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1" r:id="rId3"/>
    <p:sldId id="257" r:id="rId4"/>
    <p:sldId id="265" r:id="rId5"/>
    <p:sldId id="259" r:id="rId6"/>
    <p:sldId id="260" r:id="rId7"/>
    <p:sldId id="263" r:id="rId8"/>
    <p:sldId id="264" r:id="rId9"/>
    <p:sldId id="270" r:id="rId10"/>
    <p:sldId id="261" r:id="rId11"/>
    <p:sldId id="262" r:id="rId12"/>
    <p:sldId id="274" r:id="rId13"/>
    <p:sldId id="266" r:id="rId14"/>
    <p:sldId id="277" r:id="rId15"/>
    <p:sldId id="279" r:id="rId16"/>
    <p:sldId id="268" r:id="rId17"/>
    <p:sldId id="275" r:id="rId18"/>
    <p:sldId id="281" r:id="rId19"/>
    <p:sldId id="282" r:id="rId20"/>
    <p:sldId id="283" r:id="rId21"/>
    <p:sldId id="284" r:id="rId22"/>
    <p:sldId id="272" r:id="rId23"/>
    <p:sldId id="278" r:id="rId24"/>
  </p:sldIdLst>
  <p:sldSz cx="9144000" cy="6858000" type="screen4x3"/>
  <p:notesSz cx="7004050" cy="92233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orient="horz" pos="3007">
          <p15:clr>
            <a:srgbClr val="A4A3A4"/>
          </p15:clr>
        </p15:guide>
        <p15:guide id="3" orient="horz" pos="437">
          <p15:clr>
            <a:srgbClr val="A4A3A4"/>
          </p15:clr>
        </p15:guide>
        <p15:guide id="4" pos="3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CC"/>
    <a:srgbClr val="BBCED8"/>
    <a:srgbClr val="006699"/>
    <a:srgbClr val="FFCC66"/>
    <a:srgbClr val="71879A"/>
    <a:srgbClr val="B2B2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5" autoAdjust="0"/>
    <p:restoredTop sz="86368" autoAdjust="0"/>
  </p:normalViewPr>
  <p:slideViewPr>
    <p:cSldViewPr snapToGrid="0">
      <p:cViewPr varScale="1">
        <p:scale>
          <a:sx n="145" d="100"/>
          <a:sy n="145" d="100"/>
        </p:scale>
        <p:origin x="246" y="126"/>
      </p:cViewPr>
      <p:guideLst>
        <p:guide orient="horz" pos="1207"/>
        <p:guide orient="horz" pos="3007"/>
        <p:guide orient="horz" pos="437"/>
        <p:guide pos="369"/>
      </p:guideLst>
    </p:cSldViewPr>
  </p:slideViewPr>
  <p:outlineViewPr>
    <p:cViewPr>
      <p:scale>
        <a:sx n="30" d="100"/>
        <a:sy n="3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884" y="-84"/>
      </p:cViewPr>
      <p:guideLst>
        <p:guide orient="horz" pos="2905"/>
        <p:guide pos="22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2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22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l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59825"/>
            <a:ext cx="303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6F58C4-C183-4741-A02B-5B185428A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533" name="Picture 6" descr="RAT_1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8856663"/>
            <a:ext cx="12573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00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04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>
            <a:lvl1pPr algn="ctr" defTabSz="925513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Speaker Notes</a:t>
            </a:r>
          </a:p>
        </p:txBody>
      </p:sp>
      <p:sp>
        <p:nvSpPr>
          <p:cNvPr id="2048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0563"/>
            <a:ext cx="4611687" cy="3459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000" y="4381500"/>
            <a:ext cx="6324600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4138" y="8759825"/>
            <a:ext cx="3033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6" tIns="46353" rIns="92706" bIns="4635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5E0618-75CF-461C-930F-45DD3F5D4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1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smtClean="0">
                <a:solidFill>
                  <a:schemeClr val="tx1"/>
                </a:solidFill>
              </a:rPr>
              <a:t>Speaker Notes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25513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6A8B8C-9685-476D-A7FF-E2EE44AE1326}" type="slidenum">
              <a:rPr lang="en-US" sz="1200" b="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sz="1200" b="0" smtClean="0">
              <a:solidFill>
                <a:schemeClr val="tx1"/>
              </a:solidFill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2150"/>
            <a:ext cx="4608512" cy="3455988"/>
          </a:xfrm>
          <a:ln w="12700" cap="flat"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469" tIns="46735" rIns="93469" bIns="46735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768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Speaker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E0618-75CF-461C-930F-45DD3F5D4F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Speaker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E0618-75CF-461C-930F-45DD3F5D4F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6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ustingraphic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42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6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1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8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2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6" descr="austingraphic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231775"/>
            <a:ext cx="89614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rgbClr val="FF9900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//upload.wikimedia.org/wikipedia/commons/8/81/UML_Diagrams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en.wikipedia.org/wiki/Use_ca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818" name="Rectangle 50"/>
          <p:cNvSpPr>
            <a:spLocks noGrp="1" noChangeArrowheads="1"/>
          </p:cNvSpPr>
          <p:nvPr>
            <p:ph type="ctrTitle"/>
          </p:nvPr>
        </p:nvSpPr>
        <p:spPr>
          <a:xfrm>
            <a:off x="425450" y="2944813"/>
            <a:ext cx="8293100" cy="8239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Introduction </a:t>
            </a:r>
            <a:r>
              <a:rPr lang="en-US" dirty="0"/>
              <a:t>to the Unified Model </a:t>
            </a:r>
            <a:r>
              <a:rPr lang="en-US" dirty="0" smtClean="0"/>
              <a:t>Language (UML)</a:t>
            </a:r>
            <a:endParaRPr lang="en-US" dirty="0"/>
          </a:p>
        </p:txBody>
      </p:sp>
      <p:sp>
        <p:nvSpPr>
          <p:cNvPr id="3075" name="Rectangle 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3943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" b="-1"/>
          <a:stretch/>
        </p:blipFill>
        <p:spPr bwMode="auto">
          <a:xfrm>
            <a:off x="4014525" y="692695"/>
            <a:ext cx="4724400" cy="548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Model Structure</a:t>
            </a:r>
            <a:endParaRPr lang="en-US" dirty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2208213"/>
            <a:ext cx="4518025" cy="3278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17" name="Straight Arrow Connector 3"/>
          <p:cNvCxnSpPr>
            <a:cxnSpLocks noChangeShapeType="1"/>
          </p:cNvCxnSpPr>
          <p:nvPr/>
        </p:nvCxnSpPr>
        <p:spPr bwMode="auto">
          <a:xfrm flipV="1">
            <a:off x="1592263" y="3633537"/>
            <a:ext cx="3236912" cy="132898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 rot="20227268">
            <a:off x="1647825" y="4057650"/>
            <a:ext cx="23161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&lt;&lt;Realizes Usage&gt;&gt;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65888" y="1314284"/>
            <a:ext cx="2347912" cy="16004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u="sng" dirty="0" smtClean="0"/>
              <a:t>Project Explorer</a:t>
            </a:r>
          </a:p>
          <a:p>
            <a:pPr marL="169863" indent="-169863">
              <a:buFont typeface="Arial" pitchFamily="34" charset="0"/>
              <a:buChar char="•"/>
              <a:defRPr/>
            </a:pPr>
            <a:r>
              <a:rPr lang="en-US" dirty="0" smtClean="0"/>
              <a:t>Solely for storing parts</a:t>
            </a:r>
          </a:p>
          <a:p>
            <a:pPr marL="169863" indent="-169863">
              <a:buFont typeface="Arial" pitchFamily="34" charset="0"/>
              <a:buChar char="•"/>
              <a:defRPr/>
            </a:pPr>
            <a:r>
              <a:rPr lang="en-US" dirty="0" smtClean="0"/>
              <a:t>Design captured by diagrams</a:t>
            </a:r>
          </a:p>
          <a:p>
            <a:pPr marL="169863" indent="-169863">
              <a:buFont typeface="Arial" pitchFamily="34" charset="0"/>
              <a:buChar char="•"/>
              <a:defRPr/>
            </a:pPr>
            <a:r>
              <a:rPr lang="en-US" dirty="0" smtClean="0"/>
              <a:t>Caution: Do not design in structure!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874168" y="3176337"/>
            <a:ext cx="1203158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994472" y="2908665"/>
            <a:ext cx="11149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sz="1200" dirty="0" smtClean="0"/>
              <a:t>Diagram</a:t>
            </a:r>
            <a:endParaRPr lang="en-US" sz="12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" b="-1"/>
          <a:stretch/>
        </p:blipFill>
        <p:spPr bwMode="auto">
          <a:xfrm>
            <a:off x="41195" y="756864"/>
            <a:ext cx="4724400" cy="548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22250"/>
            <a:ext cx="8961437" cy="476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Realization Documents the Process</a:t>
            </a:r>
            <a:endParaRPr lang="en-US" dirty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620" y="1139825"/>
            <a:ext cx="2524125" cy="283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2557463"/>
            <a:ext cx="2503488" cy="144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3135313"/>
            <a:ext cx="2619375" cy="2884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3848100"/>
            <a:ext cx="2646363" cy="1995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ight Brace 4"/>
          <p:cNvSpPr>
            <a:spLocks/>
          </p:cNvSpPr>
          <p:nvPr/>
        </p:nvSpPr>
        <p:spPr bwMode="auto">
          <a:xfrm>
            <a:off x="4119563" y="3422566"/>
            <a:ext cx="431800" cy="1447800"/>
          </a:xfrm>
          <a:prstGeom prst="rightBrace">
            <a:avLst>
              <a:gd name="adj1" fmla="val 51148"/>
              <a:gd name="adj2" fmla="val 50000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30813" y="5197642"/>
            <a:ext cx="3191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Realization</a:t>
            </a:r>
          </a:p>
          <a:p>
            <a:pPr algn="ctr">
              <a:defRPr/>
            </a:pPr>
            <a:r>
              <a:rPr lang="en-US" sz="1200" dirty="0" smtClean="0"/>
              <a:t>(employs value chain concepts)</a:t>
            </a:r>
            <a:endParaRPr lang="en-US" sz="12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Component Value Chain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159318"/>
            <a:ext cx="46101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07284" y="2324923"/>
            <a:ext cx="2996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Use Case</a:t>
            </a:r>
            <a:br>
              <a:rPr lang="en-US" sz="1600" dirty="0" smtClean="0"/>
            </a:br>
            <a:r>
              <a:rPr lang="en-US" sz="1200" dirty="0" smtClean="0"/>
              <a:t>(business component</a:t>
            </a:r>
          </a:p>
          <a:p>
            <a:pPr algn="ctr">
              <a:defRPr/>
            </a:pPr>
            <a:r>
              <a:rPr lang="en-US" sz="1200" dirty="0" smtClean="0"/>
              <a:t>sometimes referred as service)</a:t>
            </a:r>
            <a:endParaRPr lang="en-US" sz="1200" dirty="0"/>
          </a:p>
        </p:txBody>
      </p:sp>
      <p:cxnSp>
        <p:nvCxnSpPr>
          <p:cNvPr id="5" name="Straight Arrow Connector 6"/>
          <p:cNvCxnSpPr>
            <a:cxnSpLocks noChangeShapeType="1"/>
            <a:stCxn id="4" idx="1"/>
          </p:cNvCxnSpPr>
          <p:nvPr/>
        </p:nvCxnSpPr>
        <p:spPr bwMode="auto">
          <a:xfrm flipH="1">
            <a:off x="3850106" y="2678866"/>
            <a:ext cx="1057178" cy="41993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6"/>
          <p:cNvCxnSpPr>
            <a:cxnSpLocks noChangeShapeType="1"/>
            <a:stCxn id="4" idx="1"/>
          </p:cNvCxnSpPr>
          <p:nvPr/>
        </p:nvCxnSpPr>
        <p:spPr bwMode="auto">
          <a:xfrm flipH="1">
            <a:off x="3850106" y="2678866"/>
            <a:ext cx="1057178" cy="130759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098381" y="4277876"/>
            <a:ext cx="2414587" cy="584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Triggering and producing object</a:t>
            </a:r>
            <a:endParaRPr lang="en-US" sz="1600" dirty="0"/>
          </a:p>
        </p:txBody>
      </p:sp>
      <p:cxnSp>
        <p:nvCxnSpPr>
          <p:cNvPr id="12" name="Straight Arrow Connector 6"/>
          <p:cNvCxnSpPr>
            <a:cxnSpLocks noChangeShapeType="1"/>
          </p:cNvCxnSpPr>
          <p:nvPr/>
        </p:nvCxnSpPr>
        <p:spPr bwMode="auto">
          <a:xfrm flipH="1" flipV="1">
            <a:off x="5270342" y="4264104"/>
            <a:ext cx="1049178" cy="306159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6"/>
          <p:cNvCxnSpPr>
            <a:cxnSpLocks noChangeShapeType="1"/>
          </p:cNvCxnSpPr>
          <p:nvPr/>
        </p:nvCxnSpPr>
        <p:spPr bwMode="auto">
          <a:xfrm flipH="1">
            <a:off x="2499360" y="4570263"/>
            <a:ext cx="3820160" cy="65197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003" y="1596097"/>
            <a:ext cx="13144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6"/>
          <p:cNvCxnSpPr>
            <a:cxnSpLocks noChangeShapeType="1"/>
          </p:cNvCxnSpPr>
          <p:nvPr/>
        </p:nvCxnSpPr>
        <p:spPr bwMode="auto">
          <a:xfrm flipH="1">
            <a:off x="3628003" y="2324923"/>
            <a:ext cx="507899" cy="533132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345400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Interaction Overview – Activity Model</a:t>
            </a:r>
            <a:endParaRPr lang="en-US" dirty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690563"/>
            <a:ext cx="5019675" cy="563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3888" y="1554163"/>
            <a:ext cx="2414587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Activity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25488" y="4981575"/>
            <a:ext cx="2414587" cy="5238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Objects</a:t>
            </a:r>
          </a:p>
          <a:p>
            <a:pPr algn="ctr">
              <a:defRPr/>
            </a:pPr>
            <a:r>
              <a:rPr lang="en-US" sz="1200" dirty="0" smtClean="0"/>
              <a:t>(information elements)</a:t>
            </a:r>
            <a:endParaRPr lang="en-US" sz="1200" dirty="0"/>
          </a:p>
        </p:txBody>
      </p:sp>
      <p:cxnSp>
        <p:nvCxnSpPr>
          <p:cNvPr id="16390" name="Straight Arrow Connector 6"/>
          <p:cNvCxnSpPr>
            <a:cxnSpLocks noChangeShapeType="1"/>
          </p:cNvCxnSpPr>
          <p:nvPr/>
        </p:nvCxnSpPr>
        <p:spPr bwMode="auto">
          <a:xfrm flipV="1">
            <a:off x="2387600" y="1633538"/>
            <a:ext cx="1320800" cy="9048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1" name="Straight Arrow Connector 8"/>
          <p:cNvCxnSpPr>
            <a:cxnSpLocks noChangeShapeType="1"/>
          </p:cNvCxnSpPr>
          <p:nvPr/>
        </p:nvCxnSpPr>
        <p:spPr bwMode="auto">
          <a:xfrm>
            <a:off x="2387600" y="1724025"/>
            <a:ext cx="288925" cy="114935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2" name="Straight Arrow Connector 11"/>
          <p:cNvCxnSpPr>
            <a:cxnSpLocks noChangeShapeType="1"/>
            <a:stCxn id="5" idx="0"/>
          </p:cNvCxnSpPr>
          <p:nvPr/>
        </p:nvCxnSpPr>
        <p:spPr bwMode="auto">
          <a:xfrm flipV="1">
            <a:off x="1931988" y="4459288"/>
            <a:ext cx="744537" cy="52228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3" name="Straight Arrow Connector 14"/>
          <p:cNvCxnSpPr>
            <a:cxnSpLocks noChangeShapeType="1"/>
          </p:cNvCxnSpPr>
          <p:nvPr/>
        </p:nvCxnSpPr>
        <p:spPr bwMode="auto">
          <a:xfrm flipV="1">
            <a:off x="1931988" y="3871913"/>
            <a:ext cx="455612" cy="1109662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634163" y="2738438"/>
            <a:ext cx="2414587" cy="5238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Process Flow</a:t>
            </a:r>
          </a:p>
          <a:p>
            <a:pPr algn="ctr">
              <a:defRPr/>
            </a:pPr>
            <a:r>
              <a:rPr lang="en-US" sz="1200" dirty="0" smtClean="0"/>
              <a:t>(flow of control)</a:t>
            </a:r>
            <a:endParaRPr lang="en-US" sz="1200" dirty="0"/>
          </a:p>
        </p:txBody>
      </p:sp>
      <p:cxnSp>
        <p:nvCxnSpPr>
          <p:cNvPr id="16395" name="Straight Arrow Connector 17"/>
          <p:cNvCxnSpPr>
            <a:cxnSpLocks noChangeShapeType="1"/>
          </p:cNvCxnSpPr>
          <p:nvPr/>
        </p:nvCxnSpPr>
        <p:spPr bwMode="auto">
          <a:xfrm flipH="1" flipV="1">
            <a:off x="4325938" y="2032001"/>
            <a:ext cx="2625725" cy="96837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6" name="Straight Arrow Connector 20"/>
          <p:cNvCxnSpPr>
            <a:cxnSpLocks noChangeShapeType="1"/>
          </p:cNvCxnSpPr>
          <p:nvPr/>
        </p:nvCxnSpPr>
        <p:spPr bwMode="auto">
          <a:xfrm flipH="1">
            <a:off x="5652120" y="3000375"/>
            <a:ext cx="1299543" cy="114870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 rot="16200000">
            <a:off x="-582612" y="3262313"/>
            <a:ext cx="2413000" cy="3365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The value chain</a:t>
            </a:r>
            <a:endParaRPr lang="en-US" sz="1600" dirty="0"/>
          </a:p>
        </p:txBody>
      </p:sp>
      <p:cxnSp>
        <p:nvCxnSpPr>
          <p:cNvPr id="16398" name="Straight Arrow Connector 7"/>
          <p:cNvCxnSpPr>
            <a:cxnSpLocks noChangeShapeType="1"/>
            <a:endCxn id="13" idx="3"/>
          </p:cNvCxnSpPr>
          <p:nvPr/>
        </p:nvCxnSpPr>
        <p:spPr bwMode="auto">
          <a:xfrm>
            <a:off x="623888" y="906463"/>
            <a:ext cx="0" cy="131762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9" name="Straight Arrow Connector 17"/>
          <p:cNvCxnSpPr>
            <a:cxnSpLocks noChangeShapeType="1"/>
          </p:cNvCxnSpPr>
          <p:nvPr/>
        </p:nvCxnSpPr>
        <p:spPr bwMode="auto">
          <a:xfrm>
            <a:off x="609600" y="4459288"/>
            <a:ext cx="0" cy="131762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510338" y="3871913"/>
            <a:ext cx="2414587" cy="52322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Forks / Joins</a:t>
            </a:r>
          </a:p>
          <a:p>
            <a:pPr algn="ctr">
              <a:defRPr/>
            </a:pPr>
            <a:r>
              <a:rPr lang="en-US" sz="1200" dirty="0" smtClean="0"/>
              <a:t>(synchronizes activities)</a:t>
            </a:r>
            <a:endParaRPr lang="en-US" sz="1200" dirty="0"/>
          </a:p>
        </p:txBody>
      </p:sp>
      <p:cxnSp>
        <p:nvCxnSpPr>
          <p:cNvPr id="18" name="Straight Arrow Connector 20"/>
          <p:cNvCxnSpPr>
            <a:cxnSpLocks noChangeShapeType="1"/>
          </p:cNvCxnSpPr>
          <p:nvPr/>
        </p:nvCxnSpPr>
        <p:spPr bwMode="auto">
          <a:xfrm flipH="1">
            <a:off x="5886450" y="4133523"/>
            <a:ext cx="747714" cy="58690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0"/>
          <p:cNvCxnSpPr>
            <a:cxnSpLocks noChangeShapeType="1"/>
          </p:cNvCxnSpPr>
          <p:nvPr/>
        </p:nvCxnSpPr>
        <p:spPr bwMode="auto">
          <a:xfrm flipH="1" flipV="1">
            <a:off x="5210175" y="2600325"/>
            <a:ext cx="1423989" cy="153319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5" y="1481221"/>
            <a:ext cx="2944812" cy="33099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Swim-lane Activity Model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49116" y="681789"/>
            <a:ext cx="7024940" cy="5658259"/>
            <a:chOff x="1949116" y="641684"/>
            <a:chExt cx="7024940" cy="5658259"/>
          </a:xfrm>
        </p:grpSpPr>
        <p:grpSp>
          <p:nvGrpSpPr>
            <p:cNvPr id="11" name="Group 10"/>
            <p:cNvGrpSpPr/>
            <p:nvPr/>
          </p:nvGrpSpPr>
          <p:grpSpPr>
            <a:xfrm>
              <a:off x="1949116" y="641684"/>
              <a:ext cx="7024940" cy="5658259"/>
              <a:chOff x="1949116" y="641684"/>
              <a:chExt cx="7024940" cy="5658259"/>
            </a:xfrm>
          </p:grpSpPr>
          <p:sp>
            <p:nvSpPr>
              <p:cNvPr id="10" name="Freeform 9"/>
              <p:cNvSpPr/>
              <p:nvPr/>
            </p:nvSpPr>
            <p:spPr bwMode="auto">
              <a:xfrm>
                <a:off x="1949116" y="641684"/>
                <a:ext cx="1235242" cy="5606716"/>
              </a:xfrm>
              <a:custGeom>
                <a:avLst/>
                <a:gdLst>
                  <a:gd name="connsiteX0" fmla="*/ 0 w 1235242"/>
                  <a:gd name="connsiteY0" fmla="*/ 3433011 h 5606716"/>
                  <a:gd name="connsiteX1" fmla="*/ 1235242 w 1235242"/>
                  <a:gd name="connsiteY1" fmla="*/ 0 h 5606716"/>
                  <a:gd name="connsiteX2" fmla="*/ 1235242 w 1235242"/>
                  <a:gd name="connsiteY2" fmla="*/ 5606716 h 5606716"/>
                  <a:gd name="connsiteX3" fmla="*/ 0 w 1235242"/>
                  <a:gd name="connsiteY3" fmla="*/ 3433011 h 5606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242" h="5606716">
                    <a:moveTo>
                      <a:pt x="0" y="3433011"/>
                    </a:moveTo>
                    <a:lnTo>
                      <a:pt x="1235242" y="0"/>
                    </a:lnTo>
                    <a:lnTo>
                      <a:pt x="1235242" y="5606716"/>
                    </a:lnTo>
                    <a:lnTo>
                      <a:pt x="0" y="343301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4609" y="644323"/>
                <a:ext cx="5789447" cy="565562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6240378" y="3437021"/>
              <a:ext cx="13147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Decision Point</a:t>
              </a:r>
              <a:endPara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33999" y="1489242"/>
              <a:ext cx="1133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Merge Point</a:t>
              </a:r>
              <a:endPara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00138" y="1219200"/>
            <a:ext cx="6810375" cy="5056605"/>
            <a:chOff x="1100138" y="1179095"/>
            <a:chExt cx="6810375" cy="5056605"/>
          </a:xfrm>
        </p:grpSpPr>
        <p:pic>
          <p:nvPicPr>
            <p:cNvPr id="1741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138" y="4595248"/>
              <a:ext cx="2260039" cy="164045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415" name="Straight Arrow Connector 3"/>
            <p:cNvCxnSpPr>
              <a:cxnSpLocks noChangeShapeType="1"/>
            </p:cNvCxnSpPr>
            <p:nvPr/>
          </p:nvCxnSpPr>
          <p:spPr bwMode="auto">
            <a:xfrm flipV="1">
              <a:off x="2907852" y="1179095"/>
              <a:ext cx="1263095" cy="4057767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17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2552700" y="1179095"/>
              <a:ext cx="5357813" cy="461210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6467643" y="3744548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Never Yes/No!</a:t>
            </a:r>
            <a:endParaRPr lang="en-US" sz="11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1016" y="1098264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Interaction Overview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624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" y="1623692"/>
            <a:ext cx="50101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480131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460" y="1048954"/>
            <a:ext cx="3126740" cy="1924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1209040" y="2164080"/>
            <a:ext cx="6593840" cy="3762693"/>
            <a:chOff x="1209040" y="2164080"/>
            <a:chExt cx="6593840" cy="3762693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991" y="3288348"/>
              <a:ext cx="6581775" cy="26384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Freeform 5"/>
            <p:cNvSpPr/>
            <p:nvPr/>
          </p:nvSpPr>
          <p:spPr bwMode="auto">
            <a:xfrm>
              <a:off x="1209040" y="2164080"/>
              <a:ext cx="6593840" cy="1117600"/>
            </a:xfrm>
            <a:custGeom>
              <a:avLst/>
              <a:gdLst>
                <a:gd name="connsiteX0" fmla="*/ 4846320 w 6593840"/>
                <a:gd name="connsiteY0" fmla="*/ 0 h 1117600"/>
                <a:gd name="connsiteX1" fmla="*/ 0 w 6593840"/>
                <a:gd name="connsiteY1" fmla="*/ 1117600 h 1117600"/>
                <a:gd name="connsiteX2" fmla="*/ 6593840 w 6593840"/>
                <a:gd name="connsiteY2" fmla="*/ 1117600 h 1117600"/>
                <a:gd name="connsiteX3" fmla="*/ 4846320 w 6593840"/>
                <a:gd name="connsiteY3" fmla="*/ 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3840" h="1117600">
                  <a:moveTo>
                    <a:pt x="4846320" y="0"/>
                  </a:moveTo>
                  <a:lnTo>
                    <a:pt x="0" y="1117600"/>
                  </a:lnTo>
                  <a:lnTo>
                    <a:pt x="6593840" y="1117600"/>
                  </a:lnTo>
                  <a:lnTo>
                    <a:pt x="484632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38689" y="741177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Interaction Overview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24864" y="2556099"/>
            <a:ext cx="7246515" cy="3137079"/>
            <a:chOff x="424864" y="2556099"/>
            <a:chExt cx="7246515" cy="3137079"/>
          </a:xfrm>
        </p:grpSpPr>
        <p:sp>
          <p:nvSpPr>
            <p:cNvPr id="8" name="TextBox 7"/>
            <p:cNvSpPr txBox="1"/>
            <p:nvPr/>
          </p:nvSpPr>
          <p:spPr>
            <a:xfrm>
              <a:off x="2411124" y="2556099"/>
              <a:ext cx="1847557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Object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cxnSpLocks noChangeShapeType="1"/>
              <a:stCxn id="8" idx="2"/>
            </p:cNvCxnSpPr>
            <p:nvPr/>
          </p:nvCxnSpPr>
          <p:spPr bwMode="auto">
            <a:xfrm>
              <a:off x="3334903" y="2863876"/>
              <a:ext cx="449446" cy="519141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>
              <a:cxnSpLocks noChangeShapeType="1"/>
            </p:cNvCxnSpPr>
            <p:nvPr/>
          </p:nvCxnSpPr>
          <p:spPr bwMode="auto">
            <a:xfrm flipH="1">
              <a:off x="2272421" y="2863876"/>
              <a:ext cx="1062481" cy="519141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5505900" y="3822075"/>
              <a:ext cx="1847557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Lifeline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5078994" y="3975963"/>
              <a:ext cx="905348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5823822" y="5142372"/>
              <a:ext cx="1847557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Focus of control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cxnSpLocks noChangeShapeType="1"/>
              <a:stCxn id="18" idx="1"/>
            </p:cNvCxnSpPr>
            <p:nvPr/>
          </p:nvCxnSpPr>
          <p:spPr bwMode="auto">
            <a:xfrm flipH="1">
              <a:off x="5142368" y="5296261"/>
              <a:ext cx="681454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1581751" y="5214799"/>
              <a:ext cx="1847557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Message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 flipV="1">
              <a:off x="3014804" y="5121188"/>
              <a:ext cx="621092" cy="247499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Box 26"/>
            <p:cNvSpPr txBox="1"/>
            <p:nvPr/>
          </p:nvSpPr>
          <p:spPr>
            <a:xfrm>
              <a:off x="424864" y="2786740"/>
              <a:ext cx="1847557" cy="52322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Combined fragment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2"/>
            </p:cNvCxnSpPr>
            <p:nvPr/>
          </p:nvCxnSpPr>
          <p:spPr bwMode="auto">
            <a:xfrm>
              <a:off x="1348643" y="3309960"/>
              <a:ext cx="99911" cy="58303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3582181" y="5385401"/>
              <a:ext cx="1847557" cy="307777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Signature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cxnSpLocks noChangeShapeType="1"/>
              <a:stCxn id="31" idx="0"/>
            </p:cNvCxnSpPr>
            <p:nvPr/>
          </p:nvCxnSpPr>
          <p:spPr bwMode="auto">
            <a:xfrm flipV="1">
              <a:off x="4505960" y="5128043"/>
              <a:ext cx="0" cy="257358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30817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Class Relationships</a:t>
            </a:r>
            <a:endParaRPr lang="en-US" dirty="0"/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3" y="1057777"/>
            <a:ext cx="6953250" cy="516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Data Model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"/>
          <a:stretch/>
        </p:blipFill>
        <p:spPr bwMode="auto">
          <a:xfrm>
            <a:off x="635992" y="834833"/>
            <a:ext cx="5902007" cy="5374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66560" y="1856934"/>
            <a:ext cx="21523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 UML expert can read this diagram like a book – associations define the relationships between the information elements</a:t>
            </a:r>
          </a:p>
          <a:p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 enterprise architect makes the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associations based on the use case model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Any qualified IT developer knows how to read these diagrams – hence the UML bridges the gap between the user and the developer because the user identified them in the use case</a:t>
            </a:r>
          </a:p>
        </p:txBody>
      </p:sp>
    </p:spTree>
    <p:extLst>
      <p:ext uri="{BB962C8B-B14F-4D97-AF65-F5344CB8AC3E}">
        <p14:creationId xmlns:p14="http://schemas.microsoft.com/office/powerpoint/2010/main" val="42101856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62" y="2445670"/>
            <a:ext cx="65151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Context Diagram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9357" y="5695079"/>
            <a:ext cx="1795975" cy="52322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Software component</a:t>
            </a:r>
            <a:endParaRPr lang="en-US" dirty="0"/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3882985" y="5265234"/>
            <a:ext cx="953457" cy="610382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3882985" y="5875616"/>
            <a:ext cx="1095697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6733647" y="2873356"/>
            <a:ext cx="1847557" cy="52322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 smtClean="0"/>
              <a:t>Hardware</a:t>
            </a:r>
          </a:p>
          <a:p>
            <a:pPr algn="ctr">
              <a:defRPr/>
            </a:pPr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H="1">
            <a:off x="6733647" y="3396576"/>
            <a:ext cx="325119" cy="264713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5" y="1018346"/>
            <a:ext cx="4979735" cy="26127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5961" y="1074264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Use Case Model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2671452" y="2151584"/>
            <a:ext cx="1238634" cy="1244992"/>
          </a:xfrm>
          <a:custGeom>
            <a:avLst/>
            <a:gdLst>
              <a:gd name="connsiteX0" fmla="*/ 0 w 1104314"/>
              <a:gd name="connsiteY0" fmla="*/ 689317 h 1350499"/>
              <a:gd name="connsiteX1" fmla="*/ 478301 w 1104314"/>
              <a:gd name="connsiteY1" fmla="*/ 0 h 1350499"/>
              <a:gd name="connsiteX2" fmla="*/ 844061 w 1104314"/>
              <a:gd name="connsiteY2" fmla="*/ 548640 h 1350499"/>
              <a:gd name="connsiteX3" fmla="*/ 1104314 w 1104314"/>
              <a:gd name="connsiteY3" fmla="*/ 274320 h 1350499"/>
              <a:gd name="connsiteX4" fmla="*/ 977705 w 1104314"/>
              <a:gd name="connsiteY4" fmla="*/ 1259059 h 1350499"/>
              <a:gd name="connsiteX5" fmla="*/ 63305 w 1104314"/>
              <a:gd name="connsiteY5" fmla="*/ 1350499 h 1350499"/>
              <a:gd name="connsiteX6" fmla="*/ 372794 w 1104314"/>
              <a:gd name="connsiteY6" fmla="*/ 1033975 h 1350499"/>
              <a:gd name="connsiteX7" fmla="*/ 0 w 1104314"/>
              <a:gd name="connsiteY7" fmla="*/ 689317 h 1350499"/>
              <a:gd name="connsiteX0" fmla="*/ 0 w 1350499"/>
              <a:gd name="connsiteY0" fmla="*/ 682283 h 1350499"/>
              <a:gd name="connsiteX1" fmla="*/ 724486 w 1350499"/>
              <a:gd name="connsiteY1" fmla="*/ 0 h 1350499"/>
              <a:gd name="connsiteX2" fmla="*/ 1090246 w 1350499"/>
              <a:gd name="connsiteY2" fmla="*/ 548640 h 1350499"/>
              <a:gd name="connsiteX3" fmla="*/ 1350499 w 1350499"/>
              <a:gd name="connsiteY3" fmla="*/ 274320 h 1350499"/>
              <a:gd name="connsiteX4" fmla="*/ 1223890 w 1350499"/>
              <a:gd name="connsiteY4" fmla="*/ 1259059 h 1350499"/>
              <a:gd name="connsiteX5" fmla="*/ 309490 w 1350499"/>
              <a:gd name="connsiteY5" fmla="*/ 1350499 h 1350499"/>
              <a:gd name="connsiteX6" fmla="*/ 618979 w 1350499"/>
              <a:gd name="connsiteY6" fmla="*/ 1033975 h 1350499"/>
              <a:gd name="connsiteX7" fmla="*/ 0 w 1350499"/>
              <a:gd name="connsiteY7" fmla="*/ 682283 h 1350499"/>
              <a:gd name="connsiteX0" fmla="*/ 0 w 1350499"/>
              <a:gd name="connsiteY0" fmla="*/ 682283 h 1350499"/>
              <a:gd name="connsiteX1" fmla="*/ 724486 w 1350499"/>
              <a:gd name="connsiteY1" fmla="*/ 0 h 1350499"/>
              <a:gd name="connsiteX2" fmla="*/ 1090246 w 1350499"/>
              <a:gd name="connsiteY2" fmla="*/ 548640 h 1350499"/>
              <a:gd name="connsiteX3" fmla="*/ 1350499 w 1350499"/>
              <a:gd name="connsiteY3" fmla="*/ 274320 h 1350499"/>
              <a:gd name="connsiteX4" fmla="*/ 1223890 w 1350499"/>
              <a:gd name="connsiteY4" fmla="*/ 1259059 h 1350499"/>
              <a:gd name="connsiteX5" fmla="*/ 309490 w 1350499"/>
              <a:gd name="connsiteY5" fmla="*/ 1350499 h 1350499"/>
              <a:gd name="connsiteX6" fmla="*/ 618979 w 1350499"/>
              <a:gd name="connsiteY6" fmla="*/ 1033975 h 1350499"/>
              <a:gd name="connsiteX7" fmla="*/ 0 w 1350499"/>
              <a:gd name="connsiteY7" fmla="*/ 682283 h 1350499"/>
              <a:gd name="connsiteX0" fmla="*/ 0 w 1350499"/>
              <a:gd name="connsiteY0" fmla="*/ 682283 h 1350499"/>
              <a:gd name="connsiteX1" fmla="*/ 724486 w 1350499"/>
              <a:gd name="connsiteY1" fmla="*/ 0 h 1350499"/>
              <a:gd name="connsiteX2" fmla="*/ 1090246 w 1350499"/>
              <a:gd name="connsiteY2" fmla="*/ 548640 h 1350499"/>
              <a:gd name="connsiteX3" fmla="*/ 1350499 w 1350499"/>
              <a:gd name="connsiteY3" fmla="*/ 274320 h 1350499"/>
              <a:gd name="connsiteX4" fmla="*/ 1223890 w 1350499"/>
              <a:gd name="connsiteY4" fmla="*/ 1259059 h 1350499"/>
              <a:gd name="connsiteX5" fmla="*/ 309490 w 1350499"/>
              <a:gd name="connsiteY5" fmla="*/ 1350499 h 1350499"/>
              <a:gd name="connsiteX6" fmla="*/ 618979 w 1350499"/>
              <a:gd name="connsiteY6" fmla="*/ 1033975 h 1350499"/>
              <a:gd name="connsiteX7" fmla="*/ 0 w 1350499"/>
              <a:gd name="connsiteY7" fmla="*/ 682283 h 1350499"/>
              <a:gd name="connsiteX0" fmla="*/ 0 w 1350499"/>
              <a:gd name="connsiteY0" fmla="*/ 682283 h 1350499"/>
              <a:gd name="connsiteX1" fmla="*/ 724486 w 1350499"/>
              <a:gd name="connsiteY1" fmla="*/ 0 h 1350499"/>
              <a:gd name="connsiteX2" fmla="*/ 1090246 w 1350499"/>
              <a:gd name="connsiteY2" fmla="*/ 548640 h 1350499"/>
              <a:gd name="connsiteX3" fmla="*/ 1350499 w 1350499"/>
              <a:gd name="connsiteY3" fmla="*/ 274320 h 1350499"/>
              <a:gd name="connsiteX4" fmla="*/ 1223890 w 1350499"/>
              <a:gd name="connsiteY4" fmla="*/ 1259059 h 1350499"/>
              <a:gd name="connsiteX5" fmla="*/ 309490 w 1350499"/>
              <a:gd name="connsiteY5" fmla="*/ 1350499 h 1350499"/>
              <a:gd name="connsiteX6" fmla="*/ 717453 w 1350499"/>
              <a:gd name="connsiteY6" fmla="*/ 1055077 h 1350499"/>
              <a:gd name="connsiteX7" fmla="*/ 0 w 1350499"/>
              <a:gd name="connsiteY7" fmla="*/ 682283 h 1350499"/>
              <a:gd name="connsiteX0" fmla="*/ 0 w 1350499"/>
              <a:gd name="connsiteY0" fmla="*/ 682283 h 1259059"/>
              <a:gd name="connsiteX1" fmla="*/ 724486 w 1350499"/>
              <a:gd name="connsiteY1" fmla="*/ 0 h 1259059"/>
              <a:gd name="connsiteX2" fmla="*/ 1090246 w 1350499"/>
              <a:gd name="connsiteY2" fmla="*/ 548640 h 1259059"/>
              <a:gd name="connsiteX3" fmla="*/ 1350499 w 1350499"/>
              <a:gd name="connsiteY3" fmla="*/ 274320 h 1259059"/>
              <a:gd name="connsiteX4" fmla="*/ 1223890 w 1350499"/>
              <a:gd name="connsiteY4" fmla="*/ 1259059 h 1259059"/>
              <a:gd name="connsiteX5" fmla="*/ 295422 w 1350499"/>
              <a:gd name="connsiteY5" fmla="*/ 1237957 h 1259059"/>
              <a:gd name="connsiteX6" fmla="*/ 717453 w 1350499"/>
              <a:gd name="connsiteY6" fmla="*/ 1055077 h 1259059"/>
              <a:gd name="connsiteX7" fmla="*/ 0 w 1350499"/>
              <a:gd name="connsiteY7" fmla="*/ 682283 h 1259059"/>
              <a:gd name="connsiteX0" fmla="*/ 0 w 1350499"/>
              <a:gd name="connsiteY0" fmla="*/ 682283 h 1259059"/>
              <a:gd name="connsiteX1" fmla="*/ 724486 w 1350499"/>
              <a:gd name="connsiteY1" fmla="*/ 0 h 1259059"/>
              <a:gd name="connsiteX2" fmla="*/ 1048043 w 1350499"/>
              <a:gd name="connsiteY2" fmla="*/ 696351 h 1259059"/>
              <a:gd name="connsiteX3" fmla="*/ 1350499 w 1350499"/>
              <a:gd name="connsiteY3" fmla="*/ 274320 h 1259059"/>
              <a:gd name="connsiteX4" fmla="*/ 1223890 w 1350499"/>
              <a:gd name="connsiteY4" fmla="*/ 1259059 h 1259059"/>
              <a:gd name="connsiteX5" fmla="*/ 295422 w 1350499"/>
              <a:gd name="connsiteY5" fmla="*/ 1237957 h 1259059"/>
              <a:gd name="connsiteX6" fmla="*/ 717453 w 1350499"/>
              <a:gd name="connsiteY6" fmla="*/ 1055077 h 1259059"/>
              <a:gd name="connsiteX7" fmla="*/ 0 w 1350499"/>
              <a:gd name="connsiteY7" fmla="*/ 682283 h 1259059"/>
              <a:gd name="connsiteX0" fmla="*/ 0 w 1259059"/>
              <a:gd name="connsiteY0" fmla="*/ 682283 h 1259059"/>
              <a:gd name="connsiteX1" fmla="*/ 724486 w 1259059"/>
              <a:gd name="connsiteY1" fmla="*/ 0 h 1259059"/>
              <a:gd name="connsiteX2" fmla="*/ 1048043 w 1259059"/>
              <a:gd name="connsiteY2" fmla="*/ 696351 h 1259059"/>
              <a:gd name="connsiteX3" fmla="*/ 1259059 w 1259059"/>
              <a:gd name="connsiteY3" fmla="*/ 288388 h 1259059"/>
              <a:gd name="connsiteX4" fmla="*/ 1223890 w 1259059"/>
              <a:gd name="connsiteY4" fmla="*/ 1259059 h 1259059"/>
              <a:gd name="connsiteX5" fmla="*/ 295422 w 1259059"/>
              <a:gd name="connsiteY5" fmla="*/ 1237957 h 1259059"/>
              <a:gd name="connsiteX6" fmla="*/ 717453 w 1259059"/>
              <a:gd name="connsiteY6" fmla="*/ 1055077 h 1259059"/>
              <a:gd name="connsiteX7" fmla="*/ 0 w 1259059"/>
              <a:gd name="connsiteY7" fmla="*/ 682283 h 1259059"/>
              <a:gd name="connsiteX0" fmla="*/ 0 w 1259059"/>
              <a:gd name="connsiteY0" fmla="*/ 682283 h 1406770"/>
              <a:gd name="connsiteX1" fmla="*/ 724486 w 1259059"/>
              <a:gd name="connsiteY1" fmla="*/ 0 h 1406770"/>
              <a:gd name="connsiteX2" fmla="*/ 1048043 w 1259059"/>
              <a:gd name="connsiteY2" fmla="*/ 696351 h 1406770"/>
              <a:gd name="connsiteX3" fmla="*/ 1259059 w 1259059"/>
              <a:gd name="connsiteY3" fmla="*/ 288388 h 1406770"/>
              <a:gd name="connsiteX4" fmla="*/ 1174653 w 1259059"/>
              <a:gd name="connsiteY4" fmla="*/ 1406770 h 1406770"/>
              <a:gd name="connsiteX5" fmla="*/ 295422 w 1259059"/>
              <a:gd name="connsiteY5" fmla="*/ 1237957 h 1406770"/>
              <a:gd name="connsiteX6" fmla="*/ 717453 w 1259059"/>
              <a:gd name="connsiteY6" fmla="*/ 1055077 h 1406770"/>
              <a:gd name="connsiteX7" fmla="*/ 0 w 1259059"/>
              <a:gd name="connsiteY7" fmla="*/ 682283 h 1406770"/>
              <a:gd name="connsiteX0" fmla="*/ 0 w 1259059"/>
              <a:gd name="connsiteY0" fmla="*/ 618978 h 1343465"/>
              <a:gd name="connsiteX1" fmla="*/ 724486 w 1259059"/>
              <a:gd name="connsiteY1" fmla="*/ 0 h 1343465"/>
              <a:gd name="connsiteX2" fmla="*/ 1048043 w 1259059"/>
              <a:gd name="connsiteY2" fmla="*/ 633046 h 1343465"/>
              <a:gd name="connsiteX3" fmla="*/ 1259059 w 1259059"/>
              <a:gd name="connsiteY3" fmla="*/ 225083 h 1343465"/>
              <a:gd name="connsiteX4" fmla="*/ 1174653 w 1259059"/>
              <a:gd name="connsiteY4" fmla="*/ 1343465 h 1343465"/>
              <a:gd name="connsiteX5" fmla="*/ 295422 w 1259059"/>
              <a:gd name="connsiteY5" fmla="*/ 1174652 h 1343465"/>
              <a:gd name="connsiteX6" fmla="*/ 717453 w 1259059"/>
              <a:gd name="connsiteY6" fmla="*/ 991772 h 1343465"/>
              <a:gd name="connsiteX7" fmla="*/ 0 w 1259059"/>
              <a:gd name="connsiteY7" fmla="*/ 618978 h 1343465"/>
              <a:gd name="connsiteX0" fmla="*/ 0 w 1259059"/>
              <a:gd name="connsiteY0" fmla="*/ 618978 h 1343465"/>
              <a:gd name="connsiteX1" fmla="*/ 724486 w 1259059"/>
              <a:gd name="connsiteY1" fmla="*/ 0 h 1343465"/>
              <a:gd name="connsiteX2" fmla="*/ 1048043 w 1259059"/>
              <a:gd name="connsiteY2" fmla="*/ 633046 h 1343465"/>
              <a:gd name="connsiteX3" fmla="*/ 1259059 w 1259059"/>
              <a:gd name="connsiteY3" fmla="*/ 225083 h 1343465"/>
              <a:gd name="connsiteX4" fmla="*/ 1174653 w 1259059"/>
              <a:gd name="connsiteY4" fmla="*/ 1343465 h 1343465"/>
              <a:gd name="connsiteX5" fmla="*/ 295422 w 1259059"/>
              <a:gd name="connsiteY5" fmla="*/ 1174652 h 1343465"/>
              <a:gd name="connsiteX6" fmla="*/ 745589 w 1259059"/>
              <a:gd name="connsiteY6" fmla="*/ 977704 h 1343465"/>
              <a:gd name="connsiteX7" fmla="*/ 0 w 1259059"/>
              <a:gd name="connsiteY7" fmla="*/ 618978 h 1343465"/>
              <a:gd name="connsiteX0" fmla="*/ 0 w 1259059"/>
              <a:gd name="connsiteY0" fmla="*/ 618978 h 1343465"/>
              <a:gd name="connsiteX1" fmla="*/ 724486 w 1259059"/>
              <a:gd name="connsiteY1" fmla="*/ 0 h 1343465"/>
              <a:gd name="connsiteX2" fmla="*/ 1026941 w 1259059"/>
              <a:gd name="connsiteY2" fmla="*/ 717452 h 1343465"/>
              <a:gd name="connsiteX3" fmla="*/ 1259059 w 1259059"/>
              <a:gd name="connsiteY3" fmla="*/ 225083 h 1343465"/>
              <a:gd name="connsiteX4" fmla="*/ 1174653 w 1259059"/>
              <a:gd name="connsiteY4" fmla="*/ 1343465 h 1343465"/>
              <a:gd name="connsiteX5" fmla="*/ 295422 w 1259059"/>
              <a:gd name="connsiteY5" fmla="*/ 1174652 h 1343465"/>
              <a:gd name="connsiteX6" fmla="*/ 745589 w 1259059"/>
              <a:gd name="connsiteY6" fmla="*/ 977704 h 1343465"/>
              <a:gd name="connsiteX7" fmla="*/ 0 w 1259059"/>
              <a:gd name="connsiteY7" fmla="*/ 618978 h 1343465"/>
              <a:gd name="connsiteX0" fmla="*/ 0 w 1252025"/>
              <a:gd name="connsiteY0" fmla="*/ 618978 h 1343465"/>
              <a:gd name="connsiteX1" fmla="*/ 724486 w 1252025"/>
              <a:gd name="connsiteY1" fmla="*/ 0 h 1343465"/>
              <a:gd name="connsiteX2" fmla="*/ 1026941 w 1252025"/>
              <a:gd name="connsiteY2" fmla="*/ 717452 h 1343465"/>
              <a:gd name="connsiteX3" fmla="*/ 1252025 w 1252025"/>
              <a:gd name="connsiteY3" fmla="*/ 358726 h 1343465"/>
              <a:gd name="connsiteX4" fmla="*/ 1174653 w 1252025"/>
              <a:gd name="connsiteY4" fmla="*/ 1343465 h 1343465"/>
              <a:gd name="connsiteX5" fmla="*/ 295422 w 1252025"/>
              <a:gd name="connsiteY5" fmla="*/ 1174652 h 1343465"/>
              <a:gd name="connsiteX6" fmla="*/ 745589 w 1252025"/>
              <a:gd name="connsiteY6" fmla="*/ 977704 h 1343465"/>
              <a:gd name="connsiteX7" fmla="*/ 0 w 1252025"/>
              <a:gd name="connsiteY7" fmla="*/ 618978 h 1343465"/>
              <a:gd name="connsiteX0" fmla="*/ 0 w 1252025"/>
              <a:gd name="connsiteY0" fmla="*/ 618978 h 1343465"/>
              <a:gd name="connsiteX1" fmla="*/ 724486 w 1252025"/>
              <a:gd name="connsiteY1" fmla="*/ 0 h 1343465"/>
              <a:gd name="connsiteX2" fmla="*/ 1026941 w 1252025"/>
              <a:gd name="connsiteY2" fmla="*/ 717452 h 1343465"/>
              <a:gd name="connsiteX3" fmla="*/ 1252025 w 1252025"/>
              <a:gd name="connsiteY3" fmla="*/ 358726 h 1343465"/>
              <a:gd name="connsiteX4" fmla="*/ 1174653 w 1252025"/>
              <a:gd name="connsiteY4" fmla="*/ 1343465 h 1343465"/>
              <a:gd name="connsiteX5" fmla="*/ 295422 w 1252025"/>
              <a:gd name="connsiteY5" fmla="*/ 1174652 h 1343465"/>
              <a:gd name="connsiteX6" fmla="*/ 752623 w 1252025"/>
              <a:gd name="connsiteY6" fmla="*/ 1033975 h 1343465"/>
              <a:gd name="connsiteX7" fmla="*/ 0 w 1252025"/>
              <a:gd name="connsiteY7" fmla="*/ 618978 h 1343465"/>
              <a:gd name="connsiteX0" fmla="*/ 0 w 1252025"/>
              <a:gd name="connsiteY0" fmla="*/ 618978 h 1343465"/>
              <a:gd name="connsiteX1" fmla="*/ 724486 w 1252025"/>
              <a:gd name="connsiteY1" fmla="*/ 0 h 1343465"/>
              <a:gd name="connsiteX2" fmla="*/ 1026941 w 1252025"/>
              <a:gd name="connsiteY2" fmla="*/ 717452 h 1343465"/>
              <a:gd name="connsiteX3" fmla="*/ 1252025 w 1252025"/>
              <a:gd name="connsiteY3" fmla="*/ 358726 h 1343465"/>
              <a:gd name="connsiteX4" fmla="*/ 1174653 w 1252025"/>
              <a:gd name="connsiteY4" fmla="*/ 1343465 h 1343465"/>
              <a:gd name="connsiteX5" fmla="*/ 295422 w 1252025"/>
              <a:gd name="connsiteY5" fmla="*/ 1174652 h 1343465"/>
              <a:gd name="connsiteX6" fmla="*/ 752623 w 1252025"/>
              <a:gd name="connsiteY6" fmla="*/ 1033975 h 1343465"/>
              <a:gd name="connsiteX7" fmla="*/ 0 w 1252025"/>
              <a:gd name="connsiteY7" fmla="*/ 618978 h 1343465"/>
              <a:gd name="connsiteX0" fmla="*/ 0 w 1252025"/>
              <a:gd name="connsiteY0" fmla="*/ 618978 h 1273126"/>
              <a:gd name="connsiteX1" fmla="*/ 724486 w 1252025"/>
              <a:gd name="connsiteY1" fmla="*/ 0 h 1273126"/>
              <a:gd name="connsiteX2" fmla="*/ 1026941 w 1252025"/>
              <a:gd name="connsiteY2" fmla="*/ 717452 h 1273126"/>
              <a:gd name="connsiteX3" fmla="*/ 1252025 w 1252025"/>
              <a:gd name="connsiteY3" fmla="*/ 358726 h 1273126"/>
              <a:gd name="connsiteX4" fmla="*/ 1230924 w 1252025"/>
              <a:gd name="connsiteY4" fmla="*/ 1273126 h 1273126"/>
              <a:gd name="connsiteX5" fmla="*/ 295422 w 1252025"/>
              <a:gd name="connsiteY5" fmla="*/ 1174652 h 1273126"/>
              <a:gd name="connsiteX6" fmla="*/ 752623 w 1252025"/>
              <a:gd name="connsiteY6" fmla="*/ 1033975 h 1273126"/>
              <a:gd name="connsiteX7" fmla="*/ 0 w 1252025"/>
              <a:gd name="connsiteY7" fmla="*/ 618978 h 1273126"/>
              <a:gd name="connsiteX0" fmla="*/ 0 w 1252025"/>
              <a:gd name="connsiteY0" fmla="*/ 618978 h 1273126"/>
              <a:gd name="connsiteX1" fmla="*/ 724486 w 1252025"/>
              <a:gd name="connsiteY1" fmla="*/ 0 h 1273126"/>
              <a:gd name="connsiteX2" fmla="*/ 1048043 w 1252025"/>
              <a:gd name="connsiteY2" fmla="*/ 794824 h 1273126"/>
              <a:gd name="connsiteX3" fmla="*/ 1252025 w 1252025"/>
              <a:gd name="connsiteY3" fmla="*/ 358726 h 1273126"/>
              <a:gd name="connsiteX4" fmla="*/ 1230924 w 1252025"/>
              <a:gd name="connsiteY4" fmla="*/ 1273126 h 1273126"/>
              <a:gd name="connsiteX5" fmla="*/ 295422 w 1252025"/>
              <a:gd name="connsiteY5" fmla="*/ 1174652 h 1273126"/>
              <a:gd name="connsiteX6" fmla="*/ 752623 w 1252025"/>
              <a:gd name="connsiteY6" fmla="*/ 1033975 h 1273126"/>
              <a:gd name="connsiteX7" fmla="*/ 0 w 1252025"/>
              <a:gd name="connsiteY7" fmla="*/ 618978 h 1273126"/>
              <a:gd name="connsiteX0" fmla="*/ 0 w 1237957"/>
              <a:gd name="connsiteY0" fmla="*/ 618978 h 1273126"/>
              <a:gd name="connsiteX1" fmla="*/ 724486 w 1237957"/>
              <a:gd name="connsiteY1" fmla="*/ 0 h 1273126"/>
              <a:gd name="connsiteX2" fmla="*/ 1048043 w 1237957"/>
              <a:gd name="connsiteY2" fmla="*/ 794824 h 1273126"/>
              <a:gd name="connsiteX3" fmla="*/ 1237957 w 1237957"/>
              <a:gd name="connsiteY3" fmla="*/ 436099 h 1273126"/>
              <a:gd name="connsiteX4" fmla="*/ 1230924 w 1237957"/>
              <a:gd name="connsiteY4" fmla="*/ 1273126 h 1273126"/>
              <a:gd name="connsiteX5" fmla="*/ 295422 w 1237957"/>
              <a:gd name="connsiteY5" fmla="*/ 1174652 h 1273126"/>
              <a:gd name="connsiteX6" fmla="*/ 752623 w 1237957"/>
              <a:gd name="connsiteY6" fmla="*/ 1033975 h 1273126"/>
              <a:gd name="connsiteX7" fmla="*/ 0 w 1237957"/>
              <a:gd name="connsiteY7" fmla="*/ 618978 h 1273126"/>
              <a:gd name="connsiteX0" fmla="*/ 0 w 1237957"/>
              <a:gd name="connsiteY0" fmla="*/ 618978 h 1273126"/>
              <a:gd name="connsiteX1" fmla="*/ 724486 w 1237957"/>
              <a:gd name="connsiteY1" fmla="*/ 0 h 1273126"/>
              <a:gd name="connsiteX2" fmla="*/ 1048043 w 1237957"/>
              <a:gd name="connsiteY2" fmla="*/ 794824 h 1273126"/>
              <a:gd name="connsiteX3" fmla="*/ 1237957 w 1237957"/>
              <a:gd name="connsiteY3" fmla="*/ 436099 h 1273126"/>
              <a:gd name="connsiteX4" fmla="*/ 1230924 w 1237957"/>
              <a:gd name="connsiteY4" fmla="*/ 1273126 h 1273126"/>
              <a:gd name="connsiteX5" fmla="*/ 295422 w 1237957"/>
              <a:gd name="connsiteY5" fmla="*/ 1174652 h 1273126"/>
              <a:gd name="connsiteX6" fmla="*/ 724488 w 1237957"/>
              <a:gd name="connsiteY6" fmla="*/ 1062110 h 1273126"/>
              <a:gd name="connsiteX7" fmla="*/ 0 w 1237957"/>
              <a:gd name="connsiteY7" fmla="*/ 618978 h 1273126"/>
              <a:gd name="connsiteX0" fmla="*/ 0 w 1237957"/>
              <a:gd name="connsiteY0" fmla="*/ 618978 h 1336431"/>
              <a:gd name="connsiteX1" fmla="*/ 724486 w 1237957"/>
              <a:gd name="connsiteY1" fmla="*/ 0 h 1336431"/>
              <a:gd name="connsiteX2" fmla="*/ 1048043 w 1237957"/>
              <a:gd name="connsiteY2" fmla="*/ 794824 h 1336431"/>
              <a:gd name="connsiteX3" fmla="*/ 1237957 w 1237957"/>
              <a:gd name="connsiteY3" fmla="*/ 436099 h 1336431"/>
              <a:gd name="connsiteX4" fmla="*/ 1195755 w 1237957"/>
              <a:gd name="connsiteY4" fmla="*/ 1336431 h 1336431"/>
              <a:gd name="connsiteX5" fmla="*/ 295422 w 1237957"/>
              <a:gd name="connsiteY5" fmla="*/ 1174652 h 1336431"/>
              <a:gd name="connsiteX6" fmla="*/ 724488 w 1237957"/>
              <a:gd name="connsiteY6" fmla="*/ 1062110 h 1336431"/>
              <a:gd name="connsiteX7" fmla="*/ 0 w 1237957"/>
              <a:gd name="connsiteY7" fmla="*/ 618978 h 1336431"/>
              <a:gd name="connsiteX0" fmla="*/ 0 w 1252024"/>
              <a:gd name="connsiteY0" fmla="*/ 738554 h 1336431"/>
              <a:gd name="connsiteX1" fmla="*/ 738553 w 1252024"/>
              <a:gd name="connsiteY1" fmla="*/ 0 h 1336431"/>
              <a:gd name="connsiteX2" fmla="*/ 1062110 w 1252024"/>
              <a:gd name="connsiteY2" fmla="*/ 794824 h 1336431"/>
              <a:gd name="connsiteX3" fmla="*/ 1252024 w 1252024"/>
              <a:gd name="connsiteY3" fmla="*/ 436099 h 1336431"/>
              <a:gd name="connsiteX4" fmla="*/ 1209822 w 1252024"/>
              <a:gd name="connsiteY4" fmla="*/ 1336431 h 1336431"/>
              <a:gd name="connsiteX5" fmla="*/ 309489 w 1252024"/>
              <a:gd name="connsiteY5" fmla="*/ 1174652 h 1336431"/>
              <a:gd name="connsiteX6" fmla="*/ 738555 w 1252024"/>
              <a:gd name="connsiteY6" fmla="*/ 1062110 h 1336431"/>
              <a:gd name="connsiteX7" fmla="*/ 0 w 1252024"/>
              <a:gd name="connsiteY7" fmla="*/ 738554 h 1336431"/>
              <a:gd name="connsiteX0" fmla="*/ 0 w 1252024"/>
              <a:gd name="connsiteY0" fmla="*/ 731521 h 1329398"/>
              <a:gd name="connsiteX1" fmla="*/ 548639 w 1252024"/>
              <a:gd name="connsiteY1" fmla="*/ 0 h 1329398"/>
              <a:gd name="connsiteX2" fmla="*/ 1062110 w 1252024"/>
              <a:gd name="connsiteY2" fmla="*/ 787791 h 1329398"/>
              <a:gd name="connsiteX3" fmla="*/ 1252024 w 1252024"/>
              <a:gd name="connsiteY3" fmla="*/ 429066 h 1329398"/>
              <a:gd name="connsiteX4" fmla="*/ 1209822 w 1252024"/>
              <a:gd name="connsiteY4" fmla="*/ 1329398 h 1329398"/>
              <a:gd name="connsiteX5" fmla="*/ 309489 w 1252024"/>
              <a:gd name="connsiteY5" fmla="*/ 1167619 h 1329398"/>
              <a:gd name="connsiteX6" fmla="*/ 738555 w 1252024"/>
              <a:gd name="connsiteY6" fmla="*/ 1055077 h 1329398"/>
              <a:gd name="connsiteX7" fmla="*/ 0 w 1252024"/>
              <a:gd name="connsiteY7" fmla="*/ 731521 h 1329398"/>
              <a:gd name="connsiteX0" fmla="*/ 0 w 1252024"/>
              <a:gd name="connsiteY0" fmla="*/ 731521 h 1329398"/>
              <a:gd name="connsiteX1" fmla="*/ 548639 w 1252024"/>
              <a:gd name="connsiteY1" fmla="*/ 0 h 1329398"/>
              <a:gd name="connsiteX2" fmla="*/ 1062110 w 1252024"/>
              <a:gd name="connsiteY2" fmla="*/ 787791 h 1329398"/>
              <a:gd name="connsiteX3" fmla="*/ 1252024 w 1252024"/>
              <a:gd name="connsiteY3" fmla="*/ 429066 h 1329398"/>
              <a:gd name="connsiteX4" fmla="*/ 1209822 w 1252024"/>
              <a:gd name="connsiteY4" fmla="*/ 1329398 h 1329398"/>
              <a:gd name="connsiteX5" fmla="*/ 309489 w 1252024"/>
              <a:gd name="connsiteY5" fmla="*/ 1167619 h 1329398"/>
              <a:gd name="connsiteX6" fmla="*/ 738555 w 1252024"/>
              <a:gd name="connsiteY6" fmla="*/ 1055077 h 1329398"/>
              <a:gd name="connsiteX7" fmla="*/ 0 w 1252024"/>
              <a:gd name="connsiteY7" fmla="*/ 731521 h 1329398"/>
              <a:gd name="connsiteX0" fmla="*/ 0 w 1259370"/>
              <a:gd name="connsiteY0" fmla="*/ 731521 h 1230924"/>
              <a:gd name="connsiteX1" fmla="*/ 548639 w 1259370"/>
              <a:gd name="connsiteY1" fmla="*/ 0 h 1230924"/>
              <a:gd name="connsiteX2" fmla="*/ 1062110 w 1259370"/>
              <a:gd name="connsiteY2" fmla="*/ 787791 h 1230924"/>
              <a:gd name="connsiteX3" fmla="*/ 1252024 w 1259370"/>
              <a:gd name="connsiteY3" fmla="*/ 429066 h 1230924"/>
              <a:gd name="connsiteX4" fmla="*/ 1259059 w 1259370"/>
              <a:gd name="connsiteY4" fmla="*/ 1230924 h 1230924"/>
              <a:gd name="connsiteX5" fmla="*/ 309489 w 1259370"/>
              <a:gd name="connsiteY5" fmla="*/ 1167619 h 1230924"/>
              <a:gd name="connsiteX6" fmla="*/ 738555 w 1259370"/>
              <a:gd name="connsiteY6" fmla="*/ 1055077 h 1230924"/>
              <a:gd name="connsiteX7" fmla="*/ 0 w 1259370"/>
              <a:gd name="connsiteY7" fmla="*/ 731521 h 1230924"/>
              <a:gd name="connsiteX0" fmla="*/ 0 w 1252024"/>
              <a:gd name="connsiteY0" fmla="*/ 731521 h 1244992"/>
              <a:gd name="connsiteX1" fmla="*/ 548639 w 1252024"/>
              <a:gd name="connsiteY1" fmla="*/ 0 h 1244992"/>
              <a:gd name="connsiteX2" fmla="*/ 1062110 w 1252024"/>
              <a:gd name="connsiteY2" fmla="*/ 787791 h 1244992"/>
              <a:gd name="connsiteX3" fmla="*/ 1252024 w 1252024"/>
              <a:gd name="connsiteY3" fmla="*/ 429066 h 1244992"/>
              <a:gd name="connsiteX4" fmla="*/ 1237958 w 1252024"/>
              <a:gd name="connsiteY4" fmla="*/ 1244992 h 1244992"/>
              <a:gd name="connsiteX5" fmla="*/ 309489 w 1252024"/>
              <a:gd name="connsiteY5" fmla="*/ 1167619 h 1244992"/>
              <a:gd name="connsiteX6" fmla="*/ 738555 w 1252024"/>
              <a:gd name="connsiteY6" fmla="*/ 1055077 h 1244992"/>
              <a:gd name="connsiteX7" fmla="*/ 0 w 1252024"/>
              <a:gd name="connsiteY7" fmla="*/ 731521 h 1244992"/>
              <a:gd name="connsiteX0" fmla="*/ 0 w 1252024"/>
              <a:gd name="connsiteY0" fmla="*/ 731521 h 1244992"/>
              <a:gd name="connsiteX1" fmla="*/ 548639 w 1252024"/>
              <a:gd name="connsiteY1" fmla="*/ 0 h 1244992"/>
              <a:gd name="connsiteX2" fmla="*/ 1062110 w 1252024"/>
              <a:gd name="connsiteY2" fmla="*/ 787791 h 1244992"/>
              <a:gd name="connsiteX3" fmla="*/ 1252024 w 1252024"/>
              <a:gd name="connsiteY3" fmla="*/ 429066 h 1244992"/>
              <a:gd name="connsiteX4" fmla="*/ 1237958 w 1252024"/>
              <a:gd name="connsiteY4" fmla="*/ 1244992 h 1244992"/>
              <a:gd name="connsiteX5" fmla="*/ 365760 w 1252024"/>
              <a:gd name="connsiteY5" fmla="*/ 1174653 h 1244992"/>
              <a:gd name="connsiteX6" fmla="*/ 738555 w 1252024"/>
              <a:gd name="connsiteY6" fmla="*/ 1055077 h 1244992"/>
              <a:gd name="connsiteX7" fmla="*/ 0 w 1252024"/>
              <a:gd name="connsiteY7" fmla="*/ 731521 h 1244992"/>
              <a:gd name="connsiteX0" fmla="*/ 0 w 1252024"/>
              <a:gd name="connsiteY0" fmla="*/ 731521 h 1244992"/>
              <a:gd name="connsiteX1" fmla="*/ 548639 w 1252024"/>
              <a:gd name="connsiteY1" fmla="*/ 0 h 1244992"/>
              <a:gd name="connsiteX2" fmla="*/ 1062110 w 1252024"/>
              <a:gd name="connsiteY2" fmla="*/ 787791 h 1244992"/>
              <a:gd name="connsiteX3" fmla="*/ 1252024 w 1252024"/>
              <a:gd name="connsiteY3" fmla="*/ 429066 h 1244992"/>
              <a:gd name="connsiteX4" fmla="*/ 1237958 w 1252024"/>
              <a:gd name="connsiteY4" fmla="*/ 1244992 h 1244992"/>
              <a:gd name="connsiteX5" fmla="*/ 358726 w 1252024"/>
              <a:gd name="connsiteY5" fmla="*/ 1237957 h 1244992"/>
              <a:gd name="connsiteX6" fmla="*/ 738555 w 1252024"/>
              <a:gd name="connsiteY6" fmla="*/ 1055077 h 1244992"/>
              <a:gd name="connsiteX7" fmla="*/ 0 w 1252024"/>
              <a:gd name="connsiteY7" fmla="*/ 731521 h 1244992"/>
              <a:gd name="connsiteX0" fmla="*/ 0 w 1252024"/>
              <a:gd name="connsiteY0" fmla="*/ 731521 h 1244992"/>
              <a:gd name="connsiteX1" fmla="*/ 548639 w 1252024"/>
              <a:gd name="connsiteY1" fmla="*/ 0 h 1244992"/>
              <a:gd name="connsiteX2" fmla="*/ 1062110 w 1252024"/>
              <a:gd name="connsiteY2" fmla="*/ 787791 h 1244992"/>
              <a:gd name="connsiteX3" fmla="*/ 1252024 w 1252024"/>
              <a:gd name="connsiteY3" fmla="*/ 429066 h 1244992"/>
              <a:gd name="connsiteX4" fmla="*/ 1237958 w 1252024"/>
              <a:gd name="connsiteY4" fmla="*/ 1244992 h 1244992"/>
              <a:gd name="connsiteX5" fmla="*/ 358726 w 1252024"/>
              <a:gd name="connsiteY5" fmla="*/ 1237957 h 1244992"/>
              <a:gd name="connsiteX6" fmla="*/ 808894 w 1252024"/>
              <a:gd name="connsiteY6" fmla="*/ 1048043 h 1244992"/>
              <a:gd name="connsiteX7" fmla="*/ 0 w 1252024"/>
              <a:gd name="connsiteY7" fmla="*/ 731521 h 1244992"/>
              <a:gd name="connsiteX0" fmla="*/ 0 w 1252024"/>
              <a:gd name="connsiteY0" fmla="*/ 731521 h 1244992"/>
              <a:gd name="connsiteX1" fmla="*/ 548639 w 1252024"/>
              <a:gd name="connsiteY1" fmla="*/ 0 h 1244992"/>
              <a:gd name="connsiteX2" fmla="*/ 1012873 w 1252024"/>
              <a:gd name="connsiteY2" fmla="*/ 851096 h 1244992"/>
              <a:gd name="connsiteX3" fmla="*/ 1252024 w 1252024"/>
              <a:gd name="connsiteY3" fmla="*/ 429066 h 1244992"/>
              <a:gd name="connsiteX4" fmla="*/ 1237958 w 1252024"/>
              <a:gd name="connsiteY4" fmla="*/ 1244992 h 1244992"/>
              <a:gd name="connsiteX5" fmla="*/ 358726 w 1252024"/>
              <a:gd name="connsiteY5" fmla="*/ 1237957 h 1244992"/>
              <a:gd name="connsiteX6" fmla="*/ 808894 w 1252024"/>
              <a:gd name="connsiteY6" fmla="*/ 1048043 h 1244992"/>
              <a:gd name="connsiteX7" fmla="*/ 0 w 1252024"/>
              <a:gd name="connsiteY7" fmla="*/ 731521 h 1244992"/>
              <a:gd name="connsiteX0" fmla="*/ 0 w 1238032"/>
              <a:gd name="connsiteY0" fmla="*/ 731521 h 1244992"/>
              <a:gd name="connsiteX1" fmla="*/ 548639 w 1238032"/>
              <a:gd name="connsiteY1" fmla="*/ 0 h 1244992"/>
              <a:gd name="connsiteX2" fmla="*/ 1012873 w 1238032"/>
              <a:gd name="connsiteY2" fmla="*/ 851096 h 1244992"/>
              <a:gd name="connsiteX3" fmla="*/ 1188719 w 1238032"/>
              <a:gd name="connsiteY3" fmla="*/ 429066 h 1244992"/>
              <a:gd name="connsiteX4" fmla="*/ 1237958 w 1238032"/>
              <a:gd name="connsiteY4" fmla="*/ 1244992 h 1244992"/>
              <a:gd name="connsiteX5" fmla="*/ 358726 w 1238032"/>
              <a:gd name="connsiteY5" fmla="*/ 1237957 h 1244992"/>
              <a:gd name="connsiteX6" fmla="*/ 808894 w 1238032"/>
              <a:gd name="connsiteY6" fmla="*/ 1048043 h 1244992"/>
              <a:gd name="connsiteX7" fmla="*/ 0 w 1238032"/>
              <a:gd name="connsiteY7" fmla="*/ 731521 h 1244992"/>
              <a:gd name="connsiteX0" fmla="*/ 0 w 1238634"/>
              <a:gd name="connsiteY0" fmla="*/ 731521 h 1244992"/>
              <a:gd name="connsiteX1" fmla="*/ 548639 w 1238634"/>
              <a:gd name="connsiteY1" fmla="*/ 0 h 1244992"/>
              <a:gd name="connsiteX2" fmla="*/ 1012873 w 1238634"/>
              <a:gd name="connsiteY2" fmla="*/ 851096 h 1244992"/>
              <a:gd name="connsiteX3" fmla="*/ 1237956 w 1238634"/>
              <a:gd name="connsiteY3" fmla="*/ 429066 h 1244992"/>
              <a:gd name="connsiteX4" fmla="*/ 1237958 w 1238634"/>
              <a:gd name="connsiteY4" fmla="*/ 1244992 h 1244992"/>
              <a:gd name="connsiteX5" fmla="*/ 358726 w 1238634"/>
              <a:gd name="connsiteY5" fmla="*/ 1237957 h 1244992"/>
              <a:gd name="connsiteX6" fmla="*/ 808894 w 1238634"/>
              <a:gd name="connsiteY6" fmla="*/ 1048043 h 1244992"/>
              <a:gd name="connsiteX7" fmla="*/ 0 w 1238634"/>
              <a:gd name="connsiteY7" fmla="*/ 731521 h 124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8634" h="1244992">
                <a:moveTo>
                  <a:pt x="0" y="731521"/>
                </a:moveTo>
                <a:cubicBezTo>
                  <a:pt x="600221" y="679939"/>
                  <a:pt x="574430" y="339970"/>
                  <a:pt x="548639" y="0"/>
                </a:cubicBezTo>
                <a:lnTo>
                  <a:pt x="1012873" y="851096"/>
                </a:lnTo>
                <a:lnTo>
                  <a:pt x="1237956" y="429066"/>
                </a:lnTo>
                <a:cubicBezTo>
                  <a:pt x="1235612" y="708075"/>
                  <a:pt x="1240302" y="965983"/>
                  <a:pt x="1237958" y="1244992"/>
                </a:cubicBezTo>
                <a:lnTo>
                  <a:pt x="358726" y="1237957"/>
                </a:lnTo>
                <a:lnTo>
                  <a:pt x="808894" y="1048043"/>
                </a:lnTo>
                <a:lnTo>
                  <a:pt x="0" y="731521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79000">
                <a:srgbClr val="FF9900"/>
              </a:gs>
              <a:gs pos="100000">
                <a:srgbClr val="FF9900"/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137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21" y="1594884"/>
            <a:ext cx="61341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Functional Requirements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65325" y="2393590"/>
            <a:ext cx="4993152" cy="3143219"/>
            <a:chOff x="3765325" y="2393590"/>
            <a:chExt cx="4993152" cy="314321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402" y="3774684"/>
              <a:ext cx="4410075" cy="1762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5"/>
            <p:cNvSpPr/>
            <p:nvPr/>
          </p:nvSpPr>
          <p:spPr bwMode="auto">
            <a:xfrm rot="902467">
              <a:off x="3765325" y="2393590"/>
              <a:ext cx="1238634" cy="1244992"/>
            </a:xfrm>
            <a:custGeom>
              <a:avLst/>
              <a:gdLst>
                <a:gd name="connsiteX0" fmla="*/ 0 w 1104314"/>
                <a:gd name="connsiteY0" fmla="*/ 689317 h 1350499"/>
                <a:gd name="connsiteX1" fmla="*/ 478301 w 1104314"/>
                <a:gd name="connsiteY1" fmla="*/ 0 h 1350499"/>
                <a:gd name="connsiteX2" fmla="*/ 844061 w 1104314"/>
                <a:gd name="connsiteY2" fmla="*/ 548640 h 1350499"/>
                <a:gd name="connsiteX3" fmla="*/ 1104314 w 1104314"/>
                <a:gd name="connsiteY3" fmla="*/ 274320 h 1350499"/>
                <a:gd name="connsiteX4" fmla="*/ 977705 w 1104314"/>
                <a:gd name="connsiteY4" fmla="*/ 1259059 h 1350499"/>
                <a:gd name="connsiteX5" fmla="*/ 63305 w 1104314"/>
                <a:gd name="connsiteY5" fmla="*/ 1350499 h 1350499"/>
                <a:gd name="connsiteX6" fmla="*/ 372794 w 1104314"/>
                <a:gd name="connsiteY6" fmla="*/ 1033975 h 1350499"/>
                <a:gd name="connsiteX7" fmla="*/ 0 w 1104314"/>
                <a:gd name="connsiteY7" fmla="*/ 689317 h 1350499"/>
                <a:gd name="connsiteX0" fmla="*/ 0 w 1350499"/>
                <a:gd name="connsiteY0" fmla="*/ 682283 h 1350499"/>
                <a:gd name="connsiteX1" fmla="*/ 724486 w 1350499"/>
                <a:gd name="connsiteY1" fmla="*/ 0 h 1350499"/>
                <a:gd name="connsiteX2" fmla="*/ 1090246 w 1350499"/>
                <a:gd name="connsiteY2" fmla="*/ 548640 h 1350499"/>
                <a:gd name="connsiteX3" fmla="*/ 1350499 w 1350499"/>
                <a:gd name="connsiteY3" fmla="*/ 274320 h 1350499"/>
                <a:gd name="connsiteX4" fmla="*/ 1223890 w 1350499"/>
                <a:gd name="connsiteY4" fmla="*/ 1259059 h 1350499"/>
                <a:gd name="connsiteX5" fmla="*/ 309490 w 1350499"/>
                <a:gd name="connsiteY5" fmla="*/ 1350499 h 1350499"/>
                <a:gd name="connsiteX6" fmla="*/ 618979 w 1350499"/>
                <a:gd name="connsiteY6" fmla="*/ 1033975 h 1350499"/>
                <a:gd name="connsiteX7" fmla="*/ 0 w 1350499"/>
                <a:gd name="connsiteY7" fmla="*/ 682283 h 1350499"/>
                <a:gd name="connsiteX0" fmla="*/ 0 w 1350499"/>
                <a:gd name="connsiteY0" fmla="*/ 682283 h 1350499"/>
                <a:gd name="connsiteX1" fmla="*/ 724486 w 1350499"/>
                <a:gd name="connsiteY1" fmla="*/ 0 h 1350499"/>
                <a:gd name="connsiteX2" fmla="*/ 1090246 w 1350499"/>
                <a:gd name="connsiteY2" fmla="*/ 548640 h 1350499"/>
                <a:gd name="connsiteX3" fmla="*/ 1350499 w 1350499"/>
                <a:gd name="connsiteY3" fmla="*/ 274320 h 1350499"/>
                <a:gd name="connsiteX4" fmla="*/ 1223890 w 1350499"/>
                <a:gd name="connsiteY4" fmla="*/ 1259059 h 1350499"/>
                <a:gd name="connsiteX5" fmla="*/ 309490 w 1350499"/>
                <a:gd name="connsiteY5" fmla="*/ 1350499 h 1350499"/>
                <a:gd name="connsiteX6" fmla="*/ 618979 w 1350499"/>
                <a:gd name="connsiteY6" fmla="*/ 1033975 h 1350499"/>
                <a:gd name="connsiteX7" fmla="*/ 0 w 1350499"/>
                <a:gd name="connsiteY7" fmla="*/ 682283 h 1350499"/>
                <a:gd name="connsiteX0" fmla="*/ 0 w 1350499"/>
                <a:gd name="connsiteY0" fmla="*/ 682283 h 1350499"/>
                <a:gd name="connsiteX1" fmla="*/ 724486 w 1350499"/>
                <a:gd name="connsiteY1" fmla="*/ 0 h 1350499"/>
                <a:gd name="connsiteX2" fmla="*/ 1090246 w 1350499"/>
                <a:gd name="connsiteY2" fmla="*/ 548640 h 1350499"/>
                <a:gd name="connsiteX3" fmla="*/ 1350499 w 1350499"/>
                <a:gd name="connsiteY3" fmla="*/ 274320 h 1350499"/>
                <a:gd name="connsiteX4" fmla="*/ 1223890 w 1350499"/>
                <a:gd name="connsiteY4" fmla="*/ 1259059 h 1350499"/>
                <a:gd name="connsiteX5" fmla="*/ 309490 w 1350499"/>
                <a:gd name="connsiteY5" fmla="*/ 1350499 h 1350499"/>
                <a:gd name="connsiteX6" fmla="*/ 618979 w 1350499"/>
                <a:gd name="connsiteY6" fmla="*/ 1033975 h 1350499"/>
                <a:gd name="connsiteX7" fmla="*/ 0 w 1350499"/>
                <a:gd name="connsiteY7" fmla="*/ 682283 h 1350499"/>
                <a:gd name="connsiteX0" fmla="*/ 0 w 1350499"/>
                <a:gd name="connsiteY0" fmla="*/ 682283 h 1350499"/>
                <a:gd name="connsiteX1" fmla="*/ 724486 w 1350499"/>
                <a:gd name="connsiteY1" fmla="*/ 0 h 1350499"/>
                <a:gd name="connsiteX2" fmla="*/ 1090246 w 1350499"/>
                <a:gd name="connsiteY2" fmla="*/ 548640 h 1350499"/>
                <a:gd name="connsiteX3" fmla="*/ 1350499 w 1350499"/>
                <a:gd name="connsiteY3" fmla="*/ 274320 h 1350499"/>
                <a:gd name="connsiteX4" fmla="*/ 1223890 w 1350499"/>
                <a:gd name="connsiteY4" fmla="*/ 1259059 h 1350499"/>
                <a:gd name="connsiteX5" fmla="*/ 309490 w 1350499"/>
                <a:gd name="connsiteY5" fmla="*/ 1350499 h 1350499"/>
                <a:gd name="connsiteX6" fmla="*/ 717453 w 1350499"/>
                <a:gd name="connsiteY6" fmla="*/ 1055077 h 1350499"/>
                <a:gd name="connsiteX7" fmla="*/ 0 w 1350499"/>
                <a:gd name="connsiteY7" fmla="*/ 682283 h 1350499"/>
                <a:gd name="connsiteX0" fmla="*/ 0 w 1350499"/>
                <a:gd name="connsiteY0" fmla="*/ 682283 h 1259059"/>
                <a:gd name="connsiteX1" fmla="*/ 724486 w 1350499"/>
                <a:gd name="connsiteY1" fmla="*/ 0 h 1259059"/>
                <a:gd name="connsiteX2" fmla="*/ 1090246 w 1350499"/>
                <a:gd name="connsiteY2" fmla="*/ 548640 h 1259059"/>
                <a:gd name="connsiteX3" fmla="*/ 1350499 w 1350499"/>
                <a:gd name="connsiteY3" fmla="*/ 274320 h 1259059"/>
                <a:gd name="connsiteX4" fmla="*/ 1223890 w 1350499"/>
                <a:gd name="connsiteY4" fmla="*/ 1259059 h 1259059"/>
                <a:gd name="connsiteX5" fmla="*/ 295422 w 1350499"/>
                <a:gd name="connsiteY5" fmla="*/ 1237957 h 1259059"/>
                <a:gd name="connsiteX6" fmla="*/ 717453 w 1350499"/>
                <a:gd name="connsiteY6" fmla="*/ 1055077 h 1259059"/>
                <a:gd name="connsiteX7" fmla="*/ 0 w 1350499"/>
                <a:gd name="connsiteY7" fmla="*/ 682283 h 1259059"/>
                <a:gd name="connsiteX0" fmla="*/ 0 w 1350499"/>
                <a:gd name="connsiteY0" fmla="*/ 682283 h 1259059"/>
                <a:gd name="connsiteX1" fmla="*/ 724486 w 1350499"/>
                <a:gd name="connsiteY1" fmla="*/ 0 h 1259059"/>
                <a:gd name="connsiteX2" fmla="*/ 1048043 w 1350499"/>
                <a:gd name="connsiteY2" fmla="*/ 696351 h 1259059"/>
                <a:gd name="connsiteX3" fmla="*/ 1350499 w 1350499"/>
                <a:gd name="connsiteY3" fmla="*/ 274320 h 1259059"/>
                <a:gd name="connsiteX4" fmla="*/ 1223890 w 1350499"/>
                <a:gd name="connsiteY4" fmla="*/ 1259059 h 1259059"/>
                <a:gd name="connsiteX5" fmla="*/ 295422 w 1350499"/>
                <a:gd name="connsiteY5" fmla="*/ 1237957 h 1259059"/>
                <a:gd name="connsiteX6" fmla="*/ 717453 w 1350499"/>
                <a:gd name="connsiteY6" fmla="*/ 1055077 h 1259059"/>
                <a:gd name="connsiteX7" fmla="*/ 0 w 1350499"/>
                <a:gd name="connsiteY7" fmla="*/ 682283 h 1259059"/>
                <a:gd name="connsiteX0" fmla="*/ 0 w 1259059"/>
                <a:gd name="connsiteY0" fmla="*/ 682283 h 1259059"/>
                <a:gd name="connsiteX1" fmla="*/ 724486 w 1259059"/>
                <a:gd name="connsiteY1" fmla="*/ 0 h 1259059"/>
                <a:gd name="connsiteX2" fmla="*/ 1048043 w 1259059"/>
                <a:gd name="connsiteY2" fmla="*/ 696351 h 1259059"/>
                <a:gd name="connsiteX3" fmla="*/ 1259059 w 1259059"/>
                <a:gd name="connsiteY3" fmla="*/ 288388 h 1259059"/>
                <a:gd name="connsiteX4" fmla="*/ 1223890 w 1259059"/>
                <a:gd name="connsiteY4" fmla="*/ 1259059 h 1259059"/>
                <a:gd name="connsiteX5" fmla="*/ 295422 w 1259059"/>
                <a:gd name="connsiteY5" fmla="*/ 1237957 h 1259059"/>
                <a:gd name="connsiteX6" fmla="*/ 717453 w 1259059"/>
                <a:gd name="connsiteY6" fmla="*/ 1055077 h 1259059"/>
                <a:gd name="connsiteX7" fmla="*/ 0 w 1259059"/>
                <a:gd name="connsiteY7" fmla="*/ 682283 h 1259059"/>
                <a:gd name="connsiteX0" fmla="*/ 0 w 1259059"/>
                <a:gd name="connsiteY0" fmla="*/ 682283 h 1406770"/>
                <a:gd name="connsiteX1" fmla="*/ 724486 w 1259059"/>
                <a:gd name="connsiteY1" fmla="*/ 0 h 1406770"/>
                <a:gd name="connsiteX2" fmla="*/ 1048043 w 1259059"/>
                <a:gd name="connsiteY2" fmla="*/ 696351 h 1406770"/>
                <a:gd name="connsiteX3" fmla="*/ 1259059 w 1259059"/>
                <a:gd name="connsiteY3" fmla="*/ 288388 h 1406770"/>
                <a:gd name="connsiteX4" fmla="*/ 1174653 w 1259059"/>
                <a:gd name="connsiteY4" fmla="*/ 1406770 h 1406770"/>
                <a:gd name="connsiteX5" fmla="*/ 295422 w 1259059"/>
                <a:gd name="connsiteY5" fmla="*/ 1237957 h 1406770"/>
                <a:gd name="connsiteX6" fmla="*/ 717453 w 1259059"/>
                <a:gd name="connsiteY6" fmla="*/ 1055077 h 1406770"/>
                <a:gd name="connsiteX7" fmla="*/ 0 w 1259059"/>
                <a:gd name="connsiteY7" fmla="*/ 682283 h 1406770"/>
                <a:gd name="connsiteX0" fmla="*/ 0 w 1259059"/>
                <a:gd name="connsiteY0" fmla="*/ 618978 h 1343465"/>
                <a:gd name="connsiteX1" fmla="*/ 724486 w 1259059"/>
                <a:gd name="connsiteY1" fmla="*/ 0 h 1343465"/>
                <a:gd name="connsiteX2" fmla="*/ 1048043 w 1259059"/>
                <a:gd name="connsiteY2" fmla="*/ 633046 h 1343465"/>
                <a:gd name="connsiteX3" fmla="*/ 1259059 w 1259059"/>
                <a:gd name="connsiteY3" fmla="*/ 225083 h 1343465"/>
                <a:gd name="connsiteX4" fmla="*/ 1174653 w 1259059"/>
                <a:gd name="connsiteY4" fmla="*/ 1343465 h 1343465"/>
                <a:gd name="connsiteX5" fmla="*/ 295422 w 1259059"/>
                <a:gd name="connsiteY5" fmla="*/ 1174652 h 1343465"/>
                <a:gd name="connsiteX6" fmla="*/ 717453 w 1259059"/>
                <a:gd name="connsiteY6" fmla="*/ 991772 h 1343465"/>
                <a:gd name="connsiteX7" fmla="*/ 0 w 1259059"/>
                <a:gd name="connsiteY7" fmla="*/ 618978 h 1343465"/>
                <a:gd name="connsiteX0" fmla="*/ 0 w 1259059"/>
                <a:gd name="connsiteY0" fmla="*/ 618978 h 1343465"/>
                <a:gd name="connsiteX1" fmla="*/ 724486 w 1259059"/>
                <a:gd name="connsiteY1" fmla="*/ 0 h 1343465"/>
                <a:gd name="connsiteX2" fmla="*/ 1048043 w 1259059"/>
                <a:gd name="connsiteY2" fmla="*/ 633046 h 1343465"/>
                <a:gd name="connsiteX3" fmla="*/ 1259059 w 1259059"/>
                <a:gd name="connsiteY3" fmla="*/ 225083 h 1343465"/>
                <a:gd name="connsiteX4" fmla="*/ 1174653 w 1259059"/>
                <a:gd name="connsiteY4" fmla="*/ 1343465 h 1343465"/>
                <a:gd name="connsiteX5" fmla="*/ 295422 w 1259059"/>
                <a:gd name="connsiteY5" fmla="*/ 1174652 h 1343465"/>
                <a:gd name="connsiteX6" fmla="*/ 745589 w 1259059"/>
                <a:gd name="connsiteY6" fmla="*/ 977704 h 1343465"/>
                <a:gd name="connsiteX7" fmla="*/ 0 w 1259059"/>
                <a:gd name="connsiteY7" fmla="*/ 618978 h 1343465"/>
                <a:gd name="connsiteX0" fmla="*/ 0 w 1259059"/>
                <a:gd name="connsiteY0" fmla="*/ 618978 h 1343465"/>
                <a:gd name="connsiteX1" fmla="*/ 724486 w 1259059"/>
                <a:gd name="connsiteY1" fmla="*/ 0 h 1343465"/>
                <a:gd name="connsiteX2" fmla="*/ 1026941 w 1259059"/>
                <a:gd name="connsiteY2" fmla="*/ 717452 h 1343465"/>
                <a:gd name="connsiteX3" fmla="*/ 1259059 w 1259059"/>
                <a:gd name="connsiteY3" fmla="*/ 225083 h 1343465"/>
                <a:gd name="connsiteX4" fmla="*/ 1174653 w 1259059"/>
                <a:gd name="connsiteY4" fmla="*/ 1343465 h 1343465"/>
                <a:gd name="connsiteX5" fmla="*/ 295422 w 1259059"/>
                <a:gd name="connsiteY5" fmla="*/ 1174652 h 1343465"/>
                <a:gd name="connsiteX6" fmla="*/ 745589 w 1259059"/>
                <a:gd name="connsiteY6" fmla="*/ 977704 h 1343465"/>
                <a:gd name="connsiteX7" fmla="*/ 0 w 1259059"/>
                <a:gd name="connsiteY7" fmla="*/ 618978 h 1343465"/>
                <a:gd name="connsiteX0" fmla="*/ 0 w 1252025"/>
                <a:gd name="connsiteY0" fmla="*/ 618978 h 1343465"/>
                <a:gd name="connsiteX1" fmla="*/ 724486 w 1252025"/>
                <a:gd name="connsiteY1" fmla="*/ 0 h 1343465"/>
                <a:gd name="connsiteX2" fmla="*/ 1026941 w 1252025"/>
                <a:gd name="connsiteY2" fmla="*/ 717452 h 1343465"/>
                <a:gd name="connsiteX3" fmla="*/ 1252025 w 1252025"/>
                <a:gd name="connsiteY3" fmla="*/ 358726 h 1343465"/>
                <a:gd name="connsiteX4" fmla="*/ 1174653 w 1252025"/>
                <a:gd name="connsiteY4" fmla="*/ 1343465 h 1343465"/>
                <a:gd name="connsiteX5" fmla="*/ 295422 w 1252025"/>
                <a:gd name="connsiteY5" fmla="*/ 1174652 h 1343465"/>
                <a:gd name="connsiteX6" fmla="*/ 745589 w 1252025"/>
                <a:gd name="connsiteY6" fmla="*/ 977704 h 1343465"/>
                <a:gd name="connsiteX7" fmla="*/ 0 w 1252025"/>
                <a:gd name="connsiteY7" fmla="*/ 618978 h 1343465"/>
                <a:gd name="connsiteX0" fmla="*/ 0 w 1252025"/>
                <a:gd name="connsiteY0" fmla="*/ 618978 h 1343465"/>
                <a:gd name="connsiteX1" fmla="*/ 724486 w 1252025"/>
                <a:gd name="connsiteY1" fmla="*/ 0 h 1343465"/>
                <a:gd name="connsiteX2" fmla="*/ 1026941 w 1252025"/>
                <a:gd name="connsiteY2" fmla="*/ 717452 h 1343465"/>
                <a:gd name="connsiteX3" fmla="*/ 1252025 w 1252025"/>
                <a:gd name="connsiteY3" fmla="*/ 358726 h 1343465"/>
                <a:gd name="connsiteX4" fmla="*/ 1174653 w 1252025"/>
                <a:gd name="connsiteY4" fmla="*/ 1343465 h 1343465"/>
                <a:gd name="connsiteX5" fmla="*/ 295422 w 1252025"/>
                <a:gd name="connsiteY5" fmla="*/ 1174652 h 1343465"/>
                <a:gd name="connsiteX6" fmla="*/ 752623 w 1252025"/>
                <a:gd name="connsiteY6" fmla="*/ 1033975 h 1343465"/>
                <a:gd name="connsiteX7" fmla="*/ 0 w 1252025"/>
                <a:gd name="connsiteY7" fmla="*/ 618978 h 1343465"/>
                <a:gd name="connsiteX0" fmla="*/ 0 w 1252025"/>
                <a:gd name="connsiteY0" fmla="*/ 618978 h 1343465"/>
                <a:gd name="connsiteX1" fmla="*/ 724486 w 1252025"/>
                <a:gd name="connsiteY1" fmla="*/ 0 h 1343465"/>
                <a:gd name="connsiteX2" fmla="*/ 1026941 w 1252025"/>
                <a:gd name="connsiteY2" fmla="*/ 717452 h 1343465"/>
                <a:gd name="connsiteX3" fmla="*/ 1252025 w 1252025"/>
                <a:gd name="connsiteY3" fmla="*/ 358726 h 1343465"/>
                <a:gd name="connsiteX4" fmla="*/ 1174653 w 1252025"/>
                <a:gd name="connsiteY4" fmla="*/ 1343465 h 1343465"/>
                <a:gd name="connsiteX5" fmla="*/ 295422 w 1252025"/>
                <a:gd name="connsiteY5" fmla="*/ 1174652 h 1343465"/>
                <a:gd name="connsiteX6" fmla="*/ 752623 w 1252025"/>
                <a:gd name="connsiteY6" fmla="*/ 1033975 h 1343465"/>
                <a:gd name="connsiteX7" fmla="*/ 0 w 1252025"/>
                <a:gd name="connsiteY7" fmla="*/ 618978 h 1343465"/>
                <a:gd name="connsiteX0" fmla="*/ 0 w 1252025"/>
                <a:gd name="connsiteY0" fmla="*/ 618978 h 1273126"/>
                <a:gd name="connsiteX1" fmla="*/ 724486 w 1252025"/>
                <a:gd name="connsiteY1" fmla="*/ 0 h 1273126"/>
                <a:gd name="connsiteX2" fmla="*/ 1026941 w 1252025"/>
                <a:gd name="connsiteY2" fmla="*/ 717452 h 1273126"/>
                <a:gd name="connsiteX3" fmla="*/ 1252025 w 1252025"/>
                <a:gd name="connsiteY3" fmla="*/ 358726 h 1273126"/>
                <a:gd name="connsiteX4" fmla="*/ 1230924 w 1252025"/>
                <a:gd name="connsiteY4" fmla="*/ 1273126 h 1273126"/>
                <a:gd name="connsiteX5" fmla="*/ 295422 w 1252025"/>
                <a:gd name="connsiteY5" fmla="*/ 1174652 h 1273126"/>
                <a:gd name="connsiteX6" fmla="*/ 752623 w 1252025"/>
                <a:gd name="connsiteY6" fmla="*/ 1033975 h 1273126"/>
                <a:gd name="connsiteX7" fmla="*/ 0 w 1252025"/>
                <a:gd name="connsiteY7" fmla="*/ 618978 h 1273126"/>
                <a:gd name="connsiteX0" fmla="*/ 0 w 1252025"/>
                <a:gd name="connsiteY0" fmla="*/ 618978 h 1273126"/>
                <a:gd name="connsiteX1" fmla="*/ 724486 w 1252025"/>
                <a:gd name="connsiteY1" fmla="*/ 0 h 1273126"/>
                <a:gd name="connsiteX2" fmla="*/ 1048043 w 1252025"/>
                <a:gd name="connsiteY2" fmla="*/ 794824 h 1273126"/>
                <a:gd name="connsiteX3" fmla="*/ 1252025 w 1252025"/>
                <a:gd name="connsiteY3" fmla="*/ 358726 h 1273126"/>
                <a:gd name="connsiteX4" fmla="*/ 1230924 w 1252025"/>
                <a:gd name="connsiteY4" fmla="*/ 1273126 h 1273126"/>
                <a:gd name="connsiteX5" fmla="*/ 295422 w 1252025"/>
                <a:gd name="connsiteY5" fmla="*/ 1174652 h 1273126"/>
                <a:gd name="connsiteX6" fmla="*/ 752623 w 1252025"/>
                <a:gd name="connsiteY6" fmla="*/ 1033975 h 1273126"/>
                <a:gd name="connsiteX7" fmla="*/ 0 w 1252025"/>
                <a:gd name="connsiteY7" fmla="*/ 618978 h 1273126"/>
                <a:gd name="connsiteX0" fmla="*/ 0 w 1237957"/>
                <a:gd name="connsiteY0" fmla="*/ 618978 h 1273126"/>
                <a:gd name="connsiteX1" fmla="*/ 724486 w 1237957"/>
                <a:gd name="connsiteY1" fmla="*/ 0 h 1273126"/>
                <a:gd name="connsiteX2" fmla="*/ 1048043 w 1237957"/>
                <a:gd name="connsiteY2" fmla="*/ 794824 h 1273126"/>
                <a:gd name="connsiteX3" fmla="*/ 1237957 w 1237957"/>
                <a:gd name="connsiteY3" fmla="*/ 436099 h 1273126"/>
                <a:gd name="connsiteX4" fmla="*/ 1230924 w 1237957"/>
                <a:gd name="connsiteY4" fmla="*/ 1273126 h 1273126"/>
                <a:gd name="connsiteX5" fmla="*/ 295422 w 1237957"/>
                <a:gd name="connsiteY5" fmla="*/ 1174652 h 1273126"/>
                <a:gd name="connsiteX6" fmla="*/ 752623 w 1237957"/>
                <a:gd name="connsiteY6" fmla="*/ 1033975 h 1273126"/>
                <a:gd name="connsiteX7" fmla="*/ 0 w 1237957"/>
                <a:gd name="connsiteY7" fmla="*/ 618978 h 1273126"/>
                <a:gd name="connsiteX0" fmla="*/ 0 w 1237957"/>
                <a:gd name="connsiteY0" fmla="*/ 618978 h 1273126"/>
                <a:gd name="connsiteX1" fmla="*/ 724486 w 1237957"/>
                <a:gd name="connsiteY1" fmla="*/ 0 h 1273126"/>
                <a:gd name="connsiteX2" fmla="*/ 1048043 w 1237957"/>
                <a:gd name="connsiteY2" fmla="*/ 794824 h 1273126"/>
                <a:gd name="connsiteX3" fmla="*/ 1237957 w 1237957"/>
                <a:gd name="connsiteY3" fmla="*/ 436099 h 1273126"/>
                <a:gd name="connsiteX4" fmla="*/ 1230924 w 1237957"/>
                <a:gd name="connsiteY4" fmla="*/ 1273126 h 1273126"/>
                <a:gd name="connsiteX5" fmla="*/ 295422 w 1237957"/>
                <a:gd name="connsiteY5" fmla="*/ 1174652 h 1273126"/>
                <a:gd name="connsiteX6" fmla="*/ 724488 w 1237957"/>
                <a:gd name="connsiteY6" fmla="*/ 1062110 h 1273126"/>
                <a:gd name="connsiteX7" fmla="*/ 0 w 1237957"/>
                <a:gd name="connsiteY7" fmla="*/ 618978 h 1273126"/>
                <a:gd name="connsiteX0" fmla="*/ 0 w 1237957"/>
                <a:gd name="connsiteY0" fmla="*/ 618978 h 1336431"/>
                <a:gd name="connsiteX1" fmla="*/ 724486 w 1237957"/>
                <a:gd name="connsiteY1" fmla="*/ 0 h 1336431"/>
                <a:gd name="connsiteX2" fmla="*/ 1048043 w 1237957"/>
                <a:gd name="connsiteY2" fmla="*/ 794824 h 1336431"/>
                <a:gd name="connsiteX3" fmla="*/ 1237957 w 1237957"/>
                <a:gd name="connsiteY3" fmla="*/ 436099 h 1336431"/>
                <a:gd name="connsiteX4" fmla="*/ 1195755 w 1237957"/>
                <a:gd name="connsiteY4" fmla="*/ 1336431 h 1336431"/>
                <a:gd name="connsiteX5" fmla="*/ 295422 w 1237957"/>
                <a:gd name="connsiteY5" fmla="*/ 1174652 h 1336431"/>
                <a:gd name="connsiteX6" fmla="*/ 724488 w 1237957"/>
                <a:gd name="connsiteY6" fmla="*/ 1062110 h 1336431"/>
                <a:gd name="connsiteX7" fmla="*/ 0 w 1237957"/>
                <a:gd name="connsiteY7" fmla="*/ 618978 h 1336431"/>
                <a:gd name="connsiteX0" fmla="*/ 0 w 1252024"/>
                <a:gd name="connsiteY0" fmla="*/ 738554 h 1336431"/>
                <a:gd name="connsiteX1" fmla="*/ 738553 w 1252024"/>
                <a:gd name="connsiteY1" fmla="*/ 0 h 1336431"/>
                <a:gd name="connsiteX2" fmla="*/ 1062110 w 1252024"/>
                <a:gd name="connsiteY2" fmla="*/ 794824 h 1336431"/>
                <a:gd name="connsiteX3" fmla="*/ 1252024 w 1252024"/>
                <a:gd name="connsiteY3" fmla="*/ 436099 h 1336431"/>
                <a:gd name="connsiteX4" fmla="*/ 1209822 w 1252024"/>
                <a:gd name="connsiteY4" fmla="*/ 1336431 h 1336431"/>
                <a:gd name="connsiteX5" fmla="*/ 309489 w 1252024"/>
                <a:gd name="connsiteY5" fmla="*/ 1174652 h 1336431"/>
                <a:gd name="connsiteX6" fmla="*/ 738555 w 1252024"/>
                <a:gd name="connsiteY6" fmla="*/ 1062110 h 1336431"/>
                <a:gd name="connsiteX7" fmla="*/ 0 w 1252024"/>
                <a:gd name="connsiteY7" fmla="*/ 738554 h 1336431"/>
                <a:gd name="connsiteX0" fmla="*/ 0 w 1252024"/>
                <a:gd name="connsiteY0" fmla="*/ 731521 h 1329398"/>
                <a:gd name="connsiteX1" fmla="*/ 548639 w 1252024"/>
                <a:gd name="connsiteY1" fmla="*/ 0 h 1329398"/>
                <a:gd name="connsiteX2" fmla="*/ 1062110 w 1252024"/>
                <a:gd name="connsiteY2" fmla="*/ 787791 h 1329398"/>
                <a:gd name="connsiteX3" fmla="*/ 1252024 w 1252024"/>
                <a:gd name="connsiteY3" fmla="*/ 429066 h 1329398"/>
                <a:gd name="connsiteX4" fmla="*/ 1209822 w 1252024"/>
                <a:gd name="connsiteY4" fmla="*/ 1329398 h 1329398"/>
                <a:gd name="connsiteX5" fmla="*/ 309489 w 1252024"/>
                <a:gd name="connsiteY5" fmla="*/ 1167619 h 1329398"/>
                <a:gd name="connsiteX6" fmla="*/ 738555 w 1252024"/>
                <a:gd name="connsiteY6" fmla="*/ 1055077 h 1329398"/>
                <a:gd name="connsiteX7" fmla="*/ 0 w 1252024"/>
                <a:gd name="connsiteY7" fmla="*/ 731521 h 1329398"/>
                <a:gd name="connsiteX0" fmla="*/ 0 w 1252024"/>
                <a:gd name="connsiteY0" fmla="*/ 731521 h 1329398"/>
                <a:gd name="connsiteX1" fmla="*/ 548639 w 1252024"/>
                <a:gd name="connsiteY1" fmla="*/ 0 h 1329398"/>
                <a:gd name="connsiteX2" fmla="*/ 1062110 w 1252024"/>
                <a:gd name="connsiteY2" fmla="*/ 787791 h 1329398"/>
                <a:gd name="connsiteX3" fmla="*/ 1252024 w 1252024"/>
                <a:gd name="connsiteY3" fmla="*/ 429066 h 1329398"/>
                <a:gd name="connsiteX4" fmla="*/ 1209822 w 1252024"/>
                <a:gd name="connsiteY4" fmla="*/ 1329398 h 1329398"/>
                <a:gd name="connsiteX5" fmla="*/ 309489 w 1252024"/>
                <a:gd name="connsiteY5" fmla="*/ 1167619 h 1329398"/>
                <a:gd name="connsiteX6" fmla="*/ 738555 w 1252024"/>
                <a:gd name="connsiteY6" fmla="*/ 1055077 h 1329398"/>
                <a:gd name="connsiteX7" fmla="*/ 0 w 1252024"/>
                <a:gd name="connsiteY7" fmla="*/ 731521 h 1329398"/>
                <a:gd name="connsiteX0" fmla="*/ 0 w 1259370"/>
                <a:gd name="connsiteY0" fmla="*/ 731521 h 1230924"/>
                <a:gd name="connsiteX1" fmla="*/ 548639 w 1259370"/>
                <a:gd name="connsiteY1" fmla="*/ 0 h 1230924"/>
                <a:gd name="connsiteX2" fmla="*/ 1062110 w 1259370"/>
                <a:gd name="connsiteY2" fmla="*/ 787791 h 1230924"/>
                <a:gd name="connsiteX3" fmla="*/ 1252024 w 1259370"/>
                <a:gd name="connsiteY3" fmla="*/ 429066 h 1230924"/>
                <a:gd name="connsiteX4" fmla="*/ 1259059 w 1259370"/>
                <a:gd name="connsiteY4" fmla="*/ 1230924 h 1230924"/>
                <a:gd name="connsiteX5" fmla="*/ 309489 w 1259370"/>
                <a:gd name="connsiteY5" fmla="*/ 1167619 h 1230924"/>
                <a:gd name="connsiteX6" fmla="*/ 738555 w 1259370"/>
                <a:gd name="connsiteY6" fmla="*/ 1055077 h 1230924"/>
                <a:gd name="connsiteX7" fmla="*/ 0 w 1259370"/>
                <a:gd name="connsiteY7" fmla="*/ 731521 h 1230924"/>
                <a:gd name="connsiteX0" fmla="*/ 0 w 1252024"/>
                <a:gd name="connsiteY0" fmla="*/ 731521 h 1244992"/>
                <a:gd name="connsiteX1" fmla="*/ 548639 w 1252024"/>
                <a:gd name="connsiteY1" fmla="*/ 0 h 1244992"/>
                <a:gd name="connsiteX2" fmla="*/ 1062110 w 1252024"/>
                <a:gd name="connsiteY2" fmla="*/ 787791 h 1244992"/>
                <a:gd name="connsiteX3" fmla="*/ 1252024 w 1252024"/>
                <a:gd name="connsiteY3" fmla="*/ 429066 h 1244992"/>
                <a:gd name="connsiteX4" fmla="*/ 1237958 w 1252024"/>
                <a:gd name="connsiteY4" fmla="*/ 1244992 h 1244992"/>
                <a:gd name="connsiteX5" fmla="*/ 309489 w 1252024"/>
                <a:gd name="connsiteY5" fmla="*/ 1167619 h 1244992"/>
                <a:gd name="connsiteX6" fmla="*/ 738555 w 1252024"/>
                <a:gd name="connsiteY6" fmla="*/ 1055077 h 1244992"/>
                <a:gd name="connsiteX7" fmla="*/ 0 w 1252024"/>
                <a:gd name="connsiteY7" fmla="*/ 731521 h 1244992"/>
                <a:gd name="connsiteX0" fmla="*/ 0 w 1252024"/>
                <a:gd name="connsiteY0" fmla="*/ 731521 h 1244992"/>
                <a:gd name="connsiteX1" fmla="*/ 548639 w 1252024"/>
                <a:gd name="connsiteY1" fmla="*/ 0 h 1244992"/>
                <a:gd name="connsiteX2" fmla="*/ 1062110 w 1252024"/>
                <a:gd name="connsiteY2" fmla="*/ 787791 h 1244992"/>
                <a:gd name="connsiteX3" fmla="*/ 1252024 w 1252024"/>
                <a:gd name="connsiteY3" fmla="*/ 429066 h 1244992"/>
                <a:gd name="connsiteX4" fmla="*/ 1237958 w 1252024"/>
                <a:gd name="connsiteY4" fmla="*/ 1244992 h 1244992"/>
                <a:gd name="connsiteX5" fmla="*/ 365760 w 1252024"/>
                <a:gd name="connsiteY5" fmla="*/ 1174653 h 1244992"/>
                <a:gd name="connsiteX6" fmla="*/ 738555 w 1252024"/>
                <a:gd name="connsiteY6" fmla="*/ 1055077 h 1244992"/>
                <a:gd name="connsiteX7" fmla="*/ 0 w 1252024"/>
                <a:gd name="connsiteY7" fmla="*/ 731521 h 1244992"/>
                <a:gd name="connsiteX0" fmla="*/ 0 w 1252024"/>
                <a:gd name="connsiteY0" fmla="*/ 731521 h 1244992"/>
                <a:gd name="connsiteX1" fmla="*/ 548639 w 1252024"/>
                <a:gd name="connsiteY1" fmla="*/ 0 h 1244992"/>
                <a:gd name="connsiteX2" fmla="*/ 1062110 w 1252024"/>
                <a:gd name="connsiteY2" fmla="*/ 787791 h 1244992"/>
                <a:gd name="connsiteX3" fmla="*/ 1252024 w 1252024"/>
                <a:gd name="connsiteY3" fmla="*/ 429066 h 1244992"/>
                <a:gd name="connsiteX4" fmla="*/ 1237958 w 1252024"/>
                <a:gd name="connsiteY4" fmla="*/ 1244992 h 1244992"/>
                <a:gd name="connsiteX5" fmla="*/ 358726 w 1252024"/>
                <a:gd name="connsiteY5" fmla="*/ 1237957 h 1244992"/>
                <a:gd name="connsiteX6" fmla="*/ 738555 w 1252024"/>
                <a:gd name="connsiteY6" fmla="*/ 1055077 h 1244992"/>
                <a:gd name="connsiteX7" fmla="*/ 0 w 1252024"/>
                <a:gd name="connsiteY7" fmla="*/ 731521 h 1244992"/>
                <a:gd name="connsiteX0" fmla="*/ 0 w 1252024"/>
                <a:gd name="connsiteY0" fmla="*/ 731521 h 1244992"/>
                <a:gd name="connsiteX1" fmla="*/ 548639 w 1252024"/>
                <a:gd name="connsiteY1" fmla="*/ 0 h 1244992"/>
                <a:gd name="connsiteX2" fmla="*/ 1062110 w 1252024"/>
                <a:gd name="connsiteY2" fmla="*/ 787791 h 1244992"/>
                <a:gd name="connsiteX3" fmla="*/ 1252024 w 1252024"/>
                <a:gd name="connsiteY3" fmla="*/ 429066 h 1244992"/>
                <a:gd name="connsiteX4" fmla="*/ 1237958 w 1252024"/>
                <a:gd name="connsiteY4" fmla="*/ 1244992 h 1244992"/>
                <a:gd name="connsiteX5" fmla="*/ 358726 w 1252024"/>
                <a:gd name="connsiteY5" fmla="*/ 1237957 h 1244992"/>
                <a:gd name="connsiteX6" fmla="*/ 808894 w 1252024"/>
                <a:gd name="connsiteY6" fmla="*/ 1048043 h 1244992"/>
                <a:gd name="connsiteX7" fmla="*/ 0 w 1252024"/>
                <a:gd name="connsiteY7" fmla="*/ 731521 h 1244992"/>
                <a:gd name="connsiteX0" fmla="*/ 0 w 1252024"/>
                <a:gd name="connsiteY0" fmla="*/ 731521 h 1244992"/>
                <a:gd name="connsiteX1" fmla="*/ 548639 w 1252024"/>
                <a:gd name="connsiteY1" fmla="*/ 0 h 1244992"/>
                <a:gd name="connsiteX2" fmla="*/ 1012873 w 1252024"/>
                <a:gd name="connsiteY2" fmla="*/ 851096 h 1244992"/>
                <a:gd name="connsiteX3" fmla="*/ 1252024 w 1252024"/>
                <a:gd name="connsiteY3" fmla="*/ 429066 h 1244992"/>
                <a:gd name="connsiteX4" fmla="*/ 1237958 w 1252024"/>
                <a:gd name="connsiteY4" fmla="*/ 1244992 h 1244992"/>
                <a:gd name="connsiteX5" fmla="*/ 358726 w 1252024"/>
                <a:gd name="connsiteY5" fmla="*/ 1237957 h 1244992"/>
                <a:gd name="connsiteX6" fmla="*/ 808894 w 1252024"/>
                <a:gd name="connsiteY6" fmla="*/ 1048043 h 1244992"/>
                <a:gd name="connsiteX7" fmla="*/ 0 w 1252024"/>
                <a:gd name="connsiteY7" fmla="*/ 731521 h 1244992"/>
                <a:gd name="connsiteX0" fmla="*/ 0 w 1238032"/>
                <a:gd name="connsiteY0" fmla="*/ 731521 h 1244992"/>
                <a:gd name="connsiteX1" fmla="*/ 548639 w 1238032"/>
                <a:gd name="connsiteY1" fmla="*/ 0 h 1244992"/>
                <a:gd name="connsiteX2" fmla="*/ 1012873 w 1238032"/>
                <a:gd name="connsiteY2" fmla="*/ 851096 h 1244992"/>
                <a:gd name="connsiteX3" fmla="*/ 1188719 w 1238032"/>
                <a:gd name="connsiteY3" fmla="*/ 429066 h 1244992"/>
                <a:gd name="connsiteX4" fmla="*/ 1237958 w 1238032"/>
                <a:gd name="connsiteY4" fmla="*/ 1244992 h 1244992"/>
                <a:gd name="connsiteX5" fmla="*/ 358726 w 1238032"/>
                <a:gd name="connsiteY5" fmla="*/ 1237957 h 1244992"/>
                <a:gd name="connsiteX6" fmla="*/ 808894 w 1238032"/>
                <a:gd name="connsiteY6" fmla="*/ 1048043 h 1244992"/>
                <a:gd name="connsiteX7" fmla="*/ 0 w 1238032"/>
                <a:gd name="connsiteY7" fmla="*/ 731521 h 1244992"/>
                <a:gd name="connsiteX0" fmla="*/ 0 w 1238634"/>
                <a:gd name="connsiteY0" fmla="*/ 731521 h 1244992"/>
                <a:gd name="connsiteX1" fmla="*/ 548639 w 1238634"/>
                <a:gd name="connsiteY1" fmla="*/ 0 h 1244992"/>
                <a:gd name="connsiteX2" fmla="*/ 1012873 w 1238634"/>
                <a:gd name="connsiteY2" fmla="*/ 851096 h 1244992"/>
                <a:gd name="connsiteX3" fmla="*/ 1237956 w 1238634"/>
                <a:gd name="connsiteY3" fmla="*/ 429066 h 1244992"/>
                <a:gd name="connsiteX4" fmla="*/ 1237958 w 1238634"/>
                <a:gd name="connsiteY4" fmla="*/ 1244992 h 1244992"/>
                <a:gd name="connsiteX5" fmla="*/ 358726 w 1238634"/>
                <a:gd name="connsiteY5" fmla="*/ 1237957 h 1244992"/>
                <a:gd name="connsiteX6" fmla="*/ 808894 w 1238634"/>
                <a:gd name="connsiteY6" fmla="*/ 1048043 h 1244992"/>
                <a:gd name="connsiteX7" fmla="*/ 0 w 1238634"/>
                <a:gd name="connsiteY7" fmla="*/ 731521 h 124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634" h="1244992">
                  <a:moveTo>
                    <a:pt x="0" y="731521"/>
                  </a:moveTo>
                  <a:cubicBezTo>
                    <a:pt x="600221" y="679939"/>
                    <a:pt x="574430" y="339970"/>
                    <a:pt x="548639" y="0"/>
                  </a:cubicBezTo>
                  <a:lnTo>
                    <a:pt x="1012873" y="851096"/>
                  </a:lnTo>
                  <a:lnTo>
                    <a:pt x="1237956" y="429066"/>
                  </a:lnTo>
                  <a:cubicBezTo>
                    <a:pt x="1235612" y="708075"/>
                    <a:pt x="1240302" y="965983"/>
                    <a:pt x="1237958" y="1244992"/>
                  </a:cubicBezTo>
                  <a:lnTo>
                    <a:pt x="358726" y="1237957"/>
                  </a:lnTo>
                  <a:lnTo>
                    <a:pt x="808894" y="1048043"/>
                  </a:lnTo>
                  <a:lnTo>
                    <a:pt x="0" y="731521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79000">
                  <a:srgbClr val="FF9900"/>
                </a:gs>
                <a:gs pos="100000">
                  <a:srgbClr val="FF9900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141742" y="3516923"/>
              <a:ext cx="3405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System Functional Requirement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945" y="3467685"/>
            <a:ext cx="4994809" cy="3027532"/>
            <a:chOff x="71945" y="3467685"/>
            <a:chExt cx="4994809" cy="3027532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5" y="3467685"/>
              <a:ext cx="3752850" cy="2924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eform 10"/>
            <p:cNvSpPr/>
            <p:nvPr/>
          </p:nvSpPr>
          <p:spPr bwMode="auto">
            <a:xfrm rot="7217434">
              <a:off x="3824941" y="4444405"/>
              <a:ext cx="1238634" cy="1244992"/>
            </a:xfrm>
            <a:custGeom>
              <a:avLst/>
              <a:gdLst>
                <a:gd name="connsiteX0" fmla="*/ 0 w 1104314"/>
                <a:gd name="connsiteY0" fmla="*/ 689317 h 1350499"/>
                <a:gd name="connsiteX1" fmla="*/ 478301 w 1104314"/>
                <a:gd name="connsiteY1" fmla="*/ 0 h 1350499"/>
                <a:gd name="connsiteX2" fmla="*/ 844061 w 1104314"/>
                <a:gd name="connsiteY2" fmla="*/ 548640 h 1350499"/>
                <a:gd name="connsiteX3" fmla="*/ 1104314 w 1104314"/>
                <a:gd name="connsiteY3" fmla="*/ 274320 h 1350499"/>
                <a:gd name="connsiteX4" fmla="*/ 977705 w 1104314"/>
                <a:gd name="connsiteY4" fmla="*/ 1259059 h 1350499"/>
                <a:gd name="connsiteX5" fmla="*/ 63305 w 1104314"/>
                <a:gd name="connsiteY5" fmla="*/ 1350499 h 1350499"/>
                <a:gd name="connsiteX6" fmla="*/ 372794 w 1104314"/>
                <a:gd name="connsiteY6" fmla="*/ 1033975 h 1350499"/>
                <a:gd name="connsiteX7" fmla="*/ 0 w 1104314"/>
                <a:gd name="connsiteY7" fmla="*/ 689317 h 1350499"/>
                <a:gd name="connsiteX0" fmla="*/ 0 w 1350499"/>
                <a:gd name="connsiteY0" fmla="*/ 682283 h 1350499"/>
                <a:gd name="connsiteX1" fmla="*/ 724486 w 1350499"/>
                <a:gd name="connsiteY1" fmla="*/ 0 h 1350499"/>
                <a:gd name="connsiteX2" fmla="*/ 1090246 w 1350499"/>
                <a:gd name="connsiteY2" fmla="*/ 548640 h 1350499"/>
                <a:gd name="connsiteX3" fmla="*/ 1350499 w 1350499"/>
                <a:gd name="connsiteY3" fmla="*/ 274320 h 1350499"/>
                <a:gd name="connsiteX4" fmla="*/ 1223890 w 1350499"/>
                <a:gd name="connsiteY4" fmla="*/ 1259059 h 1350499"/>
                <a:gd name="connsiteX5" fmla="*/ 309490 w 1350499"/>
                <a:gd name="connsiteY5" fmla="*/ 1350499 h 1350499"/>
                <a:gd name="connsiteX6" fmla="*/ 618979 w 1350499"/>
                <a:gd name="connsiteY6" fmla="*/ 1033975 h 1350499"/>
                <a:gd name="connsiteX7" fmla="*/ 0 w 1350499"/>
                <a:gd name="connsiteY7" fmla="*/ 682283 h 1350499"/>
                <a:gd name="connsiteX0" fmla="*/ 0 w 1350499"/>
                <a:gd name="connsiteY0" fmla="*/ 682283 h 1350499"/>
                <a:gd name="connsiteX1" fmla="*/ 724486 w 1350499"/>
                <a:gd name="connsiteY1" fmla="*/ 0 h 1350499"/>
                <a:gd name="connsiteX2" fmla="*/ 1090246 w 1350499"/>
                <a:gd name="connsiteY2" fmla="*/ 548640 h 1350499"/>
                <a:gd name="connsiteX3" fmla="*/ 1350499 w 1350499"/>
                <a:gd name="connsiteY3" fmla="*/ 274320 h 1350499"/>
                <a:gd name="connsiteX4" fmla="*/ 1223890 w 1350499"/>
                <a:gd name="connsiteY4" fmla="*/ 1259059 h 1350499"/>
                <a:gd name="connsiteX5" fmla="*/ 309490 w 1350499"/>
                <a:gd name="connsiteY5" fmla="*/ 1350499 h 1350499"/>
                <a:gd name="connsiteX6" fmla="*/ 618979 w 1350499"/>
                <a:gd name="connsiteY6" fmla="*/ 1033975 h 1350499"/>
                <a:gd name="connsiteX7" fmla="*/ 0 w 1350499"/>
                <a:gd name="connsiteY7" fmla="*/ 682283 h 1350499"/>
                <a:gd name="connsiteX0" fmla="*/ 0 w 1350499"/>
                <a:gd name="connsiteY0" fmla="*/ 682283 h 1350499"/>
                <a:gd name="connsiteX1" fmla="*/ 724486 w 1350499"/>
                <a:gd name="connsiteY1" fmla="*/ 0 h 1350499"/>
                <a:gd name="connsiteX2" fmla="*/ 1090246 w 1350499"/>
                <a:gd name="connsiteY2" fmla="*/ 548640 h 1350499"/>
                <a:gd name="connsiteX3" fmla="*/ 1350499 w 1350499"/>
                <a:gd name="connsiteY3" fmla="*/ 274320 h 1350499"/>
                <a:gd name="connsiteX4" fmla="*/ 1223890 w 1350499"/>
                <a:gd name="connsiteY4" fmla="*/ 1259059 h 1350499"/>
                <a:gd name="connsiteX5" fmla="*/ 309490 w 1350499"/>
                <a:gd name="connsiteY5" fmla="*/ 1350499 h 1350499"/>
                <a:gd name="connsiteX6" fmla="*/ 618979 w 1350499"/>
                <a:gd name="connsiteY6" fmla="*/ 1033975 h 1350499"/>
                <a:gd name="connsiteX7" fmla="*/ 0 w 1350499"/>
                <a:gd name="connsiteY7" fmla="*/ 682283 h 1350499"/>
                <a:gd name="connsiteX0" fmla="*/ 0 w 1350499"/>
                <a:gd name="connsiteY0" fmla="*/ 682283 h 1350499"/>
                <a:gd name="connsiteX1" fmla="*/ 724486 w 1350499"/>
                <a:gd name="connsiteY1" fmla="*/ 0 h 1350499"/>
                <a:gd name="connsiteX2" fmla="*/ 1090246 w 1350499"/>
                <a:gd name="connsiteY2" fmla="*/ 548640 h 1350499"/>
                <a:gd name="connsiteX3" fmla="*/ 1350499 w 1350499"/>
                <a:gd name="connsiteY3" fmla="*/ 274320 h 1350499"/>
                <a:gd name="connsiteX4" fmla="*/ 1223890 w 1350499"/>
                <a:gd name="connsiteY4" fmla="*/ 1259059 h 1350499"/>
                <a:gd name="connsiteX5" fmla="*/ 309490 w 1350499"/>
                <a:gd name="connsiteY5" fmla="*/ 1350499 h 1350499"/>
                <a:gd name="connsiteX6" fmla="*/ 717453 w 1350499"/>
                <a:gd name="connsiteY6" fmla="*/ 1055077 h 1350499"/>
                <a:gd name="connsiteX7" fmla="*/ 0 w 1350499"/>
                <a:gd name="connsiteY7" fmla="*/ 682283 h 1350499"/>
                <a:gd name="connsiteX0" fmla="*/ 0 w 1350499"/>
                <a:gd name="connsiteY0" fmla="*/ 682283 h 1259059"/>
                <a:gd name="connsiteX1" fmla="*/ 724486 w 1350499"/>
                <a:gd name="connsiteY1" fmla="*/ 0 h 1259059"/>
                <a:gd name="connsiteX2" fmla="*/ 1090246 w 1350499"/>
                <a:gd name="connsiteY2" fmla="*/ 548640 h 1259059"/>
                <a:gd name="connsiteX3" fmla="*/ 1350499 w 1350499"/>
                <a:gd name="connsiteY3" fmla="*/ 274320 h 1259059"/>
                <a:gd name="connsiteX4" fmla="*/ 1223890 w 1350499"/>
                <a:gd name="connsiteY4" fmla="*/ 1259059 h 1259059"/>
                <a:gd name="connsiteX5" fmla="*/ 295422 w 1350499"/>
                <a:gd name="connsiteY5" fmla="*/ 1237957 h 1259059"/>
                <a:gd name="connsiteX6" fmla="*/ 717453 w 1350499"/>
                <a:gd name="connsiteY6" fmla="*/ 1055077 h 1259059"/>
                <a:gd name="connsiteX7" fmla="*/ 0 w 1350499"/>
                <a:gd name="connsiteY7" fmla="*/ 682283 h 1259059"/>
                <a:gd name="connsiteX0" fmla="*/ 0 w 1350499"/>
                <a:gd name="connsiteY0" fmla="*/ 682283 h 1259059"/>
                <a:gd name="connsiteX1" fmla="*/ 724486 w 1350499"/>
                <a:gd name="connsiteY1" fmla="*/ 0 h 1259059"/>
                <a:gd name="connsiteX2" fmla="*/ 1048043 w 1350499"/>
                <a:gd name="connsiteY2" fmla="*/ 696351 h 1259059"/>
                <a:gd name="connsiteX3" fmla="*/ 1350499 w 1350499"/>
                <a:gd name="connsiteY3" fmla="*/ 274320 h 1259059"/>
                <a:gd name="connsiteX4" fmla="*/ 1223890 w 1350499"/>
                <a:gd name="connsiteY4" fmla="*/ 1259059 h 1259059"/>
                <a:gd name="connsiteX5" fmla="*/ 295422 w 1350499"/>
                <a:gd name="connsiteY5" fmla="*/ 1237957 h 1259059"/>
                <a:gd name="connsiteX6" fmla="*/ 717453 w 1350499"/>
                <a:gd name="connsiteY6" fmla="*/ 1055077 h 1259059"/>
                <a:gd name="connsiteX7" fmla="*/ 0 w 1350499"/>
                <a:gd name="connsiteY7" fmla="*/ 682283 h 1259059"/>
                <a:gd name="connsiteX0" fmla="*/ 0 w 1259059"/>
                <a:gd name="connsiteY0" fmla="*/ 682283 h 1259059"/>
                <a:gd name="connsiteX1" fmla="*/ 724486 w 1259059"/>
                <a:gd name="connsiteY1" fmla="*/ 0 h 1259059"/>
                <a:gd name="connsiteX2" fmla="*/ 1048043 w 1259059"/>
                <a:gd name="connsiteY2" fmla="*/ 696351 h 1259059"/>
                <a:gd name="connsiteX3" fmla="*/ 1259059 w 1259059"/>
                <a:gd name="connsiteY3" fmla="*/ 288388 h 1259059"/>
                <a:gd name="connsiteX4" fmla="*/ 1223890 w 1259059"/>
                <a:gd name="connsiteY4" fmla="*/ 1259059 h 1259059"/>
                <a:gd name="connsiteX5" fmla="*/ 295422 w 1259059"/>
                <a:gd name="connsiteY5" fmla="*/ 1237957 h 1259059"/>
                <a:gd name="connsiteX6" fmla="*/ 717453 w 1259059"/>
                <a:gd name="connsiteY6" fmla="*/ 1055077 h 1259059"/>
                <a:gd name="connsiteX7" fmla="*/ 0 w 1259059"/>
                <a:gd name="connsiteY7" fmla="*/ 682283 h 1259059"/>
                <a:gd name="connsiteX0" fmla="*/ 0 w 1259059"/>
                <a:gd name="connsiteY0" fmla="*/ 682283 h 1406770"/>
                <a:gd name="connsiteX1" fmla="*/ 724486 w 1259059"/>
                <a:gd name="connsiteY1" fmla="*/ 0 h 1406770"/>
                <a:gd name="connsiteX2" fmla="*/ 1048043 w 1259059"/>
                <a:gd name="connsiteY2" fmla="*/ 696351 h 1406770"/>
                <a:gd name="connsiteX3" fmla="*/ 1259059 w 1259059"/>
                <a:gd name="connsiteY3" fmla="*/ 288388 h 1406770"/>
                <a:gd name="connsiteX4" fmla="*/ 1174653 w 1259059"/>
                <a:gd name="connsiteY4" fmla="*/ 1406770 h 1406770"/>
                <a:gd name="connsiteX5" fmla="*/ 295422 w 1259059"/>
                <a:gd name="connsiteY5" fmla="*/ 1237957 h 1406770"/>
                <a:gd name="connsiteX6" fmla="*/ 717453 w 1259059"/>
                <a:gd name="connsiteY6" fmla="*/ 1055077 h 1406770"/>
                <a:gd name="connsiteX7" fmla="*/ 0 w 1259059"/>
                <a:gd name="connsiteY7" fmla="*/ 682283 h 1406770"/>
                <a:gd name="connsiteX0" fmla="*/ 0 w 1259059"/>
                <a:gd name="connsiteY0" fmla="*/ 618978 h 1343465"/>
                <a:gd name="connsiteX1" fmla="*/ 724486 w 1259059"/>
                <a:gd name="connsiteY1" fmla="*/ 0 h 1343465"/>
                <a:gd name="connsiteX2" fmla="*/ 1048043 w 1259059"/>
                <a:gd name="connsiteY2" fmla="*/ 633046 h 1343465"/>
                <a:gd name="connsiteX3" fmla="*/ 1259059 w 1259059"/>
                <a:gd name="connsiteY3" fmla="*/ 225083 h 1343465"/>
                <a:gd name="connsiteX4" fmla="*/ 1174653 w 1259059"/>
                <a:gd name="connsiteY4" fmla="*/ 1343465 h 1343465"/>
                <a:gd name="connsiteX5" fmla="*/ 295422 w 1259059"/>
                <a:gd name="connsiteY5" fmla="*/ 1174652 h 1343465"/>
                <a:gd name="connsiteX6" fmla="*/ 717453 w 1259059"/>
                <a:gd name="connsiteY6" fmla="*/ 991772 h 1343465"/>
                <a:gd name="connsiteX7" fmla="*/ 0 w 1259059"/>
                <a:gd name="connsiteY7" fmla="*/ 618978 h 1343465"/>
                <a:gd name="connsiteX0" fmla="*/ 0 w 1259059"/>
                <a:gd name="connsiteY0" fmla="*/ 618978 h 1343465"/>
                <a:gd name="connsiteX1" fmla="*/ 724486 w 1259059"/>
                <a:gd name="connsiteY1" fmla="*/ 0 h 1343465"/>
                <a:gd name="connsiteX2" fmla="*/ 1048043 w 1259059"/>
                <a:gd name="connsiteY2" fmla="*/ 633046 h 1343465"/>
                <a:gd name="connsiteX3" fmla="*/ 1259059 w 1259059"/>
                <a:gd name="connsiteY3" fmla="*/ 225083 h 1343465"/>
                <a:gd name="connsiteX4" fmla="*/ 1174653 w 1259059"/>
                <a:gd name="connsiteY4" fmla="*/ 1343465 h 1343465"/>
                <a:gd name="connsiteX5" fmla="*/ 295422 w 1259059"/>
                <a:gd name="connsiteY5" fmla="*/ 1174652 h 1343465"/>
                <a:gd name="connsiteX6" fmla="*/ 745589 w 1259059"/>
                <a:gd name="connsiteY6" fmla="*/ 977704 h 1343465"/>
                <a:gd name="connsiteX7" fmla="*/ 0 w 1259059"/>
                <a:gd name="connsiteY7" fmla="*/ 618978 h 1343465"/>
                <a:gd name="connsiteX0" fmla="*/ 0 w 1259059"/>
                <a:gd name="connsiteY0" fmla="*/ 618978 h 1343465"/>
                <a:gd name="connsiteX1" fmla="*/ 724486 w 1259059"/>
                <a:gd name="connsiteY1" fmla="*/ 0 h 1343465"/>
                <a:gd name="connsiteX2" fmla="*/ 1026941 w 1259059"/>
                <a:gd name="connsiteY2" fmla="*/ 717452 h 1343465"/>
                <a:gd name="connsiteX3" fmla="*/ 1259059 w 1259059"/>
                <a:gd name="connsiteY3" fmla="*/ 225083 h 1343465"/>
                <a:gd name="connsiteX4" fmla="*/ 1174653 w 1259059"/>
                <a:gd name="connsiteY4" fmla="*/ 1343465 h 1343465"/>
                <a:gd name="connsiteX5" fmla="*/ 295422 w 1259059"/>
                <a:gd name="connsiteY5" fmla="*/ 1174652 h 1343465"/>
                <a:gd name="connsiteX6" fmla="*/ 745589 w 1259059"/>
                <a:gd name="connsiteY6" fmla="*/ 977704 h 1343465"/>
                <a:gd name="connsiteX7" fmla="*/ 0 w 1259059"/>
                <a:gd name="connsiteY7" fmla="*/ 618978 h 1343465"/>
                <a:gd name="connsiteX0" fmla="*/ 0 w 1252025"/>
                <a:gd name="connsiteY0" fmla="*/ 618978 h 1343465"/>
                <a:gd name="connsiteX1" fmla="*/ 724486 w 1252025"/>
                <a:gd name="connsiteY1" fmla="*/ 0 h 1343465"/>
                <a:gd name="connsiteX2" fmla="*/ 1026941 w 1252025"/>
                <a:gd name="connsiteY2" fmla="*/ 717452 h 1343465"/>
                <a:gd name="connsiteX3" fmla="*/ 1252025 w 1252025"/>
                <a:gd name="connsiteY3" fmla="*/ 358726 h 1343465"/>
                <a:gd name="connsiteX4" fmla="*/ 1174653 w 1252025"/>
                <a:gd name="connsiteY4" fmla="*/ 1343465 h 1343465"/>
                <a:gd name="connsiteX5" fmla="*/ 295422 w 1252025"/>
                <a:gd name="connsiteY5" fmla="*/ 1174652 h 1343465"/>
                <a:gd name="connsiteX6" fmla="*/ 745589 w 1252025"/>
                <a:gd name="connsiteY6" fmla="*/ 977704 h 1343465"/>
                <a:gd name="connsiteX7" fmla="*/ 0 w 1252025"/>
                <a:gd name="connsiteY7" fmla="*/ 618978 h 1343465"/>
                <a:gd name="connsiteX0" fmla="*/ 0 w 1252025"/>
                <a:gd name="connsiteY0" fmla="*/ 618978 h 1343465"/>
                <a:gd name="connsiteX1" fmla="*/ 724486 w 1252025"/>
                <a:gd name="connsiteY1" fmla="*/ 0 h 1343465"/>
                <a:gd name="connsiteX2" fmla="*/ 1026941 w 1252025"/>
                <a:gd name="connsiteY2" fmla="*/ 717452 h 1343465"/>
                <a:gd name="connsiteX3" fmla="*/ 1252025 w 1252025"/>
                <a:gd name="connsiteY3" fmla="*/ 358726 h 1343465"/>
                <a:gd name="connsiteX4" fmla="*/ 1174653 w 1252025"/>
                <a:gd name="connsiteY4" fmla="*/ 1343465 h 1343465"/>
                <a:gd name="connsiteX5" fmla="*/ 295422 w 1252025"/>
                <a:gd name="connsiteY5" fmla="*/ 1174652 h 1343465"/>
                <a:gd name="connsiteX6" fmla="*/ 752623 w 1252025"/>
                <a:gd name="connsiteY6" fmla="*/ 1033975 h 1343465"/>
                <a:gd name="connsiteX7" fmla="*/ 0 w 1252025"/>
                <a:gd name="connsiteY7" fmla="*/ 618978 h 1343465"/>
                <a:gd name="connsiteX0" fmla="*/ 0 w 1252025"/>
                <a:gd name="connsiteY0" fmla="*/ 618978 h 1343465"/>
                <a:gd name="connsiteX1" fmla="*/ 724486 w 1252025"/>
                <a:gd name="connsiteY1" fmla="*/ 0 h 1343465"/>
                <a:gd name="connsiteX2" fmla="*/ 1026941 w 1252025"/>
                <a:gd name="connsiteY2" fmla="*/ 717452 h 1343465"/>
                <a:gd name="connsiteX3" fmla="*/ 1252025 w 1252025"/>
                <a:gd name="connsiteY3" fmla="*/ 358726 h 1343465"/>
                <a:gd name="connsiteX4" fmla="*/ 1174653 w 1252025"/>
                <a:gd name="connsiteY4" fmla="*/ 1343465 h 1343465"/>
                <a:gd name="connsiteX5" fmla="*/ 295422 w 1252025"/>
                <a:gd name="connsiteY5" fmla="*/ 1174652 h 1343465"/>
                <a:gd name="connsiteX6" fmla="*/ 752623 w 1252025"/>
                <a:gd name="connsiteY6" fmla="*/ 1033975 h 1343465"/>
                <a:gd name="connsiteX7" fmla="*/ 0 w 1252025"/>
                <a:gd name="connsiteY7" fmla="*/ 618978 h 1343465"/>
                <a:gd name="connsiteX0" fmla="*/ 0 w 1252025"/>
                <a:gd name="connsiteY0" fmla="*/ 618978 h 1273126"/>
                <a:gd name="connsiteX1" fmla="*/ 724486 w 1252025"/>
                <a:gd name="connsiteY1" fmla="*/ 0 h 1273126"/>
                <a:gd name="connsiteX2" fmla="*/ 1026941 w 1252025"/>
                <a:gd name="connsiteY2" fmla="*/ 717452 h 1273126"/>
                <a:gd name="connsiteX3" fmla="*/ 1252025 w 1252025"/>
                <a:gd name="connsiteY3" fmla="*/ 358726 h 1273126"/>
                <a:gd name="connsiteX4" fmla="*/ 1230924 w 1252025"/>
                <a:gd name="connsiteY4" fmla="*/ 1273126 h 1273126"/>
                <a:gd name="connsiteX5" fmla="*/ 295422 w 1252025"/>
                <a:gd name="connsiteY5" fmla="*/ 1174652 h 1273126"/>
                <a:gd name="connsiteX6" fmla="*/ 752623 w 1252025"/>
                <a:gd name="connsiteY6" fmla="*/ 1033975 h 1273126"/>
                <a:gd name="connsiteX7" fmla="*/ 0 w 1252025"/>
                <a:gd name="connsiteY7" fmla="*/ 618978 h 1273126"/>
                <a:gd name="connsiteX0" fmla="*/ 0 w 1252025"/>
                <a:gd name="connsiteY0" fmla="*/ 618978 h 1273126"/>
                <a:gd name="connsiteX1" fmla="*/ 724486 w 1252025"/>
                <a:gd name="connsiteY1" fmla="*/ 0 h 1273126"/>
                <a:gd name="connsiteX2" fmla="*/ 1048043 w 1252025"/>
                <a:gd name="connsiteY2" fmla="*/ 794824 h 1273126"/>
                <a:gd name="connsiteX3" fmla="*/ 1252025 w 1252025"/>
                <a:gd name="connsiteY3" fmla="*/ 358726 h 1273126"/>
                <a:gd name="connsiteX4" fmla="*/ 1230924 w 1252025"/>
                <a:gd name="connsiteY4" fmla="*/ 1273126 h 1273126"/>
                <a:gd name="connsiteX5" fmla="*/ 295422 w 1252025"/>
                <a:gd name="connsiteY5" fmla="*/ 1174652 h 1273126"/>
                <a:gd name="connsiteX6" fmla="*/ 752623 w 1252025"/>
                <a:gd name="connsiteY6" fmla="*/ 1033975 h 1273126"/>
                <a:gd name="connsiteX7" fmla="*/ 0 w 1252025"/>
                <a:gd name="connsiteY7" fmla="*/ 618978 h 1273126"/>
                <a:gd name="connsiteX0" fmla="*/ 0 w 1237957"/>
                <a:gd name="connsiteY0" fmla="*/ 618978 h 1273126"/>
                <a:gd name="connsiteX1" fmla="*/ 724486 w 1237957"/>
                <a:gd name="connsiteY1" fmla="*/ 0 h 1273126"/>
                <a:gd name="connsiteX2" fmla="*/ 1048043 w 1237957"/>
                <a:gd name="connsiteY2" fmla="*/ 794824 h 1273126"/>
                <a:gd name="connsiteX3" fmla="*/ 1237957 w 1237957"/>
                <a:gd name="connsiteY3" fmla="*/ 436099 h 1273126"/>
                <a:gd name="connsiteX4" fmla="*/ 1230924 w 1237957"/>
                <a:gd name="connsiteY4" fmla="*/ 1273126 h 1273126"/>
                <a:gd name="connsiteX5" fmla="*/ 295422 w 1237957"/>
                <a:gd name="connsiteY5" fmla="*/ 1174652 h 1273126"/>
                <a:gd name="connsiteX6" fmla="*/ 752623 w 1237957"/>
                <a:gd name="connsiteY6" fmla="*/ 1033975 h 1273126"/>
                <a:gd name="connsiteX7" fmla="*/ 0 w 1237957"/>
                <a:gd name="connsiteY7" fmla="*/ 618978 h 1273126"/>
                <a:gd name="connsiteX0" fmla="*/ 0 w 1237957"/>
                <a:gd name="connsiteY0" fmla="*/ 618978 h 1273126"/>
                <a:gd name="connsiteX1" fmla="*/ 724486 w 1237957"/>
                <a:gd name="connsiteY1" fmla="*/ 0 h 1273126"/>
                <a:gd name="connsiteX2" fmla="*/ 1048043 w 1237957"/>
                <a:gd name="connsiteY2" fmla="*/ 794824 h 1273126"/>
                <a:gd name="connsiteX3" fmla="*/ 1237957 w 1237957"/>
                <a:gd name="connsiteY3" fmla="*/ 436099 h 1273126"/>
                <a:gd name="connsiteX4" fmla="*/ 1230924 w 1237957"/>
                <a:gd name="connsiteY4" fmla="*/ 1273126 h 1273126"/>
                <a:gd name="connsiteX5" fmla="*/ 295422 w 1237957"/>
                <a:gd name="connsiteY5" fmla="*/ 1174652 h 1273126"/>
                <a:gd name="connsiteX6" fmla="*/ 724488 w 1237957"/>
                <a:gd name="connsiteY6" fmla="*/ 1062110 h 1273126"/>
                <a:gd name="connsiteX7" fmla="*/ 0 w 1237957"/>
                <a:gd name="connsiteY7" fmla="*/ 618978 h 1273126"/>
                <a:gd name="connsiteX0" fmla="*/ 0 w 1237957"/>
                <a:gd name="connsiteY0" fmla="*/ 618978 h 1336431"/>
                <a:gd name="connsiteX1" fmla="*/ 724486 w 1237957"/>
                <a:gd name="connsiteY1" fmla="*/ 0 h 1336431"/>
                <a:gd name="connsiteX2" fmla="*/ 1048043 w 1237957"/>
                <a:gd name="connsiteY2" fmla="*/ 794824 h 1336431"/>
                <a:gd name="connsiteX3" fmla="*/ 1237957 w 1237957"/>
                <a:gd name="connsiteY3" fmla="*/ 436099 h 1336431"/>
                <a:gd name="connsiteX4" fmla="*/ 1195755 w 1237957"/>
                <a:gd name="connsiteY4" fmla="*/ 1336431 h 1336431"/>
                <a:gd name="connsiteX5" fmla="*/ 295422 w 1237957"/>
                <a:gd name="connsiteY5" fmla="*/ 1174652 h 1336431"/>
                <a:gd name="connsiteX6" fmla="*/ 724488 w 1237957"/>
                <a:gd name="connsiteY6" fmla="*/ 1062110 h 1336431"/>
                <a:gd name="connsiteX7" fmla="*/ 0 w 1237957"/>
                <a:gd name="connsiteY7" fmla="*/ 618978 h 1336431"/>
                <a:gd name="connsiteX0" fmla="*/ 0 w 1252024"/>
                <a:gd name="connsiteY0" fmla="*/ 738554 h 1336431"/>
                <a:gd name="connsiteX1" fmla="*/ 738553 w 1252024"/>
                <a:gd name="connsiteY1" fmla="*/ 0 h 1336431"/>
                <a:gd name="connsiteX2" fmla="*/ 1062110 w 1252024"/>
                <a:gd name="connsiteY2" fmla="*/ 794824 h 1336431"/>
                <a:gd name="connsiteX3" fmla="*/ 1252024 w 1252024"/>
                <a:gd name="connsiteY3" fmla="*/ 436099 h 1336431"/>
                <a:gd name="connsiteX4" fmla="*/ 1209822 w 1252024"/>
                <a:gd name="connsiteY4" fmla="*/ 1336431 h 1336431"/>
                <a:gd name="connsiteX5" fmla="*/ 309489 w 1252024"/>
                <a:gd name="connsiteY5" fmla="*/ 1174652 h 1336431"/>
                <a:gd name="connsiteX6" fmla="*/ 738555 w 1252024"/>
                <a:gd name="connsiteY6" fmla="*/ 1062110 h 1336431"/>
                <a:gd name="connsiteX7" fmla="*/ 0 w 1252024"/>
                <a:gd name="connsiteY7" fmla="*/ 738554 h 1336431"/>
                <a:gd name="connsiteX0" fmla="*/ 0 w 1252024"/>
                <a:gd name="connsiteY0" fmla="*/ 731521 h 1329398"/>
                <a:gd name="connsiteX1" fmla="*/ 548639 w 1252024"/>
                <a:gd name="connsiteY1" fmla="*/ 0 h 1329398"/>
                <a:gd name="connsiteX2" fmla="*/ 1062110 w 1252024"/>
                <a:gd name="connsiteY2" fmla="*/ 787791 h 1329398"/>
                <a:gd name="connsiteX3" fmla="*/ 1252024 w 1252024"/>
                <a:gd name="connsiteY3" fmla="*/ 429066 h 1329398"/>
                <a:gd name="connsiteX4" fmla="*/ 1209822 w 1252024"/>
                <a:gd name="connsiteY4" fmla="*/ 1329398 h 1329398"/>
                <a:gd name="connsiteX5" fmla="*/ 309489 w 1252024"/>
                <a:gd name="connsiteY5" fmla="*/ 1167619 h 1329398"/>
                <a:gd name="connsiteX6" fmla="*/ 738555 w 1252024"/>
                <a:gd name="connsiteY6" fmla="*/ 1055077 h 1329398"/>
                <a:gd name="connsiteX7" fmla="*/ 0 w 1252024"/>
                <a:gd name="connsiteY7" fmla="*/ 731521 h 1329398"/>
                <a:gd name="connsiteX0" fmla="*/ 0 w 1252024"/>
                <a:gd name="connsiteY0" fmla="*/ 731521 h 1329398"/>
                <a:gd name="connsiteX1" fmla="*/ 548639 w 1252024"/>
                <a:gd name="connsiteY1" fmla="*/ 0 h 1329398"/>
                <a:gd name="connsiteX2" fmla="*/ 1062110 w 1252024"/>
                <a:gd name="connsiteY2" fmla="*/ 787791 h 1329398"/>
                <a:gd name="connsiteX3" fmla="*/ 1252024 w 1252024"/>
                <a:gd name="connsiteY3" fmla="*/ 429066 h 1329398"/>
                <a:gd name="connsiteX4" fmla="*/ 1209822 w 1252024"/>
                <a:gd name="connsiteY4" fmla="*/ 1329398 h 1329398"/>
                <a:gd name="connsiteX5" fmla="*/ 309489 w 1252024"/>
                <a:gd name="connsiteY5" fmla="*/ 1167619 h 1329398"/>
                <a:gd name="connsiteX6" fmla="*/ 738555 w 1252024"/>
                <a:gd name="connsiteY6" fmla="*/ 1055077 h 1329398"/>
                <a:gd name="connsiteX7" fmla="*/ 0 w 1252024"/>
                <a:gd name="connsiteY7" fmla="*/ 731521 h 1329398"/>
                <a:gd name="connsiteX0" fmla="*/ 0 w 1259370"/>
                <a:gd name="connsiteY0" fmla="*/ 731521 h 1230924"/>
                <a:gd name="connsiteX1" fmla="*/ 548639 w 1259370"/>
                <a:gd name="connsiteY1" fmla="*/ 0 h 1230924"/>
                <a:gd name="connsiteX2" fmla="*/ 1062110 w 1259370"/>
                <a:gd name="connsiteY2" fmla="*/ 787791 h 1230924"/>
                <a:gd name="connsiteX3" fmla="*/ 1252024 w 1259370"/>
                <a:gd name="connsiteY3" fmla="*/ 429066 h 1230924"/>
                <a:gd name="connsiteX4" fmla="*/ 1259059 w 1259370"/>
                <a:gd name="connsiteY4" fmla="*/ 1230924 h 1230924"/>
                <a:gd name="connsiteX5" fmla="*/ 309489 w 1259370"/>
                <a:gd name="connsiteY5" fmla="*/ 1167619 h 1230924"/>
                <a:gd name="connsiteX6" fmla="*/ 738555 w 1259370"/>
                <a:gd name="connsiteY6" fmla="*/ 1055077 h 1230924"/>
                <a:gd name="connsiteX7" fmla="*/ 0 w 1259370"/>
                <a:gd name="connsiteY7" fmla="*/ 731521 h 1230924"/>
                <a:gd name="connsiteX0" fmla="*/ 0 w 1252024"/>
                <a:gd name="connsiteY0" fmla="*/ 731521 h 1244992"/>
                <a:gd name="connsiteX1" fmla="*/ 548639 w 1252024"/>
                <a:gd name="connsiteY1" fmla="*/ 0 h 1244992"/>
                <a:gd name="connsiteX2" fmla="*/ 1062110 w 1252024"/>
                <a:gd name="connsiteY2" fmla="*/ 787791 h 1244992"/>
                <a:gd name="connsiteX3" fmla="*/ 1252024 w 1252024"/>
                <a:gd name="connsiteY3" fmla="*/ 429066 h 1244992"/>
                <a:gd name="connsiteX4" fmla="*/ 1237958 w 1252024"/>
                <a:gd name="connsiteY4" fmla="*/ 1244992 h 1244992"/>
                <a:gd name="connsiteX5" fmla="*/ 309489 w 1252024"/>
                <a:gd name="connsiteY5" fmla="*/ 1167619 h 1244992"/>
                <a:gd name="connsiteX6" fmla="*/ 738555 w 1252024"/>
                <a:gd name="connsiteY6" fmla="*/ 1055077 h 1244992"/>
                <a:gd name="connsiteX7" fmla="*/ 0 w 1252024"/>
                <a:gd name="connsiteY7" fmla="*/ 731521 h 1244992"/>
                <a:gd name="connsiteX0" fmla="*/ 0 w 1252024"/>
                <a:gd name="connsiteY0" fmla="*/ 731521 h 1244992"/>
                <a:gd name="connsiteX1" fmla="*/ 548639 w 1252024"/>
                <a:gd name="connsiteY1" fmla="*/ 0 h 1244992"/>
                <a:gd name="connsiteX2" fmla="*/ 1062110 w 1252024"/>
                <a:gd name="connsiteY2" fmla="*/ 787791 h 1244992"/>
                <a:gd name="connsiteX3" fmla="*/ 1252024 w 1252024"/>
                <a:gd name="connsiteY3" fmla="*/ 429066 h 1244992"/>
                <a:gd name="connsiteX4" fmla="*/ 1237958 w 1252024"/>
                <a:gd name="connsiteY4" fmla="*/ 1244992 h 1244992"/>
                <a:gd name="connsiteX5" fmla="*/ 365760 w 1252024"/>
                <a:gd name="connsiteY5" fmla="*/ 1174653 h 1244992"/>
                <a:gd name="connsiteX6" fmla="*/ 738555 w 1252024"/>
                <a:gd name="connsiteY6" fmla="*/ 1055077 h 1244992"/>
                <a:gd name="connsiteX7" fmla="*/ 0 w 1252024"/>
                <a:gd name="connsiteY7" fmla="*/ 731521 h 1244992"/>
                <a:gd name="connsiteX0" fmla="*/ 0 w 1252024"/>
                <a:gd name="connsiteY0" fmla="*/ 731521 h 1244992"/>
                <a:gd name="connsiteX1" fmla="*/ 548639 w 1252024"/>
                <a:gd name="connsiteY1" fmla="*/ 0 h 1244992"/>
                <a:gd name="connsiteX2" fmla="*/ 1062110 w 1252024"/>
                <a:gd name="connsiteY2" fmla="*/ 787791 h 1244992"/>
                <a:gd name="connsiteX3" fmla="*/ 1252024 w 1252024"/>
                <a:gd name="connsiteY3" fmla="*/ 429066 h 1244992"/>
                <a:gd name="connsiteX4" fmla="*/ 1237958 w 1252024"/>
                <a:gd name="connsiteY4" fmla="*/ 1244992 h 1244992"/>
                <a:gd name="connsiteX5" fmla="*/ 358726 w 1252024"/>
                <a:gd name="connsiteY5" fmla="*/ 1237957 h 1244992"/>
                <a:gd name="connsiteX6" fmla="*/ 738555 w 1252024"/>
                <a:gd name="connsiteY6" fmla="*/ 1055077 h 1244992"/>
                <a:gd name="connsiteX7" fmla="*/ 0 w 1252024"/>
                <a:gd name="connsiteY7" fmla="*/ 731521 h 1244992"/>
                <a:gd name="connsiteX0" fmla="*/ 0 w 1252024"/>
                <a:gd name="connsiteY0" fmla="*/ 731521 h 1244992"/>
                <a:gd name="connsiteX1" fmla="*/ 548639 w 1252024"/>
                <a:gd name="connsiteY1" fmla="*/ 0 h 1244992"/>
                <a:gd name="connsiteX2" fmla="*/ 1062110 w 1252024"/>
                <a:gd name="connsiteY2" fmla="*/ 787791 h 1244992"/>
                <a:gd name="connsiteX3" fmla="*/ 1252024 w 1252024"/>
                <a:gd name="connsiteY3" fmla="*/ 429066 h 1244992"/>
                <a:gd name="connsiteX4" fmla="*/ 1237958 w 1252024"/>
                <a:gd name="connsiteY4" fmla="*/ 1244992 h 1244992"/>
                <a:gd name="connsiteX5" fmla="*/ 358726 w 1252024"/>
                <a:gd name="connsiteY5" fmla="*/ 1237957 h 1244992"/>
                <a:gd name="connsiteX6" fmla="*/ 808894 w 1252024"/>
                <a:gd name="connsiteY6" fmla="*/ 1048043 h 1244992"/>
                <a:gd name="connsiteX7" fmla="*/ 0 w 1252024"/>
                <a:gd name="connsiteY7" fmla="*/ 731521 h 1244992"/>
                <a:gd name="connsiteX0" fmla="*/ 0 w 1252024"/>
                <a:gd name="connsiteY0" fmla="*/ 731521 h 1244992"/>
                <a:gd name="connsiteX1" fmla="*/ 548639 w 1252024"/>
                <a:gd name="connsiteY1" fmla="*/ 0 h 1244992"/>
                <a:gd name="connsiteX2" fmla="*/ 1012873 w 1252024"/>
                <a:gd name="connsiteY2" fmla="*/ 851096 h 1244992"/>
                <a:gd name="connsiteX3" fmla="*/ 1252024 w 1252024"/>
                <a:gd name="connsiteY3" fmla="*/ 429066 h 1244992"/>
                <a:gd name="connsiteX4" fmla="*/ 1237958 w 1252024"/>
                <a:gd name="connsiteY4" fmla="*/ 1244992 h 1244992"/>
                <a:gd name="connsiteX5" fmla="*/ 358726 w 1252024"/>
                <a:gd name="connsiteY5" fmla="*/ 1237957 h 1244992"/>
                <a:gd name="connsiteX6" fmla="*/ 808894 w 1252024"/>
                <a:gd name="connsiteY6" fmla="*/ 1048043 h 1244992"/>
                <a:gd name="connsiteX7" fmla="*/ 0 w 1252024"/>
                <a:gd name="connsiteY7" fmla="*/ 731521 h 1244992"/>
                <a:gd name="connsiteX0" fmla="*/ 0 w 1238032"/>
                <a:gd name="connsiteY0" fmla="*/ 731521 h 1244992"/>
                <a:gd name="connsiteX1" fmla="*/ 548639 w 1238032"/>
                <a:gd name="connsiteY1" fmla="*/ 0 h 1244992"/>
                <a:gd name="connsiteX2" fmla="*/ 1012873 w 1238032"/>
                <a:gd name="connsiteY2" fmla="*/ 851096 h 1244992"/>
                <a:gd name="connsiteX3" fmla="*/ 1188719 w 1238032"/>
                <a:gd name="connsiteY3" fmla="*/ 429066 h 1244992"/>
                <a:gd name="connsiteX4" fmla="*/ 1237958 w 1238032"/>
                <a:gd name="connsiteY4" fmla="*/ 1244992 h 1244992"/>
                <a:gd name="connsiteX5" fmla="*/ 358726 w 1238032"/>
                <a:gd name="connsiteY5" fmla="*/ 1237957 h 1244992"/>
                <a:gd name="connsiteX6" fmla="*/ 808894 w 1238032"/>
                <a:gd name="connsiteY6" fmla="*/ 1048043 h 1244992"/>
                <a:gd name="connsiteX7" fmla="*/ 0 w 1238032"/>
                <a:gd name="connsiteY7" fmla="*/ 731521 h 1244992"/>
                <a:gd name="connsiteX0" fmla="*/ 0 w 1238634"/>
                <a:gd name="connsiteY0" fmla="*/ 731521 h 1244992"/>
                <a:gd name="connsiteX1" fmla="*/ 548639 w 1238634"/>
                <a:gd name="connsiteY1" fmla="*/ 0 h 1244992"/>
                <a:gd name="connsiteX2" fmla="*/ 1012873 w 1238634"/>
                <a:gd name="connsiteY2" fmla="*/ 851096 h 1244992"/>
                <a:gd name="connsiteX3" fmla="*/ 1237956 w 1238634"/>
                <a:gd name="connsiteY3" fmla="*/ 429066 h 1244992"/>
                <a:gd name="connsiteX4" fmla="*/ 1237958 w 1238634"/>
                <a:gd name="connsiteY4" fmla="*/ 1244992 h 1244992"/>
                <a:gd name="connsiteX5" fmla="*/ 358726 w 1238634"/>
                <a:gd name="connsiteY5" fmla="*/ 1237957 h 1244992"/>
                <a:gd name="connsiteX6" fmla="*/ 808894 w 1238634"/>
                <a:gd name="connsiteY6" fmla="*/ 1048043 h 1244992"/>
                <a:gd name="connsiteX7" fmla="*/ 0 w 1238634"/>
                <a:gd name="connsiteY7" fmla="*/ 731521 h 124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634" h="1244992">
                  <a:moveTo>
                    <a:pt x="0" y="731521"/>
                  </a:moveTo>
                  <a:cubicBezTo>
                    <a:pt x="600221" y="679939"/>
                    <a:pt x="574430" y="339970"/>
                    <a:pt x="548639" y="0"/>
                  </a:cubicBezTo>
                  <a:lnTo>
                    <a:pt x="1012873" y="851096"/>
                  </a:lnTo>
                  <a:lnTo>
                    <a:pt x="1237956" y="429066"/>
                  </a:lnTo>
                  <a:cubicBezTo>
                    <a:pt x="1235612" y="708075"/>
                    <a:pt x="1240302" y="965983"/>
                    <a:pt x="1237958" y="1244992"/>
                  </a:cubicBezTo>
                  <a:lnTo>
                    <a:pt x="358726" y="1237957"/>
                  </a:lnTo>
                  <a:lnTo>
                    <a:pt x="808894" y="1048043"/>
                  </a:lnTo>
                  <a:lnTo>
                    <a:pt x="0" y="731521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79000">
                  <a:srgbClr val="FF9900"/>
                </a:gs>
                <a:gs pos="100000">
                  <a:srgbClr val="FF9900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8154" y="6187440"/>
              <a:ext cx="2037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Interface Diagram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4757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Curriculum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2070100"/>
            <a:ext cx="8332787" cy="140346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Model Language Background</a:t>
            </a:r>
          </a:p>
          <a:p>
            <a:pPr>
              <a:defRPr/>
            </a:pPr>
            <a:r>
              <a:rPr lang="en-US" dirty="0" smtClean="0"/>
              <a:t>Terms and Definitions</a:t>
            </a:r>
          </a:p>
          <a:p>
            <a:pPr>
              <a:defRPr/>
            </a:pPr>
            <a:r>
              <a:rPr lang="en-US" dirty="0" smtClean="0"/>
              <a:t>Use Case Development Process and Tooling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9841" y="4169328"/>
            <a:ext cx="45132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 cannot solve our problems with the same thinking we used when we created them.</a:t>
            </a:r>
          </a:p>
          <a:p>
            <a:endParaRPr lang="en-US" sz="1600" dirty="0"/>
          </a:p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Albert Einstein</a:t>
            </a:r>
          </a:p>
        </p:txBody>
      </p:sp>
      <p:pic>
        <p:nvPicPr>
          <p:cNvPr id="4101" name="Picture 5" descr="http://t2.gstatic.com/images?q=tbn:ANd9GcR1N7DaLfuF9jN8LeKzOmJ2DtTb6u0PPdaAiKz51nXpLts2ncr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290" y="3836429"/>
            <a:ext cx="2143125" cy="2143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Sequence Diagram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92544" y="1645632"/>
            <a:ext cx="4410075" cy="2019004"/>
            <a:chOff x="1892544" y="1645632"/>
            <a:chExt cx="4410075" cy="2019004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2544" y="1902511"/>
              <a:ext cx="4410075" cy="1762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455368" y="1645632"/>
              <a:ext cx="1168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Black Box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2683" y="2257865"/>
            <a:ext cx="7953375" cy="4244172"/>
            <a:chOff x="672683" y="2257865"/>
            <a:chExt cx="7953375" cy="4244172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83" y="3482612"/>
              <a:ext cx="7953375" cy="30194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8"/>
            <p:cNvSpPr/>
            <p:nvPr/>
          </p:nvSpPr>
          <p:spPr bwMode="auto">
            <a:xfrm>
              <a:off x="2208628" y="2257865"/>
              <a:ext cx="1582615" cy="1287193"/>
            </a:xfrm>
            <a:custGeom>
              <a:avLst/>
              <a:gdLst>
                <a:gd name="connsiteX0" fmla="*/ 1582615 w 1582615"/>
                <a:gd name="connsiteY0" fmla="*/ 0 h 1287193"/>
                <a:gd name="connsiteX1" fmla="*/ 1582615 w 1582615"/>
                <a:gd name="connsiteY1" fmla="*/ 569741 h 1287193"/>
                <a:gd name="connsiteX2" fmla="*/ 0 w 1582615"/>
                <a:gd name="connsiteY2" fmla="*/ 569741 h 1287193"/>
                <a:gd name="connsiteX3" fmla="*/ 0 w 1582615"/>
                <a:gd name="connsiteY3" fmla="*/ 1287193 h 1287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2615" h="1287193">
                  <a:moveTo>
                    <a:pt x="1582615" y="0"/>
                  </a:moveTo>
                  <a:lnTo>
                    <a:pt x="1582615" y="569741"/>
                  </a:lnTo>
                  <a:lnTo>
                    <a:pt x="0" y="569741"/>
                  </a:lnTo>
                  <a:lnTo>
                    <a:pt x="0" y="1287193"/>
                  </a:ln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6154615" y="2264898"/>
              <a:ext cx="2363373" cy="1273127"/>
            </a:xfrm>
            <a:custGeom>
              <a:avLst/>
              <a:gdLst>
                <a:gd name="connsiteX0" fmla="*/ 0 w 2363373"/>
                <a:gd name="connsiteY0" fmla="*/ 0 h 1273127"/>
                <a:gd name="connsiteX1" fmla="*/ 0 w 2363373"/>
                <a:gd name="connsiteY1" fmla="*/ 590844 h 1273127"/>
                <a:gd name="connsiteX2" fmla="*/ 2363373 w 2363373"/>
                <a:gd name="connsiteY2" fmla="*/ 590844 h 1273127"/>
                <a:gd name="connsiteX3" fmla="*/ 2363373 w 2363373"/>
                <a:gd name="connsiteY3" fmla="*/ 1273127 h 1273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3373" h="1273127">
                  <a:moveTo>
                    <a:pt x="0" y="0"/>
                  </a:moveTo>
                  <a:lnTo>
                    <a:pt x="0" y="590844"/>
                  </a:lnTo>
                  <a:lnTo>
                    <a:pt x="2363373" y="590844"/>
                  </a:lnTo>
                  <a:lnTo>
                    <a:pt x="2363373" y="1273127"/>
                  </a:ln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31323" y="3188044"/>
              <a:ext cx="1217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White Box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8445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02" y="1357459"/>
            <a:ext cx="5950075" cy="225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Data Elements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72" y="3336559"/>
            <a:ext cx="6029325" cy="277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>
            <a:off x="2705688" y="1913206"/>
            <a:ext cx="0" cy="2201594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3641980" y="3073791"/>
            <a:ext cx="0" cy="1768621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131896" y="3073791"/>
            <a:ext cx="0" cy="2453249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60996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501650"/>
            <a:ext cx="3114675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2250" y="1698625"/>
            <a:ext cx="47366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UML System Context Diagram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872038" y="3503613"/>
            <a:ext cx="3236912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200" dirty="0" smtClean="0"/>
              <a:t>Orange button indicates package under Subversion control</a:t>
            </a:r>
            <a:endParaRPr lang="en-US" sz="105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6" y="2285995"/>
            <a:ext cx="5994819" cy="382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4939814"/>
          </a:xfrm>
        </p:spPr>
        <p:txBody>
          <a:bodyPr/>
          <a:lstStyle/>
          <a:p>
            <a:r>
              <a:rPr lang="en-US" sz="2000" dirty="0" smtClean="0"/>
              <a:t>UML is an open standard general purpose language for object-oriented analysis and design created by the Three Amigos</a:t>
            </a:r>
          </a:p>
          <a:p>
            <a:r>
              <a:rPr lang="en-US" sz="2000" dirty="0" smtClean="0"/>
              <a:t>UPIA extends the UML to standardize classes and their associations – it normalizes defined parts</a:t>
            </a:r>
          </a:p>
          <a:p>
            <a:r>
              <a:rPr lang="en-US" sz="2000" dirty="0" smtClean="0"/>
              <a:t>The use case is the primary instrument for collaboration, concept development, business process analysis and value chain understanding – the use case always results in the same value</a:t>
            </a:r>
          </a:p>
          <a:p>
            <a:r>
              <a:rPr lang="en-US" sz="2000" dirty="0" smtClean="0"/>
              <a:t>Logical data models define the data requirements used by the use case</a:t>
            </a:r>
          </a:p>
          <a:p>
            <a:r>
              <a:rPr lang="en-US" sz="2000" dirty="0" smtClean="0"/>
              <a:t>System diagrams show systems and their interfaces</a:t>
            </a:r>
          </a:p>
          <a:p>
            <a:r>
              <a:rPr lang="en-US" sz="2000" dirty="0" smtClean="0"/>
              <a:t>Configuration management allows teams to work collaboratively in “one” model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13789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UML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30" y="2110198"/>
            <a:ext cx="8332787" cy="278845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dirty="0"/>
              <a:t>standardized general-purpose modeling language in the field of object-oriented software </a:t>
            </a:r>
            <a:r>
              <a:rPr lang="en-US" dirty="0" smtClean="0"/>
              <a:t>engineering</a:t>
            </a:r>
          </a:p>
          <a:p>
            <a:pPr eaLnBrk="1" hangingPunct="1">
              <a:defRPr/>
            </a:pPr>
            <a:r>
              <a:rPr lang="en-US" dirty="0" smtClean="0"/>
              <a:t>Combines best </a:t>
            </a:r>
            <a:r>
              <a:rPr lang="en-US" dirty="0"/>
              <a:t>practices </a:t>
            </a:r>
            <a:r>
              <a:rPr lang="en-US" dirty="0" smtClean="0"/>
              <a:t>from: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Grady </a:t>
            </a:r>
            <a:r>
              <a:rPr lang="en-US" dirty="0" err="1" smtClean="0"/>
              <a:t>Booch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Dr. James </a:t>
            </a:r>
            <a:r>
              <a:rPr lang="en-US" dirty="0" err="1" smtClean="0"/>
              <a:t>Rumbaugh</a:t>
            </a:r>
            <a:r>
              <a:rPr lang="en-US" dirty="0"/>
              <a:t>,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Dr. </a:t>
            </a:r>
            <a:r>
              <a:rPr lang="en-US" dirty="0" err="1" smtClean="0"/>
              <a:t>Ivar</a:t>
            </a:r>
            <a:r>
              <a:rPr lang="en-US" dirty="0" smtClean="0"/>
              <a:t> Jacobson</a:t>
            </a:r>
            <a:br>
              <a:rPr lang="en-US" dirty="0" smtClean="0"/>
            </a:br>
            <a:r>
              <a:rPr lang="en-US" dirty="0" smtClean="0"/>
              <a:t>– Referred as the Three Amigos </a:t>
            </a:r>
            <a:endParaRPr lang="en-US" dirty="0"/>
          </a:p>
        </p:txBody>
      </p:sp>
      <p:pic>
        <p:nvPicPr>
          <p:cNvPr id="1026" name="Picture 2" descr="File:UML Diagrams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3382" y="4408488"/>
            <a:ext cx="2484437" cy="186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83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Enterprise Architecture </a:t>
            </a:r>
            <a:r>
              <a:rPr lang="en-US" dirty="0" smtClean="0"/>
              <a:t>Method is </a:t>
            </a:r>
            <a:r>
              <a:rPr lang="en-US" dirty="0"/>
              <a:t>an Abstracted use of </a:t>
            </a: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7171" name="Freeform 12"/>
          <p:cNvSpPr>
            <a:spLocks/>
          </p:cNvSpPr>
          <p:nvPr/>
        </p:nvSpPr>
        <p:spPr bwMode="auto">
          <a:xfrm>
            <a:off x="2622550" y="5340350"/>
            <a:ext cx="6234113" cy="938213"/>
          </a:xfrm>
          <a:custGeom>
            <a:avLst/>
            <a:gdLst>
              <a:gd name="T0" fmla="*/ 0 w 2450"/>
              <a:gd name="T1" fmla="*/ 2147483647 h 591"/>
              <a:gd name="T2" fmla="*/ 2147483647 w 2450"/>
              <a:gd name="T3" fmla="*/ 0 h 591"/>
              <a:gd name="T4" fmla="*/ 2147483647 w 2450"/>
              <a:gd name="T5" fmla="*/ 2147483647 h 591"/>
              <a:gd name="T6" fmla="*/ 2147483647 w 2450"/>
              <a:gd name="T7" fmla="*/ 2147483647 h 591"/>
              <a:gd name="T8" fmla="*/ 0 w 2450"/>
              <a:gd name="T9" fmla="*/ 2147483647 h 5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50" h="591">
                <a:moveTo>
                  <a:pt x="0" y="576"/>
                </a:moveTo>
                <a:lnTo>
                  <a:pt x="586" y="0"/>
                </a:lnTo>
                <a:lnTo>
                  <a:pt x="2450" y="5"/>
                </a:lnTo>
                <a:lnTo>
                  <a:pt x="1874" y="591"/>
                </a:lnTo>
                <a:lnTo>
                  <a:pt x="0" y="576"/>
                </a:lnTo>
                <a:close/>
              </a:path>
            </a:pathLst>
          </a:custGeom>
          <a:gradFill rotWithShape="0">
            <a:gsLst>
              <a:gs pos="0">
                <a:srgbClr val="90909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33CCCC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Freeform 11"/>
          <p:cNvSpPr>
            <a:spLocks/>
          </p:cNvSpPr>
          <p:nvPr/>
        </p:nvSpPr>
        <p:spPr bwMode="auto">
          <a:xfrm>
            <a:off x="625475" y="2771775"/>
            <a:ext cx="5219700" cy="938213"/>
          </a:xfrm>
          <a:custGeom>
            <a:avLst/>
            <a:gdLst>
              <a:gd name="T0" fmla="*/ 0 w 2450"/>
              <a:gd name="T1" fmla="*/ 2147483647 h 591"/>
              <a:gd name="T2" fmla="*/ 2147483647 w 2450"/>
              <a:gd name="T3" fmla="*/ 0 h 591"/>
              <a:gd name="T4" fmla="*/ 2147483647 w 2450"/>
              <a:gd name="T5" fmla="*/ 2147483647 h 591"/>
              <a:gd name="T6" fmla="*/ 2147483647 w 2450"/>
              <a:gd name="T7" fmla="*/ 2147483647 h 591"/>
              <a:gd name="T8" fmla="*/ 0 w 2450"/>
              <a:gd name="T9" fmla="*/ 2147483647 h 5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50" h="591">
                <a:moveTo>
                  <a:pt x="0" y="576"/>
                </a:moveTo>
                <a:lnTo>
                  <a:pt x="586" y="0"/>
                </a:lnTo>
                <a:lnTo>
                  <a:pt x="2450" y="5"/>
                </a:lnTo>
                <a:lnTo>
                  <a:pt x="1874" y="591"/>
                </a:lnTo>
                <a:lnTo>
                  <a:pt x="0" y="576"/>
                </a:lnTo>
                <a:close/>
              </a:path>
            </a:pathLst>
          </a:custGeom>
          <a:gradFill rotWithShape="0">
            <a:gsLst>
              <a:gs pos="0">
                <a:srgbClr val="90909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33CCCC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10"/>
          <p:cNvSpPr>
            <a:spLocks noChangeArrowheads="1"/>
          </p:cNvSpPr>
          <p:nvPr/>
        </p:nvSpPr>
        <p:spPr bwMode="auto">
          <a:xfrm>
            <a:off x="2343150" y="3398838"/>
            <a:ext cx="4938713" cy="25447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411163" y="1130300"/>
            <a:ext cx="4406900" cy="1812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71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t="2104" r="6281" b="13892"/>
          <a:stretch>
            <a:fillRect/>
          </a:stretch>
        </p:blipFill>
        <p:spPr bwMode="auto">
          <a:xfrm>
            <a:off x="619125" y="1539875"/>
            <a:ext cx="4410075" cy="1824038"/>
          </a:xfrm>
          <a:prstGeom prst="rect">
            <a:avLst/>
          </a:prstGeom>
          <a:gradFill rotWithShape="0">
            <a:gsLst>
              <a:gs pos="0">
                <a:srgbClr val="DBDBDB"/>
              </a:gs>
              <a:gs pos="50000">
                <a:srgbClr val="FFFFFF"/>
              </a:gs>
              <a:gs pos="100000">
                <a:srgbClr val="DBDBDB"/>
              </a:gs>
            </a:gsLst>
            <a:lin ang="2700000" scaled="1"/>
          </a:gradFill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260216" y="1631530"/>
            <a:ext cx="3478212" cy="2031325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168275" indent="-168275"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creation of a view </a:t>
            </a:r>
            <a:r>
              <a:rPr lang="en-US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that 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suppresses unnecessary details to focus on a specific set of details of </a:t>
            </a:r>
            <a:r>
              <a:rPr lang="en-US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interest</a:t>
            </a:r>
          </a:p>
          <a:p>
            <a:pPr marL="168275" indent="-168275"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abstraction defines a boundary relative to the perspective of the </a:t>
            </a:r>
            <a:r>
              <a:rPr lang="en-US" sz="1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viewer</a:t>
            </a:r>
            <a:endParaRPr lang="en-US" sz="1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" r="3578" b="9076"/>
          <a:stretch>
            <a:fillRect/>
          </a:stretch>
        </p:blipFill>
        <p:spPr bwMode="auto">
          <a:xfrm>
            <a:off x="2620963" y="3781425"/>
            <a:ext cx="4954587" cy="2381250"/>
          </a:xfrm>
          <a:prstGeom prst="rect">
            <a:avLst/>
          </a:prstGeom>
          <a:gradFill rotWithShape="0">
            <a:gsLst>
              <a:gs pos="0">
                <a:srgbClr val="C2C2C2"/>
              </a:gs>
              <a:gs pos="50000">
                <a:srgbClr val="FFFFFF"/>
              </a:gs>
              <a:gs pos="100000">
                <a:srgbClr val="C2C2C2"/>
              </a:gs>
            </a:gsLst>
            <a:lin ang="2700000" scaled="1"/>
          </a:gradFill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17513" y="1150938"/>
            <a:ext cx="27495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Traditional Design UML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397125" y="3421063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Enterprise UML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UML Profile-Based Integrated Architecture</a:t>
            </a:r>
            <a:br>
              <a:rPr lang="en-US" dirty="0" smtClean="0"/>
            </a:br>
            <a:r>
              <a:rPr lang="en-US" dirty="0" smtClean="0"/>
              <a:t>(UPIA)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2528888"/>
            <a:ext cx="33147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63" y="2609850"/>
            <a:ext cx="32004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2088" y="2198688"/>
            <a:ext cx="31130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Traditional UML Use Case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9638" y="2179638"/>
            <a:ext cx="25161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UML/UPIA Use Case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1290" y="1465263"/>
            <a:ext cx="8716510" cy="4646612"/>
            <a:chOff x="351290" y="1465263"/>
            <a:chExt cx="8716510" cy="4646612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9325" y="1465263"/>
              <a:ext cx="1714500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213" y="5530850"/>
              <a:ext cx="13525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1" name="Oval 5"/>
            <p:cNvSpPr>
              <a:spLocks noChangeArrowheads="1"/>
            </p:cNvSpPr>
            <p:nvPr/>
          </p:nvSpPr>
          <p:spPr bwMode="auto">
            <a:xfrm>
              <a:off x="3778250" y="1960563"/>
              <a:ext cx="1143000" cy="320675"/>
            </a:xfrm>
            <a:prstGeom prst="ellips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02" name="Oval 12"/>
            <p:cNvSpPr>
              <a:spLocks noChangeArrowheads="1"/>
            </p:cNvSpPr>
            <p:nvPr/>
          </p:nvSpPr>
          <p:spPr bwMode="auto">
            <a:xfrm>
              <a:off x="3810000" y="5541963"/>
              <a:ext cx="1141413" cy="320675"/>
            </a:xfrm>
            <a:prstGeom prst="ellips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2686844" y="3558381"/>
              <a:ext cx="3367088" cy="739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Standardized Stereotypes</a:t>
              </a:r>
              <a:b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for better Business Intelligence</a:t>
              </a:r>
              <a:b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reporting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1290" y="4296547"/>
              <a:ext cx="2319979" cy="7381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/>
                <a:t>No capability </a:t>
              </a:r>
              <a:r>
                <a:rPr lang="en-US" dirty="0" smtClean="0"/>
                <a:t>or operational viewpoint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40288" y="4537075"/>
              <a:ext cx="2166937" cy="7381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Indicates relationship to capability</a:t>
              </a:r>
              <a:endParaRPr lang="en-US" dirty="0"/>
            </a:p>
          </p:txBody>
        </p:sp>
        <p:cxnSp>
          <p:nvCxnSpPr>
            <p:cNvPr id="8206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6289675" y="4000500"/>
              <a:ext cx="357188" cy="53657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6900863" y="3425826"/>
              <a:ext cx="2166937" cy="7386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Indicates relationship to organization</a:t>
              </a:r>
              <a:endParaRPr lang="en-US" dirty="0"/>
            </a:p>
          </p:txBody>
        </p:sp>
        <p:cxnSp>
          <p:nvCxnSpPr>
            <p:cNvPr id="18" name="Straight Arrow Connector 7"/>
            <p:cNvCxnSpPr>
              <a:cxnSpLocks noChangeShapeType="1"/>
              <a:stCxn id="17" idx="2"/>
            </p:cNvCxnSpPr>
            <p:nvPr/>
          </p:nvCxnSpPr>
          <p:spPr bwMode="auto">
            <a:xfrm flipH="1">
              <a:off x="7581900" y="4164490"/>
              <a:ext cx="402432" cy="59801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273380" y="6111875"/>
            <a:ext cx="3215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Reference Wikipedia </a:t>
            </a:r>
            <a:r>
              <a:rPr lang="en-US" sz="1000" i="1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7"/>
              </a:rPr>
              <a:t>Use Case Description</a:t>
            </a:r>
            <a:endParaRPr lang="en-US" sz="10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UPIA Normalizes Defined Parts</a:t>
            </a:r>
            <a:endParaRPr lang="en-US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371725"/>
            <a:ext cx="19431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3" y="2379663"/>
            <a:ext cx="32766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01738" y="2022475"/>
            <a:ext cx="200183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Traditional UML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6988" y="2003425"/>
            <a:ext cx="1916112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UML with UPIA</a:t>
            </a:r>
          </a:p>
        </p:txBody>
      </p:sp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3754438"/>
            <a:ext cx="85725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22850" y="3871913"/>
            <a:ext cx="2347913" cy="8318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Visually rendered based on stereotype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246188" y="4117975"/>
            <a:ext cx="191611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UML with UPIA</a:t>
            </a:r>
          </a:p>
        </p:txBody>
      </p:sp>
      <p:cxnSp>
        <p:nvCxnSpPr>
          <p:cNvPr id="9226" name="Straight Arrow Connector 3"/>
          <p:cNvCxnSpPr>
            <a:cxnSpLocks noChangeShapeType="1"/>
            <a:endCxn id="10" idx="0"/>
          </p:cNvCxnSpPr>
          <p:nvPr/>
        </p:nvCxnSpPr>
        <p:spPr bwMode="auto">
          <a:xfrm>
            <a:off x="2201863" y="3562350"/>
            <a:ext cx="3175" cy="55562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7" name="Straight Arrow Connector 14"/>
          <p:cNvCxnSpPr>
            <a:cxnSpLocks noChangeShapeType="1"/>
            <a:stCxn id="9219" idx="3"/>
            <a:endCxn id="9220" idx="1"/>
          </p:cNvCxnSpPr>
          <p:nvPr/>
        </p:nvCxnSpPr>
        <p:spPr bwMode="auto">
          <a:xfrm flipV="1">
            <a:off x="3203575" y="3094038"/>
            <a:ext cx="1392238" cy="158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2711450" y="3128963"/>
            <a:ext cx="2347913" cy="5842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Stereotyped</a:t>
            </a:r>
          </a:p>
          <a:p>
            <a:pPr algn="ctr">
              <a:defRPr/>
            </a:pPr>
            <a:r>
              <a:rPr lang="en-US" sz="1600" dirty="0" smtClean="0"/>
              <a:t>class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71525" y="5391150"/>
            <a:ext cx="2678113" cy="5842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Attributes and operations turned off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821113" y="5210175"/>
            <a:ext cx="2347912" cy="8302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Standardized relationship stereotype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28320" y="1644431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Classes = Types of Things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Use Case Used for Concept Development</a:t>
            </a:r>
            <a:endParaRPr lang="en-US" dirty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144588"/>
            <a:ext cx="7010400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6225" y="4689475"/>
            <a:ext cx="2414588" cy="5847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/>
              <a:t>Identifies</a:t>
            </a:r>
            <a:r>
              <a:rPr lang="en-US" sz="1600" dirty="0" smtClean="0"/>
              <a:t> </a:t>
            </a:r>
            <a:r>
              <a:rPr lang="en-US" sz="1600" dirty="0" err="1" smtClean="0"/>
              <a:t>reponsible</a:t>
            </a:r>
            <a:r>
              <a:rPr lang="en-US" sz="1600" dirty="0" smtClean="0"/>
              <a:t> roles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70125" y="1463675"/>
            <a:ext cx="2414588" cy="5000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Trace to capability</a:t>
            </a:r>
          </a:p>
          <a:p>
            <a:pPr algn="ctr">
              <a:defRPr/>
            </a:pPr>
            <a:r>
              <a:rPr lang="en-US" sz="1000" dirty="0" smtClean="0"/>
              <a:t>(part of strategic viewpoint)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93676" y="4643438"/>
            <a:ext cx="2414587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Defines scope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088" y="4967288"/>
            <a:ext cx="2416175" cy="83026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Ensures</a:t>
            </a:r>
            <a:br>
              <a:rPr lang="en-US" dirty="0"/>
            </a:br>
            <a:r>
              <a:rPr lang="en-US" dirty="0"/>
              <a:t>“results of value”</a:t>
            </a:r>
            <a:br>
              <a:rPr lang="en-US" dirty="0"/>
            </a:br>
            <a:r>
              <a:rPr lang="en-US" u="sng" dirty="0"/>
              <a:t>ROV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262313" y="2806700"/>
            <a:ext cx="3860800" cy="1174750"/>
          </a:xfrm>
          <a:prstGeom prst="wedgeRoundRectCallout">
            <a:avLst>
              <a:gd name="adj1" fmla="val -25841"/>
              <a:gd name="adj2" fmla="val -100128"/>
              <a:gd name="adj3" fmla="val 16667"/>
            </a:avLst>
          </a:prstGeom>
          <a:solidFill>
            <a:schemeClr val="tx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050" b="0" dirty="0"/>
              <a:t>Scope: Prepares and executes a five-week enrollment period that allows employees and retirees to make benefit changes without a qualifying event. This would include adding and dropping dependents to coverage, changing or adding medical, dental, vision, life, disability, and legal coverage.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563" y="222250"/>
            <a:ext cx="8961437" cy="8667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UML Capitalizes on Human Collaboration Factors – i.e., Teams Working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4188" y="1928952"/>
            <a:ext cx="8332787" cy="3585597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EA should be included early!</a:t>
            </a:r>
          </a:p>
          <a:p>
            <a:pPr eaLnBrk="1" hangingPunct="1">
              <a:defRPr/>
            </a:pPr>
            <a:r>
              <a:rPr lang="en-US" sz="2000" dirty="0" smtClean="0"/>
              <a:t>Builds collective knowledge – individually, we’re smart – together, we’re genius</a:t>
            </a:r>
          </a:p>
          <a:p>
            <a:pPr eaLnBrk="1" hangingPunct="1">
              <a:defRPr/>
            </a:pPr>
            <a:r>
              <a:rPr lang="en-US" sz="2000" dirty="0"/>
              <a:t>Teams should be </a:t>
            </a:r>
            <a:r>
              <a:rPr lang="en-US" sz="2000" dirty="0" smtClean="0"/>
              <a:t>limited to </a:t>
            </a:r>
            <a:r>
              <a:rPr lang="en-US" sz="2000" dirty="0"/>
              <a:t>5 </a:t>
            </a:r>
            <a:r>
              <a:rPr lang="en-US" sz="2000" dirty="0" smtClean="0"/>
              <a:t>- </a:t>
            </a:r>
            <a:r>
              <a:rPr lang="en-US" sz="2000" dirty="0"/>
              <a:t>9 people. If larger, this significantly reduces effective </a:t>
            </a:r>
            <a:r>
              <a:rPr lang="en-US" sz="2000" dirty="0" smtClean="0"/>
              <a:t>team knowledge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 smtClean="0"/>
              <a:t>The Use Case Model establishes the audience/stakeholder on the boundary of the problem and the scope of discussion</a:t>
            </a:r>
          </a:p>
          <a:p>
            <a:pPr eaLnBrk="1" hangingPunct="1">
              <a:defRPr/>
            </a:pPr>
            <a:r>
              <a:rPr lang="en-US" sz="2000" dirty="0" smtClean="0"/>
              <a:t>During model development, the end state is clear preventing wondering concepts outside the discussion boundary - leads to quicker results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631851" y="6013938"/>
            <a:ext cx="5999871" cy="65414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44450" prst="angle"/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Provides tool for Critical Mass of Understanding!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IBM Rational Software Architect Tool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695325"/>
            <a:ext cx="7643812" cy="5614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-90487" y="3584575"/>
            <a:ext cx="2598738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Project Explorer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890963" y="2932113"/>
            <a:ext cx="2598737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Design Space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564313" y="2570163"/>
            <a:ext cx="2598737" cy="33813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UPIA Drawers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992563" y="5276850"/>
            <a:ext cx="2600325" cy="3397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>
              <a:defRPr/>
            </a:pPr>
            <a:r>
              <a:rPr lang="en-US" sz="1600" dirty="0" smtClean="0"/>
              <a:t>Element Properties</a:t>
            </a:r>
            <a:endParaRPr lang="en-US" sz="12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_White">
  <a:themeElements>
    <a:clrScheme name="Custom 2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16783</TotalTime>
  <Words>662</Words>
  <Application>Microsoft Office PowerPoint</Application>
  <PresentationFormat>On-screen Show (4:3)</PresentationFormat>
  <Paragraphs>124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Times New Roman</vt:lpstr>
      <vt:lpstr>Verdana</vt:lpstr>
      <vt:lpstr>Wingdings</vt:lpstr>
      <vt:lpstr>Wingdings 3</vt:lpstr>
      <vt:lpstr>PresentationTemplate_White</vt:lpstr>
      <vt:lpstr>Introduction to the Unified Model Language (UML)</vt:lpstr>
      <vt:lpstr>Curriculum Outline</vt:lpstr>
      <vt:lpstr>UML Background</vt:lpstr>
      <vt:lpstr>Enterprise Architecture Method is an Abstracted use of UML</vt:lpstr>
      <vt:lpstr>UML Profile-Based Integrated Architecture (UPIA)</vt:lpstr>
      <vt:lpstr>UPIA Normalizes Defined Parts</vt:lpstr>
      <vt:lpstr>Use Case Used for Concept Development</vt:lpstr>
      <vt:lpstr>UML Capitalizes on Human Collaboration Factors – i.e., Teams Working Together</vt:lpstr>
      <vt:lpstr>IBM Rational Software Architect Tool</vt:lpstr>
      <vt:lpstr>Model Structure</vt:lpstr>
      <vt:lpstr>Realization Documents the Process</vt:lpstr>
      <vt:lpstr>Business Component Value Chain</vt:lpstr>
      <vt:lpstr>Interaction Overview – Activity Model</vt:lpstr>
      <vt:lpstr>Swim-lane Activity Model</vt:lpstr>
      <vt:lpstr>Sequence Diagram</vt:lpstr>
      <vt:lpstr>Class Relationships</vt:lpstr>
      <vt:lpstr>Logical Data Model</vt:lpstr>
      <vt:lpstr>System Context Diagram</vt:lpstr>
      <vt:lpstr>System Functional Requirements</vt:lpstr>
      <vt:lpstr>System Sequence Diagram</vt:lpstr>
      <vt:lpstr>Logical Data Elements</vt:lpstr>
      <vt:lpstr>Configuration Management</vt:lpstr>
      <vt:lpstr>Summary</vt:lpstr>
    </vt:vector>
  </TitlesOfParts>
  <Company>SI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 Engineering and Enterprise Architectures</dc:title>
  <dc:creator>Rob Byrd</dc:creator>
  <cp:lastModifiedBy>Brown, Aaron - EA</cp:lastModifiedBy>
  <cp:revision>700</cp:revision>
  <dcterms:created xsi:type="dcterms:W3CDTF">2002-08-23T15:26:08Z</dcterms:created>
  <dcterms:modified xsi:type="dcterms:W3CDTF">2017-06-12T15:08:12Z</dcterms:modified>
</cp:coreProperties>
</file>