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37E3-216B-4F3F-B109-3B584B30D6F7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102A-C769-4FCD-B16E-CFA7BC6D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12146"/>
              </p:ext>
            </p:extLst>
          </p:nvPr>
        </p:nvGraphicFramePr>
        <p:xfrm>
          <a:off x="351815" y="1039091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3558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26156"/>
              </p:ext>
            </p:extLst>
          </p:nvPr>
        </p:nvGraphicFramePr>
        <p:xfrm>
          <a:off x="351816" y="2606040"/>
          <a:ext cx="8458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DDAC Essential Capabilities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Human Capital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Case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Asset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Financial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Engineering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Communication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 Engagement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Infrastructure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Business Intelligence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Operations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72534"/>
            <a:ext cx="282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 IT Strategy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71216" y="2924182"/>
            <a:ext cx="0" cy="3733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01840" y="2923881"/>
            <a:ext cx="0" cy="3733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6" descr="http://www.euclidestech.com/Portals/142211/images/mobile-field-service-managemen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 bwMode="auto">
          <a:xfrm>
            <a:off x="4981136" y="4019949"/>
            <a:ext cx="1447800" cy="93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oup 135"/>
          <p:cNvGrpSpPr/>
          <p:nvPr/>
        </p:nvGrpSpPr>
        <p:grpSpPr>
          <a:xfrm>
            <a:off x="3171216" y="2923881"/>
            <a:ext cx="3430624" cy="3734101"/>
            <a:chOff x="3171216" y="2923881"/>
            <a:chExt cx="3430624" cy="3734101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53034"/>
              </p:ext>
            </p:extLst>
          </p:nvPr>
        </p:nvGraphicFramePr>
        <p:xfrm>
          <a:off x="352864" y="2604868"/>
          <a:ext cx="8458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DDAC Essential Capabilities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Human Capital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Case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Asset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Financial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Engineering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Communication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 Engagement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Infrastructure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Business Intelligence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Operations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172264" y="2922709"/>
            <a:ext cx="3430624" cy="3734101"/>
            <a:chOff x="3171216" y="2923881"/>
            <a:chExt cx="3430624" cy="373410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03819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855034" y="2768831"/>
            <a:ext cx="4746806" cy="3889151"/>
            <a:chOff x="1855034" y="2768831"/>
            <a:chExt cx="4746806" cy="3889151"/>
          </a:xfrm>
        </p:grpSpPr>
        <p:pic>
          <p:nvPicPr>
            <p:cNvPr id="42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034" y="2768831"/>
              <a:ext cx="1219200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6483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Principles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agile organization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shared services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enterprise-wide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Reuse existing, useful capabilities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Retire legacy assets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 business continuity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Secure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Architecture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34543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Future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Management 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Empowered leadership &amp; citizens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Service-oriented provider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Capable and competent staff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Established systems of record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Policies, standards &amp; practices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Conduct business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 anywhere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 access to information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855034" y="2768831"/>
            <a:ext cx="6878782" cy="3889151"/>
            <a:chOff x="1855034" y="2768831"/>
            <a:chExt cx="6878782" cy="3889151"/>
          </a:xfrm>
        </p:grpSpPr>
        <p:pic>
          <p:nvPicPr>
            <p:cNvPr id="51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034" y="2768831"/>
              <a:ext cx="1219200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53" name="Picture 6" descr="http://www.dibenedettogroup.com/wp-content/uploads/2013/06/data-center-construction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4038"/>
            <a:stretch/>
          </p:blipFill>
          <p:spPr bwMode="auto">
            <a:xfrm>
              <a:off x="6676416" y="5131031"/>
              <a:ext cx="2057400" cy="1452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74551"/>
              </p:ext>
            </p:extLst>
          </p:nvPr>
        </p:nvGraphicFramePr>
        <p:xfrm>
          <a:off x="351815" y="1041435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u="none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Imagine Austin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A20 - Improve government efficiency through technology (software and hardware) investments and by developing and retaining information technology staff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4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Office PowerPoint</Application>
  <PresentationFormat>On-screen Show (4:3)</PresentationFormat>
  <Paragraphs>197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City of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Byrd</dc:creator>
  <cp:lastModifiedBy>Rob Byrd</cp:lastModifiedBy>
  <cp:revision>1</cp:revision>
  <dcterms:created xsi:type="dcterms:W3CDTF">2013-08-07T16:18:26Z</dcterms:created>
  <dcterms:modified xsi:type="dcterms:W3CDTF">2013-08-07T16:19:41Z</dcterms:modified>
</cp:coreProperties>
</file>