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0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480541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2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0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0"/>
            <a:ext cx="7772400" cy="1135063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8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951230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3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977687"/>
            <a:ext cx="9006637" cy="4067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5"/>
            <a:ext cx="2476500" cy="396875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D37F51-8C3E-47E2-BE64-1139CF83B6F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F046674-9366-497D-81EA-FA7738814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286128"/>
            <a:ext cx="6400800" cy="13335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Ink Free" pitchFamily="66" charset="0"/>
              </a:rPr>
              <a:t>Prepared by:  Beverly B. Cervantes</a:t>
            </a:r>
          </a:p>
          <a:p>
            <a:r>
              <a:rPr lang="en-US" sz="1800" b="1" i="1" dirty="0" smtClean="0">
                <a:solidFill>
                  <a:schemeClr val="accent2"/>
                </a:solidFill>
                <a:latin typeface="Ink Free" pitchFamily="66" charset="0"/>
              </a:rPr>
              <a:t>Mathematics Teacher</a:t>
            </a:r>
            <a:endParaRPr lang="en-US" sz="1800" b="1" i="1" dirty="0">
              <a:solidFill>
                <a:schemeClr val="accent2"/>
              </a:solidFill>
              <a:latin typeface="Ink Free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400" b="1" smtClean="0">
                <a:latin typeface="Ink Free" pitchFamily="66" charset="0"/>
              </a:rPr>
              <a:t>FACTORING BY GROUPING</a:t>
            </a:r>
            <a:endParaRPr lang="en-US" sz="4400" b="1" dirty="0">
              <a:latin typeface="Ink Free" pitchFamily="66" charset="0"/>
            </a:endParaRPr>
          </a:p>
        </p:txBody>
      </p:sp>
    </p:spTree>
  </p:cSld>
  <p:clrMapOvr>
    <a:masterClrMapping/>
  </p:clrMapOvr>
  <p:transition spd="slow">
    <p:newsflash/>
    <p:sndAc>
      <p:stSnd>
        <p:snd r:embed="rId2" name="push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1285864"/>
            <a:ext cx="72152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There are cases when a polynomial with four or more terms has no common monomial factor other than 1.</a:t>
            </a: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can still  factor it by grouping the terms.</a:t>
            </a: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Factoring by grouping 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method is usually applied when factoring a polynomial of four or more terms.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Steps in Factoring by Grouping</a:t>
            </a:r>
            <a:endParaRPr lang="en-US"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643054"/>
            <a:ext cx="792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1: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 the terms into two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binomials.</a:t>
            </a:r>
          </a:p>
          <a:p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2: 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the Greatest Common Monomial Factor (GCMF) of each group.</a:t>
            </a:r>
          </a:p>
          <a:p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3: 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Take out  the common binomial factor and get   the other factor.</a:t>
            </a:r>
            <a:b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42856"/>
            <a:ext cx="79296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1: Factor by grouping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671981"/>
            <a:ext cx="2357454" cy="39956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7158" y="107155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1: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 the terms into two binomials.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1576980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2: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the Greatest Common Monomial Factor (GCMF) of each group.</a:t>
            </a:r>
          </a:p>
          <a:p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207168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3: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Take out  the common binomial factor and get   the other factor.</a:t>
            </a:r>
            <a:endParaRPr lang="en-US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286128"/>
            <a:ext cx="2357454" cy="39956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214678" y="32146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0000"/>
          </a:blip>
          <a:srcRect/>
          <a:stretch>
            <a:fillRect/>
          </a:stretch>
        </p:blipFill>
        <p:spPr bwMode="auto">
          <a:xfrm>
            <a:off x="3714744" y="3286128"/>
            <a:ext cx="2536049" cy="35719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14678" y="38344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44774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3915007"/>
            <a:ext cx="2357454" cy="371253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4572012"/>
            <a:ext cx="1785950" cy="384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build="p"/>
      <p:bldP spid="15" grpId="0" uiExpand="1" build="p"/>
      <p:bldP spid="16" grpId="0" build="p"/>
      <p:bldP spid="18" grpId="0" build="allAtOnce"/>
      <p:bldP spid="21" grpId="0" build="p"/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42856"/>
            <a:ext cx="79296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 2: Factor by grouping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7158" y="107155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1: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 the terms into two binomials.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157698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2: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the Greatest Common Monomial Factor (GCMF) of each group.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207168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3: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Take out  the common binomial factor and get   the other factor.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14678" y="32146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14678" y="38344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44774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3929070"/>
            <a:ext cx="2678926" cy="357190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286128"/>
            <a:ext cx="2928958" cy="35502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1" y="4572012"/>
            <a:ext cx="2071703" cy="383649"/>
          </a:xfrm>
          <a:prstGeom prst="rect">
            <a:avLst/>
          </a:prstGeom>
          <a:noFill/>
        </p:spPr>
      </p:pic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714360"/>
            <a:ext cx="2786082" cy="398012"/>
          </a:xfrm>
          <a:prstGeom prst="rect">
            <a:avLst/>
          </a:prstGeom>
          <a:noFill/>
        </p:spPr>
      </p:pic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3286128"/>
            <a:ext cx="2786082" cy="398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5" grpId="0" uiExpand="1" build="p"/>
      <p:bldP spid="16" grpId="0" build="p"/>
      <p:bldP spid="18" grpId="0" build="allAtOnce"/>
      <p:bldP spid="21" grpId="0" build="p"/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42856"/>
            <a:ext cx="79296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 3: Factor by grouping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7158" y="107155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1: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 the terms into two binomials.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1576980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2: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the Greatest Common Monomial Factor (GCMF) of each group.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207168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3: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Take out  the common binomial factor and get   the other factor.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14678" y="32146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14678" y="38344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44774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714360"/>
            <a:ext cx="2375314" cy="35719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286128"/>
            <a:ext cx="2821806" cy="357191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286128"/>
            <a:ext cx="2375314" cy="357190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3913076"/>
            <a:ext cx="2500330" cy="373184"/>
          </a:xfrm>
          <a:prstGeom prst="rect">
            <a:avLst/>
          </a:prstGeom>
          <a:noFill/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4572012"/>
            <a:ext cx="1785950" cy="357190"/>
          </a:xfrm>
          <a:prstGeom prst="rect">
            <a:avLst/>
          </a:prstGeom>
          <a:noFill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5" grpId="0" uiExpand="1" build="p"/>
      <p:bldP spid="16" grpId="0" build="p"/>
      <p:bldP spid="18" grpId="0" build="allAtOnce"/>
      <p:bldP spid="21" grpId="0" build="p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42856"/>
            <a:ext cx="79296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 4: Factor by grouping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7158" y="107155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1: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 the terms into two binomials.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157698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2: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the Greatest Common Monomial Factor (GCMF) of each group.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207168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STEP 3: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Take out  the common binomial factor and get   the other factor.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14678" y="32146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14678" y="38344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44774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714360"/>
            <a:ext cx="2839661" cy="357190"/>
          </a:xfrm>
          <a:prstGeom prst="rect">
            <a:avLst/>
          </a:prstGeom>
          <a:noFill/>
        </p:spPr>
      </p:pic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3286128"/>
            <a:ext cx="2839661" cy="357190"/>
          </a:xfrm>
          <a:prstGeom prst="rect">
            <a:avLst/>
          </a:prstGeom>
          <a:noFill/>
        </p:spPr>
      </p:pic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286128"/>
            <a:ext cx="3429024" cy="374757"/>
          </a:xfrm>
          <a:prstGeom prst="rect">
            <a:avLst/>
          </a:prstGeom>
          <a:noFill/>
        </p:spPr>
      </p:pic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5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3929070"/>
            <a:ext cx="2857520" cy="359437"/>
          </a:xfrm>
          <a:prstGeom prst="rect">
            <a:avLst/>
          </a:prstGeom>
          <a:noFill/>
        </p:spPr>
      </p:pic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5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1" y="4572012"/>
            <a:ext cx="2089563" cy="357190"/>
          </a:xfrm>
          <a:prstGeom prst="rect">
            <a:avLst/>
          </a:prstGeom>
          <a:noFill/>
        </p:spPr>
      </p:pic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5" grpId="0" uiExpand="1" build="p"/>
      <p:bldP spid="16" grpId="0" build="p"/>
      <p:bldP spid="18" grpId="0" build="allAtOnce"/>
      <p:bldP spid="21" grpId="0" build="p"/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357434"/>
            <a:ext cx="7772400" cy="9525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smtClean="0">
                <a:solidFill>
                  <a:schemeClr val="accent1"/>
                </a:solidFill>
                <a:latin typeface="Ink Free" pitchFamily="66" charset="0"/>
              </a:rPr>
              <a:t>Thank You!</a:t>
            </a:r>
            <a:endParaRPr lang="en-US" sz="7200" b="1" i="1" dirty="0">
              <a:solidFill>
                <a:schemeClr val="accent1"/>
              </a:solidFill>
              <a:latin typeface="Ink Fre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</TotalTime>
  <Words>308</Words>
  <Application>Microsoft Office PowerPoint</Application>
  <PresentationFormat>On-screen Show (16:10)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FACTORING BY GROUPING</vt:lpstr>
      <vt:lpstr>Slide 2</vt:lpstr>
      <vt:lpstr>Steps in Factoring by Grouping</vt:lpstr>
      <vt:lpstr>Slide 4</vt:lpstr>
      <vt:lpstr>Slide 5</vt:lpstr>
      <vt:lpstr>Slide 6</vt:lpstr>
      <vt:lpstr>Slide 7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 BY GROUPING</dc:title>
  <dc:creator>Beverly C. Borbe</dc:creator>
  <cp:lastModifiedBy>Beverly C. Borbe</cp:lastModifiedBy>
  <cp:revision>29</cp:revision>
  <dcterms:created xsi:type="dcterms:W3CDTF">2020-09-24T12:41:21Z</dcterms:created>
  <dcterms:modified xsi:type="dcterms:W3CDTF">2020-09-25T02:23:03Z</dcterms:modified>
</cp:coreProperties>
</file>