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2529-9EEA-7E41-A2F0-4EC247C2C49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EE2A-94CB-3E4A-85A4-F431BBB8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1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2529-9EEA-7E41-A2F0-4EC247C2C49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EE2A-94CB-3E4A-85A4-F431BBB8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2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2529-9EEA-7E41-A2F0-4EC247C2C49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EE2A-94CB-3E4A-85A4-F431BBB8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2529-9EEA-7E41-A2F0-4EC247C2C49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EE2A-94CB-3E4A-85A4-F431BBB8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5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2529-9EEA-7E41-A2F0-4EC247C2C49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EE2A-94CB-3E4A-85A4-F431BBB8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2529-9EEA-7E41-A2F0-4EC247C2C49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EE2A-94CB-3E4A-85A4-F431BBB8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7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2529-9EEA-7E41-A2F0-4EC247C2C49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EE2A-94CB-3E4A-85A4-F431BBB8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2529-9EEA-7E41-A2F0-4EC247C2C49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EE2A-94CB-3E4A-85A4-F431BBB8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5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2529-9EEA-7E41-A2F0-4EC247C2C49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EE2A-94CB-3E4A-85A4-F431BBB8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2529-9EEA-7E41-A2F0-4EC247C2C49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EE2A-94CB-3E4A-85A4-F431BBB8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2529-9EEA-7E41-A2F0-4EC247C2C49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EE2A-94CB-3E4A-85A4-F431BBB8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2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C2529-9EEA-7E41-A2F0-4EC247C2C49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8EE2A-94CB-3E4A-85A4-F431BBB8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5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820"/>
          <a:stretch/>
        </p:blipFill>
        <p:spPr>
          <a:xfrm>
            <a:off x="1695450" y="2635250"/>
            <a:ext cx="8801100" cy="1526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5765" y="324433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3.B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287457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3.A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3089" y="354866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3.C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3004" y="297442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3.D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3004" y="354866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3.E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3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Pennell</dc:creator>
  <cp:lastModifiedBy>Alex Pennell</cp:lastModifiedBy>
  <cp:revision>1</cp:revision>
  <dcterms:created xsi:type="dcterms:W3CDTF">2017-12-07T20:09:51Z</dcterms:created>
  <dcterms:modified xsi:type="dcterms:W3CDTF">2017-12-07T20:24:05Z</dcterms:modified>
</cp:coreProperties>
</file>