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667" r:id="rId5"/>
    <p:sldMasterId id="2147483677" r:id="rId6"/>
    <p:sldMasterId id="2147483670" r:id="rId7"/>
    <p:sldMasterId id="2147483680" r:id="rId8"/>
    <p:sldMasterId id="2147483672" r:id="rId9"/>
  </p:sldMasterIdLst>
  <p:notesMasterIdLst>
    <p:notesMasterId r:id="rId17"/>
  </p:notesMasterIdLst>
  <p:handoutMasterIdLst>
    <p:handoutMasterId r:id="rId18"/>
  </p:handoutMasterIdLst>
  <p:sldIdLst>
    <p:sldId id="279" r:id="rId10"/>
    <p:sldId id="313" r:id="rId11"/>
    <p:sldId id="312" r:id="rId12"/>
    <p:sldId id="309" r:id="rId13"/>
    <p:sldId id="310" r:id="rId14"/>
    <p:sldId id="311" r:id="rId15"/>
    <p:sldId id="306" r:id="rId16"/>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63"/>
    <a:srgbClr val="E10019"/>
    <a:srgbClr val="E3E3E3"/>
    <a:srgbClr val="003063"/>
    <a:srgbClr val="CECF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41" autoAdjust="0"/>
  </p:normalViewPr>
  <p:slideViewPr>
    <p:cSldViewPr snapToGrid="0">
      <p:cViewPr varScale="1">
        <p:scale>
          <a:sx n="77" d="100"/>
          <a:sy n="77" d="100"/>
        </p:scale>
        <p:origin x="102" y="9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579743-166E-AD40-B7AD-E3560620A21A}" type="datetimeFigureOut">
              <a:rPr lang="de-DE" smtClean="0"/>
              <a:t>26.05.2021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68F599-3F16-F146-A57F-328346DC2B37}" type="slidenum">
              <a:rPr lang="de-DE" smtClean="0"/>
              <a:t>‹Nr.›</a:t>
            </a:fld>
            <a:endParaRPr lang="de-DE"/>
          </a:p>
        </p:txBody>
      </p:sp>
    </p:spTree>
    <p:extLst>
      <p:ext uri="{BB962C8B-B14F-4D97-AF65-F5344CB8AC3E}">
        <p14:creationId xmlns:p14="http://schemas.microsoft.com/office/powerpoint/2010/main" val="1935840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0B21EE-8622-2045-8225-59C8F268CE0C}" type="datetimeFigureOut">
              <a:rPr lang="de-DE" smtClean="0"/>
              <a:t>26.05.2021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26187-DF3D-B241-8A6A-8D09C56EDBC0}" type="slidenum">
              <a:rPr lang="de-DE" smtClean="0"/>
              <a:t>‹Nr.›</a:t>
            </a:fld>
            <a:endParaRPr lang="de-DE"/>
          </a:p>
        </p:txBody>
      </p:sp>
    </p:spTree>
    <p:extLst>
      <p:ext uri="{BB962C8B-B14F-4D97-AF65-F5344CB8AC3E}">
        <p14:creationId xmlns:p14="http://schemas.microsoft.com/office/powerpoint/2010/main" val="26968739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Fließtext">
    <p:spTree>
      <p:nvGrpSpPr>
        <p:cNvPr id="1" name=""/>
        <p:cNvGrpSpPr/>
        <p:nvPr/>
      </p:nvGrpSpPr>
      <p:grpSpPr>
        <a:xfrm>
          <a:off x="0" y="0"/>
          <a:ext cx="0" cy="0"/>
          <a:chOff x="0" y="0"/>
          <a:chExt cx="0" cy="0"/>
        </a:xfrm>
      </p:grpSpPr>
      <p:sp>
        <p:nvSpPr>
          <p:cNvPr id="17" name="Inhaltsplatzhalter 3"/>
          <p:cNvSpPr>
            <a:spLocks noGrp="1"/>
          </p:cNvSpPr>
          <p:nvPr>
            <p:ph sz="half" idx="2"/>
          </p:nvPr>
        </p:nvSpPr>
        <p:spPr>
          <a:xfrm>
            <a:off x="264907" y="1723353"/>
            <a:ext cx="7853782" cy="4465010"/>
          </a:xfrm>
          <a:prstGeom prst="rect">
            <a:avLst/>
          </a:prstGeom>
        </p:spPr>
        <p:txBody>
          <a:bodyPr/>
          <a:lstStyle>
            <a:lvl1pPr marL="0" indent="-288000">
              <a:lnSpc>
                <a:spcPts val="2200"/>
              </a:lnSpc>
              <a:spcBef>
                <a:spcPts val="500"/>
              </a:spcBef>
              <a:spcAft>
                <a:spcPts val="600"/>
              </a:spcAft>
              <a:buFontTx/>
              <a:buNone/>
              <a:defRPr sz="1700" b="0" baseline="0">
                <a:solidFill>
                  <a:srgbClr val="003063"/>
                </a:solidFill>
                <a:latin typeface="Arial"/>
                <a:cs typeface="Aria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p:txBody>
      </p:sp>
      <p:sp>
        <p:nvSpPr>
          <p:cNvPr id="12" name="Textplatzhalter 11"/>
          <p:cNvSpPr>
            <a:spLocks noGrp="1"/>
          </p:cNvSpPr>
          <p:nvPr>
            <p:ph type="body" sz="quarter" idx="13"/>
          </p:nvPr>
        </p:nvSpPr>
        <p:spPr>
          <a:xfrm>
            <a:off x="264907" y="1191950"/>
            <a:ext cx="7853782"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9" name="Titel 8"/>
          <p:cNvSpPr>
            <a:spLocks noGrp="1"/>
          </p:cNvSpPr>
          <p:nvPr>
            <p:ph type="title"/>
          </p:nvPr>
        </p:nvSpPr>
        <p:spPr/>
        <p:txBody>
          <a:bodyPr/>
          <a:lstStyle/>
          <a:p>
            <a:r>
              <a:rPr lang="de-DE" smtClean="0"/>
              <a:t>Titelmasterformat durch Klicken bearbeiten</a:t>
            </a:r>
            <a:endParaRPr lang="de-DE" dirty="0"/>
          </a:p>
        </p:txBody>
      </p:sp>
      <p:sp>
        <p:nvSpPr>
          <p:cNvPr id="8" name="Textplatzhalter 7"/>
          <p:cNvSpPr>
            <a:spLocks noGrp="1"/>
          </p:cNvSpPr>
          <p:nvPr>
            <p:ph type="body" sz="quarter" idx="14"/>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1455147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ext_Bild-transp">
    <p:spTree>
      <p:nvGrpSpPr>
        <p:cNvPr id="1" name=""/>
        <p:cNvGrpSpPr/>
        <p:nvPr/>
      </p:nvGrpSpPr>
      <p:grpSpPr>
        <a:xfrm>
          <a:off x="0" y="0"/>
          <a:ext cx="0" cy="0"/>
          <a:chOff x="0" y="0"/>
          <a:chExt cx="0" cy="0"/>
        </a:xfrm>
      </p:grpSpPr>
      <p:sp>
        <p:nvSpPr>
          <p:cNvPr id="10" name="Inhaltsplatzhalter 3"/>
          <p:cNvSpPr>
            <a:spLocks noGrp="1"/>
          </p:cNvSpPr>
          <p:nvPr>
            <p:ph sz="half" idx="14"/>
          </p:nvPr>
        </p:nvSpPr>
        <p:spPr>
          <a:xfrm>
            <a:off x="264907" y="1191950"/>
            <a:ext cx="7853781" cy="4996413"/>
          </a:xfrm>
          <a:prstGeom prst="rect">
            <a:avLst/>
          </a:prstGeom>
          <a:ln>
            <a:noFill/>
          </a:ln>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hasCustomPrompt="1"/>
          </p:nvPr>
        </p:nvSpPr>
        <p:spPr>
          <a:xfrm>
            <a:off x="4187151" y="1723352"/>
            <a:ext cx="3931537" cy="4465011"/>
          </a:xfrm>
          <a:prstGeom prst="rect">
            <a:avLst/>
          </a:prstGeom>
          <a:solidFill>
            <a:schemeClr val="bg1">
              <a:alpha val="70000"/>
            </a:schemeClr>
          </a:solidFill>
          <a:ln>
            <a:noFill/>
          </a:ln>
        </p:spPr>
        <p:txBody>
          <a:bodyPr/>
          <a:lstStyle>
            <a:lvl1pPr marL="288000" indent="-288000">
              <a:lnSpc>
                <a:spcPts val="2200"/>
              </a:lnSpc>
              <a:spcBef>
                <a:spcPts val="500"/>
              </a:spcBef>
              <a:spcAft>
                <a:spcPts val="600"/>
              </a:spcAft>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t>
            </a:r>
            <a:r>
              <a:rPr lang="de-DE" dirty="0" err="1" smtClean="0"/>
              <a:t>aut</a:t>
            </a:r>
            <a:r>
              <a:rPr lang="de-DE" dirty="0" smtClean="0"/>
              <a:t> </a:t>
            </a:r>
            <a:r>
              <a:rPr lang="de-DE" dirty="0" err="1" smtClean="0"/>
              <a:t>estrumquam</a:t>
            </a:r>
            <a:r>
              <a:rPr lang="de-DE" dirty="0" smtClean="0"/>
              <a:t> </a:t>
            </a:r>
            <a:r>
              <a:rPr lang="de-DE" dirty="0" err="1" smtClean="0"/>
              <a:t>aspidellis</a:t>
            </a:r>
            <a:r>
              <a:rPr lang="de-DE" dirty="0" smtClean="0"/>
              <a:t>.</a:t>
            </a:r>
          </a:p>
          <a:p>
            <a:pPr lvl="0"/>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 </a:t>
            </a:r>
            <a:r>
              <a:rPr lang="de-DE" dirty="0" err="1" smtClean="0"/>
              <a:t>issimaximin</a:t>
            </a:r>
            <a:r>
              <a:rPr lang="de-DE" dirty="0" smtClean="0"/>
              <a:t> </a:t>
            </a:r>
            <a:r>
              <a:rPr lang="de-DE" dirty="0" err="1" smtClean="0"/>
              <a:t>pa</a:t>
            </a:r>
            <a:r>
              <a:rPr lang="de-DE" dirty="0" smtClean="0"/>
              <a:t> </a:t>
            </a:r>
            <a:r>
              <a:rPr lang="de-DE" dirty="0" err="1" smtClean="0"/>
              <a:t>voloreped</a:t>
            </a:r>
            <a:r>
              <a:rPr lang="de-DE" dirty="0" smtClean="0"/>
              <a:t> </a:t>
            </a:r>
            <a:r>
              <a:rPr lang="de-DE" dirty="0" err="1" smtClean="0"/>
              <a:t>mo</a:t>
            </a:r>
            <a:r>
              <a:rPr lang="de-DE" dirty="0" smtClean="0"/>
              <a:t> </a:t>
            </a:r>
            <a:r>
              <a:rPr lang="de-DE" dirty="0" err="1" smtClean="0"/>
              <a:t>inis</a:t>
            </a:r>
            <a:r>
              <a:rPr lang="de-DE" dirty="0" smtClean="0"/>
              <a:t> </a:t>
            </a:r>
            <a:r>
              <a:rPr lang="de-DE" dirty="0" err="1" smtClean="0"/>
              <a:t>quibus</a:t>
            </a:r>
            <a:r>
              <a:rPr lang="de-DE" dirty="0" smtClean="0"/>
              <a:t>.</a:t>
            </a:r>
          </a:p>
          <a:p>
            <a:pPr lvl="0"/>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 </a:t>
            </a:r>
            <a:r>
              <a:rPr lang="de-DE" dirty="0" err="1" smtClean="0"/>
              <a:t>apist</a:t>
            </a:r>
            <a:r>
              <a:rPr lang="de-DE" dirty="0" smtClean="0"/>
              <a:t> </a:t>
            </a:r>
            <a:r>
              <a:rPr lang="de-DE" dirty="0" err="1" smtClean="0"/>
              <a:t>verum</a:t>
            </a:r>
            <a:r>
              <a:rPr lang="de-DE" dirty="0" smtClean="0"/>
              <a:t> </a:t>
            </a:r>
            <a:r>
              <a:rPr lang="de-DE" dirty="0" err="1" smtClean="0"/>
              <a:t>harum</a:t>
            </a:r>
            <a:r>
              <a:rPr lang="de-DE" dirty="0" smtClean="0"/>
              <a:t> </a:t>
            </a:r>
            <a:r>
              <a:rPr lang="de-DE" dirty="0" err="1" smtClean="0"/>
              <a:t>andenem</a:t>
            </a:r>
            <a:r>
              <a:rPr lang="de-DE" dirty="0" smtClean="0"/>
              <a:t> quo.</a:t>
            </a:r>
          </a:p>
          <a:p>
            <a:pPr lvl="0"/>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 cum </a:t>
            </a:r>
            <a:r>
              <a:rPr lang="de-DE" dirty="0" err="1" smtClean="0"/>
              <a:t>esequos</a:t>
            </a:r>
            <a:r>
              <a:rPr lang="de-DE" dirty="0" smtClean="0"/>
              <a:t> ex et </a:t>
            </a:r>
            <a:r>
              <a:rPr lang="de-DE" dirty="0" err="1" smtClean="0"/>
              <a:t>litatem</a:t>
            </a:r>
            <a:r>
              <a:rPr lang="de-DE" dirty="0" smtClean="0"/>
              <a:t> </a:t>
            </a:r>
            <a:r>
              <a:rPr lang="de-DE" dirty="0" err="1" smtClean="0"/>
              <a:t>sum</a:t>
            </a:r>
            <a:r>
              <a:rPr lang="de-DE" dirty="0" smtClean="0"/>
              <a:t> </a:t>
            </a:r>
            <a:r>
              <a:rPr lang="de-DE" dirty="0" err="1" smtClean="0"/>
              <a:t>doloreperum</a:t>
            </a:r>
            <a:r>
              <a:rPr lang="de-DE" dirty="0" smtClean="0"/>
              <a:t> </a:t>
            </a:r>
            <a:r>
              <a:rPr lang="de-DE" dirty="0" err="1" smtClean="0"/>
              <a:t>ipsam</a:t>
            </a:r>
            <a:r>
              <a:rPr lang="de-DE" dirty="0" smtClean="0"/>
              <a:t>, </a:t>
            </a:r>
            <a:r>
              <a:rPr lang="de-DE" dirty="0" err="1" smtClean="0"/>
              <a:t>comniaepra</a:t>
            </a:r>
            <a:r>
              <a:rPr lang="de-DE" dirty="0" smtClean="0"/>
              <a:t> </a:t>
            </a:r>
            <a:r>
              <a:rPr lang="de-DE" dirty="0" err="1" smtClean="0"/>
              <a:t>volorenit</a:t>
            </a:r>
            <a:r>
              <a:rPr lang="de-DE" dirty="0" smtClean="0"/>
              <a:t>.</a:t>
            </a:r>
          </a:p>
          <a:p>
            <a:pPr lvl="0"/>
            <a:r>
              <a:rPr lang="de-DE" dirty="0" err="1" smtClean="0"/>
              <a:t>Consedis</a:t>
            </a:r>
            <a:r>
              <a:rPr lang="de-DE" dirty="0" smtClean="0"/>
              <a:t> </a:t>
            </a:r>
            <a:r>
              <a:rPr lang="de-DE" dirty="0" err="1" smtClean="0"/>
              <a:t>conseque</a:t>
            </a:r>
            <a:r>
              <a:rPr lang="de-DE" dirty="0" smtClean="0"/>
              <a:t> </a:t>
            </a:r>
            <a:r>
              <a:rPr lang="de-DE" dirty="0" err="1" smtClean="0"/>
              <a:t>deliquis</a:t>
            </a:r>
            <a:r>
              <a:rPr lang="de-DE" dirty="0" smtClean="0"/>
              <a:t> </a:t>
            </a:r>
            <a:r>
              <a:rPr lang="de-DE" dirty="0" err="1" smtClean="0"/>
              <a:t>eos</a:t>
            </a:r>
            <a:r>
              <a:rPr lang="de-DE" dirty="0" smtClean="0"/>
              <a:t> </a:t>
            </a:r>
            <a:r>
              <a:rPr lang="de-DE" dirty="0" err="1" smtClean="0"/>
              <a:t>ius</a:t>
            </a:r>
            <a:r>
              <a:rPr lang="de-DE" dirty="0" smtClean="0"/>
              <a:t>, </a:t>
            </a:r>
            <a:r>
              <a:rPr lang="de-DE" dirty="0" err="1" smtClean="0"/>
              <a:t>con</a:t>
            </a:r>
            <a:r>
              <a:rPr lang="de-DE" dirty="0" smtClean="0"/>
              <a:t> </a:t>
            </a:r>
            <a:r>
              <a:rPr lang="de-DE" dirty="0" err="1" smtClean="0"/>
              <a:t>pra</a:t>
            </a:r>
            <a:r>
              <a:rPr lang="de-DE" dirty="0" smtClean="0"/>
              <a:t> </a:t>
            </a:r>
            <a:r>
              <a:rPr lang="de-DE" dirty="0" err="1" smtClean="0"/>
              <a:t>quam</a:t>
            </a:r>
            <a:r>
              <a:rPr lang="de-DE" dirty="0" smtClean="0"/>
              <a:t>, </a:t>
            </a:r>
            <a:r>
              <a:rPr lang="de-DE" dirty="0" err="1" smtClean="0"/>
              <a:t>odit</a:t>
            </a:r>
            <a:r>
              <a:rPr lang="de-DE" dirty="0" smtClean="0"/>
              <a:t> </a:t>
            </a:r>
            <a:r>
              <a:rPr lang="de-DE" dirty="0" err="1" smtClean="0"/>
              <a:t>est</a:t>
            </a:r>
            <a:r>
              <a:rPr lang="de-DE" dirty="0" smtClean="0"/>
              <a:t> </a:t>
            </a:r>
            <a:r>
              <a:rPr lang="de-DE" dirty="0" err="1" smtClean="0"/>
              <a:t>velignient</a:t>
            </a:r>
            <a:r>
              <a:rPr lang="de-DE" dirty="0" smtClean="0"/>
              <a:t> et </a:t>
            </a:r>
            <a:r>
              <a:rPr lang="de-DE" dirty="0" err="1" smtClean="0"/>
              <a:t>hita</a:t>
            </a:r>
            <a:r>
              <a:rPr lang="de-DE" dirty="0" smtClean="0"/>
              <a:t> </a:t>
            </a:r>
            <a:r>
              <a:rPr lang="de-DE" dirty="0" err="1" smtClean="0"/>
              <a:t>solora</a:t>
            </a:r>
            <a:r>
              <a:rPr lang="de-DE" dirty="0" smtClean="0"/>
              <a:t> </a:t>
            </a:r>
            <a:r>
              <a:rPr lang="de-DE" dirty="0" err="1" smtClean="0"/>
              <a:t>imin</a:t>
            </a:r>
            <a:r>
              <a:rPr lang="de-DE" dirty="0" smtClean="0"/>
              <a:t> </a:t>
            </a:r>
            <a:r>
              <a:rPr lang="de-DE" dirty="0" err="1" smtClean="0"/>
              <a:t>ea</a:t>
            </a:r>
            <a:r>
              <a:rPr lang="de-DE" dirty="0" smtClean="0"/>
              <a:t>.</a:t>
            </a:r>
          </a:p>
        </p:txBody>
      </p:sp>
      <p:sp>
        <p:nvSpPr>
          <p:cNvPr id="4" name="Textplatzhalter 11"/>
          <p:cNvSpPr>
            <a:spLocks noGrp="1"/>
          </p:cNvSpPr>
          <p:nvPr>
            <p:ph type="body" sz="quarter" idx="13"/>
          </p:nvPr>
        </p:nvSpPr>
        <p:spPr>
          <a:xfrm>
            <a:off x="4187151" y="1191950"/>
            <a:ext cx="3931537" cy="531402"/>
          </a:xfrm>
          <a:prstGeom prst="rect">
            <a:avLst/>
          </a:prstGeom>
          <a:solidFill>
            <a:schemeClr val="bg1">
              <a:alpha val="70000"/>
            </a:schemeClr>
          </a:solidFill>
          <a:ln>
            <a:noFill/>
          </a:ln>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7" name="Textplatzhalter 7"/>
          <p:cNvSpPr>
            <a:spLocks noGrp="1"/>
          </p:cNvSpPr>
          <p:nvPr>
            <p:ph type="body" sz="quarter" idx="15"/>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73870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Headlin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9" name="Textplatzhalter 11"/>
          <p:cNvSpPr>
            <a:spLocks noGrp="1"/>
          </p:cNvSpPr>
          <p:nvPr>
            <p:ph type="body" sz="quarter" idx="17"/>
          </p:nvPr>
        </p:nvSpPr>
        <p:spPr>
          <a:xfrm>
            <a:off x="4360334" y="1207034"/>
            <a:ext cx="3758356"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17" name="Textplatzhalter 11"/>
          <p:cNvSpPr>
            <a:spLocks noGrp="1"/>
          </p:cNvSpPr>
          <p:nvPr>
            <p:ph type="body" sz="quarter" idx="19"/>
          </p:nvPr>
        </p:nvSpPr>
        <p:spPr>
          <a:xfrm>
            <a:off x="264907" y="1207034"/>
            <a:ext cx="3749063"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6" name="Textplatzhalter 7"/>
          <p:cNvSpPr>
            <a:spLocks noGrp="1"/>
          </p:cNvSpPr>
          <p:nvPr>
            <p:ph type="body" sz="quarter" idx="14"/>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1470653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1-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17" name="Textplatzhalter 11"/>
          <p:cNvSpPr>
            <a:spLocks noGrp="1"/>
          </p:cNvSpPr>
          <p:nvPr>
            <p:ph type="body" sz="quarter" idx="19"/>
          </p:nvPr>
        </p:nvSpPr>
        <p:spPr>
          <a:xfrm>
            <a:off x="264907" y="1207034"/>
            <a:ext cx="7853782"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6" name="Textplatzhalter 7"/>
          <p:cNvSpPr>
            <a:spLocks noGrp="1"/>
          </p:cNvSpPr>
          <p:nvPr>
            <p:ph type="body" sz="quarter" idx="14"/>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316354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folie_1zeilige H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2269546" y="4244964"/>
            <a:ext cx="6675794" cy="606436"/>
          </a:xfrm>
          <a:ln>
            <a:noFill/>
          </a:ln>
        </p:spPr>
        <p:txBody>
          <a:bodyPr lIns="36000"/>
          <a:lstStyle>
            <a:lvl1pPr>
              <a:defRPr cap="all">
                <a:solidFill>
                  <a:srgbClr val="003063"/>
                </a:solidFill>
              </a:defRPr>
            </a:lvl1pPr>
          </a:lstStyle>
          <a:p>
            <a:r>
              <a:rPr lang="de-DE" dirty="0" smtClean="0"/>
              <a:t>Titel 1-zeilig</a:t>
            </a:r>
            <a:endParaRPr lang="de-DE" dirty="0"/>
          </a:p>
        </p:txBody>
      </p:sp>
      <p:sp>
        <p:nvSpPr>
          <p:cNvPr id="7" name="Textplatzhalter 6"/>
          <p:cNvSpPr>
            <a:spLocks noGrp="1"/>
          </p:cNvSpPr>
          <p:nvPr>
            <p:ph type="body" sz="quarter" idx="10" hasCustomPrompt="1"/>
          </p:nvPr>
        </p:nvSpPr>
        <p:spPr>
          <a:xfrm>
            <a:off x="266772" y="5849035"/>
            <a:ext cx="5087722" cy="626868"/>
          </a:xfrm>
          <a:prstGeom prst="rect">
            <a:avLst/>
          </a:prstGeom>
        </p:spPr>
        <p:txBody>
          <a:bodyPr vert="horz"/>
          <a:lstStyle>
            <a:lvl1pPr marL="0" indent="0">
              <a:spcBef>
                <a:spcPts val="0"/>
              </a:spcBef>
              <a:buFontTx/>
              <a:buNone/>
              <a:defRPr sz="1800" baseline="0">
                <a:solidFill>
                  <a:schemeClr val="bg1"/>
                </a:solidFill>
                <a:latin typeface=""/>
              </a:defRPr>
            </a:lvl1pPr>
            <a:lvl2pPr marL="0" indent="0">
              <a:spcBef>
                <a:spcPts val="0"/>
              </a:spcBef>
              <a:buFontTx/>
              <a:buNone/>
              <a:defRPr sz="1800">
                <a:solidFill>
                  <a:schemeClr val="bg1"/>
                </a:solidFill>
                <a:latin typeface=""/>
              </a:defRPr>
            </a:lvl2pPr>
            <a:lvl3pPr marL="0" indent="0">
              <a:spcBef>
                <a:spcPts val="0"/>
              </a:spcBef>
              <a:buFontTx/>
              <a:buNone/>
              <a:defRPr sz="1800">
                <a:solidFill>
                  <a:schemeClr val="bg1"/>
                </a:solidFill>
                <a:latin typeface=""/>
              </a:defRPr>
            </a:lvl3pPr>
            <a:lvl4pPr marL="0" indent="0">
              <a:spcBef>
                <a:spcPts val="0"/>
              </a:spcBef>
              <a:buFontTx/>
              <a:buNone/>
              <a:defRPr sz="1800">
                <a:solidFill>
                  <a:schemeClr val="bg1"/>
                </a:solidFill>
                <a:latin typeface=""/>
              </a:defRPr>
            </a:lvl4pPr>
            <a:lvl5pPr marL="0" indent="0">
              <a:spcBef>
                <a:spcPts val="0"/>
              </a:spcBef>
              <a:buFontTx/>
              <a:buNone/>
              <a:defRPr sz="1800">
                <a:solidFill>
                  <a:schemeClr val="bg1"/>
                </a:solidFill>
                <a:latin typeface=""/>
              </a:defRPr>
            </a:lvl5pPr>
          </a:lstStyle>
          <a:p>
            <a:pPr lvl="0"/>
            <a:r>
              <a:rPr lang="de-DE" dirty="0" err="1" smtClean="0"/>
              <a:t>Subline</a:t>
            </a:r>
            <a:endParaRPr lang="de-DE" dirty="0" smtClean="0"/>
          </a:p>
          <a:p>
            <a:pPr lvl="0"/>
            <a:r>
              <a:rPr lang="de-DE" dirty="0" smtClean="0"/>
              <a:t>Maximal 2-zeilig</a:t>
            </a:r>
            <a:endParaRPr lang="de-DE" dirty="0"/>
          </a:p>
        </p:txBody>
      </p:sp>
      <p:sp>
        <p:nvSpPr>
          <p:cNvPr id="9" name="Textplatzhalter 8"/>
          <p:cNvSpPr>
            <a:spLocks noGrp="1"/>
          </p:cNvSpPr>
          <p:nvPr>
            <p:ph type="body" sz="quarter" idx="11" hasCustomPrompt="1"/>
          </p:nvPr>
        </p:nvSpPr>
        <p:spPr>
          <a:xfrm>
            <a:off x="266772" y="6475903"/>
            <a:ext cx="2603500" cy="250779"/>
          </a:xfrm>
          <a:prstGeom prst="rect">
            <a:avLst/>
          </a:prstGeom>
        </p:spPr>
        <p:txBody>
          <a:bodyPr vert="horz"/>
          <a:lstStyle>
            <a:lvl1pPr marL="0" indent="0">
              <a:spcBef>
                <a:spcPts val="0"/>
              </a:spcBef>
              <a:buFontTx/>
              <a:buNone/>
              <a:defRPr sz="900" baseline="0">
                <a:solidFill>
                  <a:schemeClr val="bg1"/>
                </a:solidFill>
                <a:latin typeface="Arial"/>
                <a:cs typeface="Arial"/>
              </a:defRPr>
            </a:lvl1pPr>
            <a:lvl2pPr marL="0" indent="0">
              <a:spcBef>
                <a:spcPts val="0"/>
              </a:spcBef>
              <a:buFontTx/>
              <a:buNone/>
              <a:defRPr sz="900">
                <a:solidFill>
                  <a:schemeClr val="bg1"/>
                </a:solidFill>
                <a:latin typeface="HamburgSans"/>
              </a:defRPr>
            </a:lvl2pPr>
            <a:lvl3pPr marL="0" indent="0">
              <a:spcBef>
                <a:spcPts val="0"/>
              </a:spcBef>
              <a:buFontTx/>
              <a:buNone/>
              <a:defRPr sz="900">
                <a:solidFill>
                  <a:schemeClr val="bg1"/>
                </a:solidFill>
                <a:latin typeface="HamburgSans"/>
              </a:defRPr>
            </a:lvl3pPr>
            <a:lvl4pPr marL="0" indent="0">
              <a:spcBef>
                <a:spcPts val="0"/>
              </a:spcBef>
              <a:buFontTx/>
              <a:buNone/>
              <a:defRPr sz="900">
                <a:solidFill>
                  <a:schemeClr val="bg1"/>
                </a:solidFill>
                <a:latin typeface="HamburgSans"/>
              </a:defRPr>
            </a:lvl4pPr>
            <a:lvl5pPr marL="0" indent="0">
              <a:spcBef>
                <a:spcPts val="0"/>
              </a:spcBef>
              <a:buFontTx/>
              <a:buNone/>
              <a:defRPr sz="900">
                <a:solidFill>
                  <a:schemeClr val="bg1"/>
                </a:solidFill>
                <a:latin typeface="HamburgSans"/>
              </a:defRPr>
            </a:lvl5pPr>
          </a:lstStyle>
          <a:p>
            <a:pPr lvl="0"/>
            <a:r>
              <a:rPr lang="de-DE" dirty="0" smtClean="0"/>
              <a:t>Datum eintragen</a:t>
            </a:r>
            <a:endParaRPr lang="de-DE" dirty="0"/>
          </a:p>
        </p:txBody>
      </p:sp>
    </p:spTree>
    <p:extLst>
      <p:ext uri="{BB962C8B-B14F-4D97-AF65-F5344CB8AC3E}">
        <p14:creationId xmlns:p14="http://schemas.microsoft.com/office/powerpoint/2010/main" val="1505244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folie_2zeilige H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Autofit/>
          </a:bodyPr>
          <a:lstStyle>
            <a:lvl1pPr>
              <a:defRPr cap="all">
                <a:solidFill>
                  <a:srgbClr val="E10019"/>
                </a:solidFill>
              </a:defRPr>
            </a:lvl1pPr>
          </a:lstStyle>
          <a:p>
            <a:r>
              <a:rPr lang="de-DE" dirty="0" smtClean="0"/>
              <a:t>Titel 2-zeilig</a:t>
            </a:r>
            <a:endParaRPr lang="de-DE" dirty="0"/>
          </a:p>
        </p:txBody>
      </p:sp>
      <p:sp>
        <p:nvSpPr>
          <p:cNvPr id="8" name="Textplatzhalter 7"/>
          <p:cNvSpPr>
            <a:spLocks noGrp="1"/>
          </p:cNvSpPr>
          <p:nvPr>
            <p:ph type="body" sz="quarter" idx="13" hasCustomPrompt="1"/>
          </p:nvPr>
        </p:nvSpPr>
        <p:spPr>
          <a:xfrm>
            <a:off x="1823569" y="4948896"/>
            <a:ext cx="7320431" cy="604361"/>
          </a:xfrm>
          <a:prstGeom prst="rect">
            <a:avLst/>
          </a:prstGeom>
          <a:solidFill>
            <a:schemeClr val="bg1"/>
          </a:solidFill>
        </p:spPr>
        <p:txBody>
          <a:bodyPr vert="horz" wrap="none" lIns="36000" tIns="36000" rIns="0" bIns="0" rtlCol="0" anchor="t" anchorCtr="0">
            <a:noAutofit/>
          </a:bodyPr>
          <a:lstStyle>
            <a:lvl1pPr marL="126000" indent="0">
              <a:spcBef>
                <a:spcPts val="0"/>
              </a:spcBef>
              <a:buFontTx/>
              <a:buNone/>
              <a:defRPr lang="de-DE" sz="3300" b="1" cap="all" dirty="0">
                <a:solidFill>
                  <a:srgbClr val="003063"/>
                </a:solidFill>
                <a:latin typeface="Arial"/>
                <a:ea typeface="+mj-ea"/>
                <a:cs typeface="Arial"/>
              </a:defRPr>
            </a:lvl1pPr>
          </a:lstStyle>
          <a:p>
            <a:pPr marL="126000" lvl="0">
              <a:spcBef>
                <a:spcPts val="0"/>
              </a:spcBef>
              <a:buNone/>
            </a:pPr>
            <a:r>
              <a:rPr lang="de-DE" dirty="0" smtClean="0"/>
              <a:t>2. </a:t>
            </a:r>
            <a:r>
              <a:rPr lang="de-DE" dirty="0" err="1" smtClean="0"/>
              <a:t>zeile</a:t>
            </a:r>
            <a:endParaRPr lang="de-DE" dirty="0"/>
          </a:p>
        </p:txBody>
      </p:sp>
      <p:sp>
        <p:nvSpPr>
          <p:cNvPr id="7" name="Textplatzhalter 6"/>
          <p:cNvSpPr>
            <a:spLocks noGrp="1"/>
          </p:cNvSpPr>
          <p:nvPr>
            <p:ph type="body" sz="quarter" idx="10" hasCustomPrompt="1"/>
          </p:nvPr>
        </p:nvSpPr>
        <p:spPr>
          <a:xfrm>
            <a:off x="266772" y="5849035"/>
            <a:ext cx="5087722" cy="626868"/>
          </a:xfrm>
          <a:prstGeom prst="rect">
            <a:avLst/>
          </a:prstGeom>
        </p:spPr>
        <p:txBody>
          <a:bodyPr vert="horz"/>
          <a:lstStyle>
            <a:lvl1pPr marL="0" indent="0">
              <a:spcBef>
                <a:spcPts val="0"/>
              </a:spcBef>
              <a:buFontTx/>
              <a:buNone/>
              <a:defRPr sz="1800" baseline="0">
                <a:solidFill>
                  <a:schemeClr val="bg1"/>
                </a:solidFill>
                <a:latin typeface=""/>
              </a:defRPr>
            </a:lvl1pPr>
            <a:lvl2pPr marL="0" indent="0">
              <a:spcBef>
                <a:spcPts val="0"/>
              </a:spcBef>
              <a:buFontTx/>
              <a:buNone/>
              <a:defRPr sz="1800">
                <a:solidFill>
                  <a:schemeClr val="bg1"/>
                </a:solidFill>
                <a:latin typeface=""/>
              </a:defRPr>
            </a:lvl2pPr>
            <a:lvl3pPr marL="0" indent="0">
              <a:spcBef>
                <a:spcPts val="0"/>
              </a:spcBef>
              <a:buFontTx/>
              <a:buNone/>
              <a:defRPr sz="1800">
                <a:solidFill>
                  <a:schemeClr val="bg1"/>
                </a:solidFill>
                <a:latin typeface=""/>
              </a:defRPr>
            </a:lvl3pPr>
            <a:lvl4pPr marL="0" indent="0">
              <a:spcBef>
                <a:spcPts val="0"/>
              </a:spcBef>
              <a:buFontTx/>
              <a:buNone/>
              <a:defRPr sz="1800">
                <a:solidFill>
                  <a:schemeClr val="bg1"/>
                </a:solidFill>
                <a:latin typeface=""/>
              </a:defRPr>
            </a:lvl4pPr>
            <a:lvl5pPr marL="0" indent="0">
              <a:spcBef>
                <a:spcPts val="0"/>
              </a:spcBef>
              <a:buFontTx/>
              <a:buNone/>
              <a:defRPr sz="1800">
                <a:solidFill>
                  <a:schemeClr val="bg1"/>
                </a:solidFill>
                <a:latin typeface=""/>
              </a:defRPr>
            </a:lvl5pPr>
          </a:lstStyle>
          <a:p>
            <a:pPr lvl="0"/>
            <a:r>
              <a:rPr lang="de-DE" dirty="0" err="1" smtClean="0"/>
              <a:t>Subline</a:t>
            </a:r>
            <a:endParaRPr lang="de-DE" dirty="0" smtClean="0"/>
          </a:p>
          <a:p>
            <a:pPr lvl="0"/>
            <a:r>
              <a:rPr lang="de-DE" dirty="0" smtClean="0"/>
              <a:t>Maximal 2-zeilig</a:t>
            </a:r>
            <a:endParaRPr lang="de-DE" dirty="0"/>
          </a:p>
        </p:txBody>
      </p:sp>
      <p:sp>
        <p:nvSpPr>
          <p:cNvPr id="9" name="Textplatzhalter 8"/>
          <p:cNvSpPr>
            <a:spLocks noGrp="1"/>
          </p:cNvSpPr>
          <p:nvPr>
            <p:ph type="body" sz="quarter" idx="11" hasCustomPrompt="1"/>
          </p:nvPr>
        </p:nvSpPr>
        <p:spPr>
          <a:xfrm>
            <a:off x="266772" y="6475903"/>
            <a:ext cx="2603500" cy="250779"/>
          </a:xfrm>
          <a:prstGeom prst="rect">
            <a:avLst/>
          </a:prstGeom>
        </p:spPr>
        <p:txBody>
          <a:bodyPr vert="horz"/>
          <a:lstStyle>
            <a:lvl1pPr marL="0" indent="0">
              <a:spcBef>
                <a:spcPts val="0"/>
              </a:spcBef>
              <a:buFontTx/>
              <a:buNone/>
              <a:defRPr sz="900" baseline="0">
                <a:solidFill>
                  <a:schemeClr val="bg1"/>
                </a:solidFill>
                <a:latin typeface="Arial"/>
                <a:cs typeface="Arial"/>
              </a:defRPr>
            </a:lvl1pPr>
            <a:lvl2pPr marL="0" indent="0">
              <a:spcBef>
                <a:spcPts val="0"/>
              </a:spcBef>
              <a:buFontTx/>
              <a:buNone/>
              <a:defRPr sz="900">
                <a:solidFill>
                  <a:schemeClr val="bg1"/>
                </a:solidFill>
                <a:latin typeface="HamburgSans"/>
              </a:defRPr>
            </a:lvl2pPr>
            <a:lvl3pPr marL="0" indent="0">
              <a:spcBef>
                <a:spcPts val="0"/>
              </a:spcBef>
              <a:buFontTx/>
              <a:buNone/>
              <a:defRPr sz="900">
                <a:solidFill>
                  <a:schemeClr val="bg1"/>
                </a:solidFill>
                <a:latin typeface="HamburgSans"/>
              </a:defRPr>
            </a:lvl3pPr>
            <a:lvl4pPr marL="0" indent="0">
              <a:spcBef>
                <a:spcPts val="0"/>
              </a:spcBef>
              <a:buFontTx/>
              <a:buNone/>
              <a:defRPr sz="900">
                <a:solidFill>
                  <a:schemeClr val="bg1"/>
                </a:solidFill>
                <a:latin typeface="HamburgSans"/>
              </a:defRPr>
            </a:lvl4pPr>
            <a:lvl5pPr marL="0" indent="0">
              <a:spcBef>
                <a:spcPts val="0"/>
              </a:spcBef>
              <a:buFontTx/>
              <a:buNone/>
              <a:defRPr sz="900">
                <a:solidFill>
                  <a:schemeClr val="bg1"/>
                </a:solidFill>
                <a:latin typeface="HamburgSans"/>
              </a:defRPr>
            </a:lvl5pPr>
          </a:lstStyle>
          <a:p>
            <a:pPr lvl="0"/>
            <a:r>
              <a:rPr lang="de-DE" dirty="0" smtClean="0"/>
              <a:t>Datum eintragen</a:t>
            </a:r>
            <a:endParaRPr lang="de-DE" dirty="0"/>
          </a:p>
        </p:txBody>
      </p:sp>
    </p:spTree>
    <p:extLst>
      <p:ext uri="{BB962C8B-B14F-4D97-AF65-F5344CB8AC3E}">
        <p14:creationId xmlns:p14="http://schemas.microsoft.com/office/powerpoint/2010/main" val="506778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folie_1zeilige H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2269546" y="4244964"/>
            <a:ext cx="6675794" cy="606436"/>
          </a:xfrm>
          <a:ln>
            <a:noFill/>
          </a:ln>
        </p:spPr>
        <p:txBody>
          <a:bodyPr lIns="36000"/>
          <a:lstStyle>
            <a:lvl1pPr>
              <a:defRPr cap="all">
                <a:solidFill>
                  <a:srgbClr val="003063"/>
                </a:solidFill>
              </a:defRPr>
            </a:lvl1pPr>
          </a:lstStyle>
          <a:p>
            <a:r>
              <a:rPr lang="de-DE" dirty="0" smtClean="0"/>
              <a:t>Titel 1-zeilig</a:t>
            </a:r>
            <a:endParaRPr lang="de-DE" dirty="0"/>
          </a:p>
        </p:txBody>
      </p:sp>
      <p:sp>
        <p:nvSpPr>
          <p:cNvPr id="7" name="Textplatzhalter 6"/>
          <p:cNvSpPr>
            <a:spLocks noGrp="1"/>
          </p:cNvSpPr>
          <p:nvPr>
            <p:ph type="body" sz="quarter" idx="10" hasCustomPrompt="1"/>
          </p:nvPr>
        </p:nvSpPr>
        <p:spPr>
          <a:xfrm>
            <a:off x="266772" y="5849035"/>
            <a:ext cx="5087722" cy="626868"/>
          </a:xfrm>
          <a:prstGeom prst="rect">
            <a:avLst/>
          </a:prstGeom>
        </p:spPr>
        <p:txBody>
          <a:bodyPr vert="horz"/>
          <a:lstStyle>
            <a:lvl1pPr marL="0" indent="0">
              <a:spcBef>
                <a:spcPts val="0"/>
              </a:spcBef>
              <a:buFontTx/>
              <a:buNone/>
              <a:defRPr sz="1800" baseline="0">
                <a:solidFill>
                  <a:schemeClr val="bg1"/>
                </a:solidFill>
                <a:latin typeface=""/>
              </a:defRPr>
            </a:lvl1pPr>
            <a:lvl2pPr marL="0" indent="0">
              <a:spcBef>
                <a:spcPts val="0"/>
              </a:spcBef>
              <a:buFontTx/>
              <a:buNone/>
              <a:defRPr sz="1800">
                <a:solidFill>
                  <a:schemeClr val="bg1"/>
                </a:solidFill>
                <a:latin typeface=""/>
              </a:defRPr>
            </a:lvl2pPr>
            <a:lvl3pPr marL="0" indent="0">
              <a:spcBef>
                <a:spcPts val="0"/>
              </a:spcBef>
              <a:buFontTx/>
              <a:buNone/>
              <a:defRPr sz="1800">
                <a:solidFill>
                  <a:schemeClr val="bg1"/>
                </a:solidFill>
                <a:latin typeface=""/>
              </a:defRPr>
            </a:lvl3pPr>
            <a:lvl4pPr marL="0" indent="0">
              <a:spcBef>
                <a:spcPts val="0"/>
              </a:spcBef>
              <a:buFontTx/>
              <a:buNone/>
              <a:defRPr sz="1800">
                <a:solidFill>
                  <a:schemeClr val="bg1"/>
                </a:solidFill>
                <a:latin typeface=""/>
              </a:defRPr>
            </a:lvl4pPr>
            <a:lvl5pPr marL="0" indent="0">
              <a:spcBef>
                <a:spcPts val="0"/>
              </a:spcBef>
              <a:buFontTx/>
              <a:buNone/>
              <a:defRPr sz="1800">
                <a:solidFill>
                  <a:schemeClr val="bg1"/>
                </a:solidFill>
                <a:latin typeface=""/>
              </a:defRPr>
            </a:lvl5pPr>
          </a:lstStyle>
          <a:p>
            <a:pPr lvl="0"/>
            <a:r>
              <a:rPr lang="de-DE" dirty="0" err="1" smtClean="0"/>
              <a:t>Subline</a:t>
            </a:r>
            <a:endParaRPr lang="de-DE" dirty="0" smtClean="0"/>
          </a:p>
          <a:p>
            <a:pPr lvl="0"/>
            <a:r>
              <a:rPr lang="de-DE" dirty="0" smtClean="0"/>
              <a:t>Maximal 2-zeilig</a:t>
            </a:r>
            <a:endParaRPr lang="de-DE" dirty="0"/>
          </a:p>
        </p:txBody>
      </p:sp>
      <p:sp>
        <p:nvSpPr>
          <p:cNvPr id="9" name="Textplatzhalter 8"/>
          <p:cNvSpPr>
            <a:spLocks noGrp="1"/>
          </p:cNvSpPr>
          <p:nvPr>
            <p:ph type="body" sz="quarter" idx="11" hasCustomPrompt="1"/>
          </p:nvPr>
        </p:nvSpPr>
        <p:spPr>
          <a:xfrm>
            <a:off x="266772" y="6475903"/>
            <a:ext cx="2603500" cy="250779"/>
          </a:xfrm>
          <a:prstGeom prst="rect">
            <a:avLst/>
          </a:prstGeom>
        </p:spPr>
        <p:txBody>
          <a:bodyPr vert="horz"/>
          <a:lstStyle>
            <a:lvl1pPr marL="0" indent="0">
              <a:spcBef>
                <a:spcPts val="0"/>
              </a:spcBef>
              <a:buFontTx/>
              <a:buNone/>
              <a:defRPr sz="900" baseline="0">
                <a:solidFill>
                  <a:schemeClr val="bg1"/>
                </a:solidFill>
                <a:latin typeface="Arial"/>
                <a:cs typeface="Arial"/>
              </a:defRPr>
            </a:lvl1pPr>
            <a:lvl2pPr marL="0" indent="0">
              <a:spcBef>
                <a:spcPts val="0"/>
              </a:spcBef>
              <a:buFontTx/>
              <a:buNone/>
              <a:defRPr sz="900">
                <a:solidFill>
                  <a:schemeClr val="bg1"/>
                </a:solidFill>
                <a:latin typeface="HamburgSans"/>
              </a:defRPr>
            </a:lvl2pPr>
            <a:lvl3pPr marL="0" indent="0">
              <a:spcBef>
                <a:spcPts val="0"/>
              </a:spcBef>
              <a:buFontTx/>
              <a:buNone/>
              <a:defRPr sz="900">
                <a:solidFill>
                  <a:schemeClr val="bg1"/>
                </a:solidFill>
                <a:latin typeface="HamburgSans"/>
              </a:defRPr>
            </a:lvl3pPr>
            <a:lvl4pPr marL="0" indent="0">
              <a:spcBef>
                <a:spcPts val="0"/>
              </a:spcBef>
              <a:buFontTx/>
              <a:buNone/>
              <a:defRPr sz="900">
                <a:solidFill>
                  <a:schemeClr val="bg1"/>
                </a:solidFill>
                <a:latin typeface="HamburgSans"/>
              </a:defRPr>
            </a:lvl4pPr>
            <a:lvl5pPr marL="0" indent="0">
              <a:spcBef>
                <a:spcPts val="0"/>
              </a:spcBef>
              <a:buFontTx/>
              <a:buNone/>
              <a:defRPr sz="900">
                <a:solidFill>
                  <a:schemeClr val="bg1"/>
                </a:solidFill>
                <a:latin typeface="HamburgSans"/>
              </a:defRPr>
            </a:lvl5pPr>
          </a:lstStyle>
          <a:p>
            <a:pPr lvl="0"/>
            <a:r>
              <a:rPr lang="de-DE" dirty="0" smtClean="0"/>
              <a:t>Datum eintragen</a:t>
            </a:r>
            <a:endParaRPr lang="de-DE" dirty="0"/>
          </a:p>
        </p:txBody>
      </p:sp>
    </p:spTree>
    <p:extLst>
      <p:ext uri="{BB962C8B-B14F-4D97-AF65-F5344CB8AC3E}">
        <p14:creationId xmlns:p14="http://schemas.microsoft.com/office/powerpoint/2010/main" val="2285355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folie_2zeilige H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Autofit/>
          </a:bodyPr>
          <a:lstStyle>
            <a:lvl1pPr>
              <a:defRPr cap="all">
                <a:solidFill>
                  <a:srgbClr val="E10019"/>
                </a:solidFill>
              </a:defRPr>
            </a:lvl1pPr>
          </a:lstStyle>
          <a:p>
            <a:r>
              <a:rPr lang="de-DE" dirty="0" smtClean="0"/>
              <a:t>Titel 2-zeilig</a:t>
            </a:r>
            <a:endParaRPr lang="de-DE" dirty="0"/>
          </a:p>
        </p:txBody>
      </p:sp>
      <p:sp>
        <p:nvSpPr>
          <p:cNvPr id="8" name="Textplatzhalter 7"/>
          <p:cNvSpPr>
            <a:spLocks noGrp="1"/>
          </p:cNvSpPr>
          <p:nvPr>
            <p:ph type="body" sz="quarter" idx="13" hasCustomPrompt="1"/>
          </p:nvPr>
        </p:nvSpPr>
        <p:spPr>
          <a:xfrm>
            <a:off x="1823569" y="4948896"/>
            <a:ext cx="7320431" cy="604361"/>
          </a:xfrm>
          <a:prstGeom prst="rect">
            <a:avLst/>
          </a:prstGeom>
          <a:solidFill>
            <a:schemeClr val="bg1"/>
          </a:solidFill>
        </p:spPr>
        <p:txBody>
          <a:bodyPr vert="horz" wrap="none" lIns="36000" tIns="36000" rIns="0" bIns="0" rtlCol="0" anchor="t" anchorCtr="0">
            <a:noAutofit/>
          </a:bodyPr>
          <a:lstStyle>
            <a:lvl1pPr marL="126000" indent="0">
              <a:spcBef>
                <a:spcPts val="0"/>
              </a:spcBef>
              <a:buFontTx/>
              <a:buNone/>
              <a:defRPr lang="de-DE" sz="3300" b="1" cap="all" dirty="0">
                <a:solidFill>
                  <a:srgbClr val="003063"/>
                </a:solidFill>
                <a:latin typeface="Arial"/>
                <a:ea typeface="+mj-ea"/>
                <a:cs typeface="Arial"/>
              </a:defRPr>
            </a:lvl1pPr>
          </a:lstStyle>
          <a:p>
            <a:pPr marL="126000" lvl="0">
              <a:spcBef>
                <a:spcPts val="0"/>
              </a:spcBef>
              <a:buNone/>
            </a:pPr>
            <a:r>
              <a:rPr lang="de-DE" dirty="0" smtClean="0"/>
              <a:t>2. </a:t>
            </a:r>
            <a:r>
              <a:rPr lang="de-DE" dirty="0" err="1" smtClean="0"/>
              <a:t>zeile</a:t>
            </a:r>
            <a:endParaRPr lang="de-DE" dirty="0"/>
          </a:p>
        </p:txBody>
      </p:sp>
      <p:sp>
        <p:nvSpPr>
          <p:cNvPr id="7" name="Textplatzhalter 6"/>
          <p:cNvSpPr>
            <a:spLocks noGrp="1"/>
          </p:cNvSpPr>
          <p:nvPr>
            <p:ph type="body" sz="quarter" idx="10" hasCustomPrompt="1"/>
          </p:nvPr>
        </p:nvSpPr>
        <p:spPr>
          <a:xfrm>
            <a:off x="266772" y="5849035"/>
            <a:ext cx="5087722" cy="626868"/>
          </a:xfrm>
          <a:prstGeom prst="rect">
            <a:avLst/>
          </a:prstGeom>
        </p:spPr>
        <p:txBody>
          <a:bodyPr vert="horz"/>
          <a:lstStyle>
            <a:lvl1pPr marL="0" indent="0">
              <a:spcBef>
                <a:spcPts val="0"/>
              </a:spcBef>
              <a:buFontTx/>
              <a:buNone/>
              <a:defRPr sz="1800" baseline="0">
                <a:solidFill>
                  <a:schemeClr val="bg1"/>
                </a:solidFill>
                <a:latin typeface=""/>
              </a:defRPr>
            </a:lvl1pPr>
            <a:lvl2pPr marL="0" indent="0">
              <a:spcBef>
                <a:spcPts val="0"/>
              </a:spcBef>
              <a:buFontTx/>
              <a:buNone/>
              <a:defRPr sz="1800">
                <a:solidFill>
                  <a:schemeClr val="bg1"/>
                </a:solidFill>
                <a:latin typeface=""/>
              </a:defRPr>
            </a:lvl2pPr>
            <a:lvl3pPr marL="0" indent="0">
              <a:spcBef>
                <a:spcPts val="0"/>
              </a:spcBef>
              <a:buFontTx/>
              <a:buNone/>
              <a:defRPr sz="1800">
                <a:solidFill>
                  <a:schemeClr val="bg1"/>
                </a:solidFill>
                <a:latin typeface=""/>
              </a:defRPr>
            </a:lvl3pPr>
            <a:lvl4pPr marL="0" indent="0">
              <a:spcBef>
                <a:spcPts val="0"/>
              </a:spcBef>
              <a:buFontTx/>
              <a:buNone/>
              <a:defRPr sz="1800">
                <a:solidFill>
                  <a:schemeClr val="bg1"/>
                </a:solidFill>
                <a:latin typeface=""/>
              </a:defRPr>
            </a:lvl4pPr>
            <a:lvl5pPr marL="0" indent="0">
              <a:spcBef>
                <a:spcPts val="0"/>
              </a:spcBef>
              <a:buFontTx/>
              <a:buNone/>
              <a:defRPr sz="1800">
                <a:solidFill>
                  <a:schemeClr val="bg1"/>
                </a:solidFill>
                <a:latin typeface=""/>
              </a:defRPr>
            </a:lvl5pPr>
          </a:lstStyle>
          <a:p>
            <a:pPr lvl="0"/>
            <a:r>
              <a:rPr lang="de-DE" dirty="0" err="1" smtClean="0"/>
              <a:t>Subline</a:t>
            </a:r>
            <a:endParaRPr lang="de-DE" dirty="0" smtClean="0"/>
          </a:p>
          <a:p>
            <a:pPr lvl="0"/>
            <a:r>
              <a:rPr lang="de-DE" dirty="0" smtClean="0"/>
              <a:t>Maximal 2-zeilig</a:t>
            </a:r>
            <a:endParaRPr lang="de-DE" dirty="0"/>
          </a:p>
        </p:txBody>
      </p:sp>
      <p:sp>
        <p:nvSpPr>
          <p:cNvPr id="9" name="Textplatzhalter 8"/>
          <p:cNvSpPr>
            <a:spLocks noGrp="1"/>
          </p:cNvSpPr>
          <p:nvPr>
            <p:ph type="body" sz="quarter" idx="11" hasCustomPrompt="1"/>
          </p:nvPr>
        </p:nvSpPr>
        <p:spPr>
          <a:xfrm>
            <a:off x="266772" y="6475903"/>
            <a:ext cx="2603500" cy="250779"/>
          </a:xfrm>
          <a:prstGeom prst="rect">
            <a:avLst/>
          </a:prstGeom>
        </p:spPr>
        <p:txBody>
          <a:bodyPr vert="horz"/>
          <a:lstStyle>
            <a:lvl1pPr marL="0" indent="0">
              <a:spcBef>
                <a:spcPts val="0"/>
              </a:spcBef>
              <a:buFontTx/>
              <a:buNone/>
              <a:defRPr sz="900" baseline="0">
                <a:solidFill>
                  <a:schemeClr val="bg1"/>
                </a:solidFill>
                <a:latin typeface="Arial"/>
                <a:cs typeface="Arial"/>
              </a:defRPr>
            </a:lvl1pPr>
            <a:lvl2pPr marL="0" indent="0">
              <a:spcBef>
                <a:spcPts val="0"/>
              </a:spcBef>
              <a:buFontTx/>
              <a:buNone/>
              <a:defRPr sz="900">
                <a:solidFill>
                  <a:schemeClr val="bg1"/>
                </a:solidFill>
                <a:latin typeface="HamburgSans"/>
              </a:defRPr>
            </a:lvl2pPr>
            <a:lvl3pPr marL="0" indent="0">
              <a:spcBef>
                <a:spcPts val="0"/>
              </a:spcBef>
              <a:buFontTx/>
              <a:buNone/>
              <a:defRPr sz="900">
                <a:solidFill>
                  <a:schemeClr val="bg1"/>
                </a:solidFill>
                <a:latin typeface="HamburgSans"/>
              </a:defRPr>
            </a:lvl3pPr>
            <a:lvl4pPr marL="0" indent="0">
              <a:spcBef>
                <a:spcPts val="0"/>
              </a:spcBef>
              <a:buFontTx/>
              <a:buNone/>
              <a:defRPr sz="900">
                <a:solidFill>
                  <a:schemeClr val="bg1"/>
                </a:solidFill>
                <a:latin typeface="HamburgSans"/>
              </a:defRPr>
            </a:lvl4pPr>
            <a:lvl5pPr marL="0" indent="0">
              <a:spcBef>
                <a:spcPts val="0"/>
              </a:spcBef>
              <a:buFontTx/>
              <a:buNone/>
              <a:defRPr sz="900">
                <a:solidFill>
                  <a:schemeClr val="bg1"/>
                </a:solidFill>
                <a:latin typeface="HamburgSans"/>
              </a:defRPr>
            </a:lvl5pPr>
          </a:lstStyle>
          <a:p>
            <a:pPr lvl="0"/>
            <a:r>
              <a:rPr lang="de-DE" dirty="0" smtClean="0"/>
              <a:t>Datum eintragen</a:t>
            </a:r>
            <a:endParaRPr lang="de-DE" dirty="0"/>
          </a:p>
        </p:txBody>
      </p:sp>
    </p:spTree>
    <p:extLst>
      <p:ext uri="{BB962C8B-B14F-4D97-AF65-F5344CB8AC3E}">
        <p14:creationId xmlns:p14="http://schemas.microsoft.com/office/powerpoint/2010/main" val="56808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7" name="Textfeld 6"/>
          <p:cNvSpPr txBox="1"/>
          <p:nvPr userDrawn="1"/>
        </p:nvSpPr>
        <p:spPr>
          <a:xfrm>
            <a:off x="2267664" y="4249173"/>
            <a:ext cx="5223209" cy="612000"/>
          </a:xfrm>
          <a:prstGeom prst="rect">
            <a:avLst/>
          </a:prstGeom>
          <a:solidFill>
            <a:schemeClr val="bg1"/>
          </a:solidFill>
        </p:spPr>
        <p:txBody>
          <a:bodyPr wrap="square" lIns="36000" tIns="36000" rIns="0" bIns="0" rtlCol="0">
            <a:noAutofit/>
          </a:bodyPr>
          <a:lstStyle/>
          <a:p>
            <a:pPr marL="126000"/>
            <a:r>
              <a:rPr lang="de-DE" sz="3300" b="1" kern="1200" cap="all" dirty="0" smtClean="0">
                <a:ln>
                  <a:noFill/>
                </a:ln>
                <a:solidFill>
                  <a:srgbClr val="E10019"/>
                </a:solidFill>
                <a:latin typeface="Arial"/>
                <a:ea typeface="+mj-ea"/>
                <a:cs typeface="Arial"/>
              </a:rPr>
              <a:t>Vielen Dank für ihre</a:t>
            </a:r>
            <a:endParaRPr lang="de-DE" sz="3300" b="1" kern="1200" cap="all" dirty="0">
              <a:ln>
                <a:noFill/>
              </a:ln>
              <a:solidFill>
                <a:srgbClr val="E10019"/>
              </a:solidFill>
              <a:latin typeface="Arial"/>
              <a:ea typeface="+mj-ea"/>
              <a:cs typeface="Arial"/>
            </a:endParaRPr>
          </a:p>
        </p:txBody>
      </p:sp>
      <p:sp>
        <p:nvSpPr>
          <p:cNvPr id="2" name="Textfeld 1"/>
          <p:cNvSpPr txBox="1"/>
          <p:nvPr userDrawn="1"/>
        </p:nvSpPr>
        <p:spPr>
          <a:xfrm>
            <a:off x="1827157" y="4948080"/>
            <a:ext cx="4272011" cy="612000"/>
          </a:xfrm>
          <a:prstGeom prst="rect">
            <a:avLst/>
          </a:prstGeom>
          <a:solidFill>
            <a:schemeClr val="bg1"/>
          </a:solidFill>
        </p:spPr>
        <p:txBody>
          <a:bodyPr wrap="square" lIns="36000" tIns="36000" rIns="0" bIns="0" rtlCol="0">
            <a:noAutofit/>
          </a:bodyPr>
          <a:lstStyle/>
          <a:p>
            <a:pPr marL="126000"/>
            <a:r>
              <a:rPr lang="de-DE" sz="3300" b="1" kern="1200" cap="all" dirty="0" smtClean="0">
                <a:ln>
                  <a:noFill/>
                </a:ln>
                <a:solidFill>
                  <a:srgbClr val="003063"/>
                </a:solidFill>
                <a:latin typeface="Arial"/>
                <a:ea typeface="+mj-ea"/>
                <a:cs typeface="Arial"/>
              </a:rPr>
              <a:t>Aufmerksamkeit</a:t>
            </a:r>
            <a:endParaRPr lang="de-DE" sz="3300" b="1" kern="1200" cap="all" dirty="0">
              <a:ln>
                <a:noFill/>
              </a:ln>
              <a:solidFill>
                <a:srgbClr val="003063"/>
              </a:solidFill>
              <a:latin typeface="Arial"/>
              <a:ea typeface="+mj-ea"/>
              <a:cs typeface="Arial"/>
            </a:endParaRPr>
          </a:p>
        </p:txBody>
      </p:sp>
      <p:sp>
        <p:nvSpPr>
          <p:cNvPr id="9" name="Textplatzhalter 6"/>
          <p:cNvSpPr>
            <a:spLocks noGrp="1"/>
          </p:cNvSpPr>
          <p:nvPr>
            <p:ph type="body" sz="quarter" idx="10" hasCustomPrompt="1"/>
          </p:nvPr>
        </p:nvSpPr>
        <p:spPr>
          <a:xfrm>
            <a:off x="266772" y="5849035"/>
            <a:ext cx="3570828" cy="626868"/>
          </a:xfrm>
          <a:prstGeom prst="rect">
            <a:avLst/>
          </a:prstGeom>
        </p:spPr>
        <p:txBody>
          <a:bodyPr vert="horz"/>
          <a:lstStyle>
            <a:lvl1pPr marL="0" indent="0">
              <a:spcBef>
                <a:spcPts val="0"/>
              </a:spcBef>
              <a:buFontTx/>
              <a:buNone/>
              <a:defRPr sz="1800" baseline="0">
                <a:solidFill>
                  <a:schemeClr val="bg1"/>
                </a:solidFill>
                <a:latin typeface=""/>
              </a:defRPr>
            </a:lvl1pPr>
            <a:lvl2pPr marL="0" indent="0">
              <a:spcBef>
                <a:spcPts val="0"/>
              </a:spcBef>
              <a:buFontTx/>
              <a:buNone/>
              <a:defRPr sz="1800">
                <a:solidFill>
                  <a:schemeClr val="bg1"/>
                </a:solidFill>
                <a:latin typeface=""/>
              </a:defRPr>
            </a:lvl2pPr>
            <a:lvl3pPr marL="0" indent="0">
              <a:spcBef>
                <a:spcPts val="0"/>
              </a:spcBef>
              <a:buFontTx/>
              <a:buNone/>
              <a:defRPr sz="1800">
                <a:solidFill>
                  <a:schemeClr val="bg1"/>
                </a:solidFill>
                <a:latin typeface=""/>
              </a:defRPr>
            </a:lvl3pPr>
            <a:lvl4pPr marL="0" indent="0">
              <a:spcBef>
                <a:spcPts val="0"/>
              </a:spcBef>
              <a:buFontTx/>
              <a:buNone/>
              <a:defRPr sz="1800">
                <a:solidFill>
                  <a:schemeClr val="bg1"/>
                </a:solidFill>
                <a:latin typeface=""/>
              </a:defRPr>
            </a:lvl4pPr>
            <a:lvl5pPr marL="0" indent="0">
              <a:spcBef>
                <a:spcPts val="0"/>
              </a:spcBef>
              <a:buFontTx/>
              <a:buNone/>
              <a:defRPr sz="1800">
                <a:solidFill>
                  <a:schemeClr val="bg1"/>
                </a:solidFill>
                <a:latin typeface=""/>
              </a:defRPr>
            </a:lvl5pPr>
          </a:lstStyle>
          <a:p>
            <a:pPr lvl="0"/>
            <a:r>
              <a:rPr lang="de-DE" dirty="0" err="1" smtClean="0"/>
              <a:t>Subline</a:t>
            </a:r>
            <a:endParaRPr lang="de-DE" dirty="0" smtClean="0"/>
          </a:p>
          <a:p>
            <a:pPr lvl="0"/>
            <a:r>
              <a:rPr lang="de-DE" dirty="0" smtClean="0"/>
              <a:t>Maximal 2-zeilig</a:t>
            </a:r>
            <a:endParaRPr lang="de-DE" dirty="0"/>
          </a:p>
        </p:txBody>
      </p:sp>
      <p:sp>
        <p:nvSpPr>
          <p:cNvPr id="10" name="Textplatzhalter 8"/>
          <p:cNvSpPr>
            <a:spLocks noGrp="1"/>
          </p:cNvSpPr>
          <p:nvPr>
            <p:ph type="body" sz="quarter" idx="11" hasCustomPrompt="1"/>
          </p:nvPr>
        </p:nvSpPr>
        <p:spPr>
          <a:xfrm>
            <a:off x="266772" y="6475903"/>
            <a:ext cx="2603500" cy="250779"/>
          </a:xfrm>
          <a:prstGeom prst="rect">
            <a:avLst/>
          </a:prstGeom>
        </p:spPr>
        <p:txBody>
          <a:bodyPr vert="horz"/>
          <a:lstStyle>
            <a:lvl1pPr marL="0" indent="0">
              <a:spcBef>
                <a:spcPts val="0"/>
              </a:spcBef>
              <a:buFontTx/>
              <a:buNone/>
              <a:defRPr sz="900" baseline="0">
                <a:solidFill>
                  <a:schemeClr val="bg1"/>
                </a:solidFill>
                <a:latin typeface="Arial"/>
                <a:cs typeface="Arial"/>
              </a:defRPr>
            </a:lvl1pPr>
            <a:lvl2pPr marL="0" indent="0">
              <a:spcBef>
                <a:spcPts val="0"/>
              </a:spcBef>
              <a:buFontTx/>
              <a:buNone/>
              <a:defRPr sz="900">
                <a:solidFill>
                  <a:schemeClr val="bg1"/>
                </a:solidFill>
                <a:latin typeface="HamburgSans"/>
              </a:defRPr>
            </a:lvl2pPr>
            <a:lvl3pPr marL="0" indent="0">
              <a:spcBef>
                <a:spcPts val="0"/>
              </a:spcBef>
              <a:buFontTx/>
              <a:buNone/>
              <a:defRPr sz="900">
                <a:solidFill>
                  <a:schemeClr val="bg1"/>
                </a:solidFill>
                <a:latin typeface="HamburgSans"/>
              </a:defRPr>
            </a:lvl3pPr>
            <a:lvl4pPr marL="0" indent="0">
              <a:spcBef>
                <a:spcPts val="0"/>
              </a:spcBef>
              <a:buFontTx/>
              <a:buNone/>
              <a:defRPr sz="900">
                <a:solidFill>
                  <a:schemeClr val="bg1"/>
                </a:solidFill>
                <a:latin typeface="HamburgSans"/>
              </a:defRPr>
            </a:lvl4pPr>
            <a:lvl5pPr marL="0" indent="0">
              <a:spcBef>
                <a:spcPts val="0"/>
              </a:spcBef>
              <a:buFontTx/>
              <a:buNone/>
              <a:defRPr sz="900">
                <a:solidFill>
                  <a:schemeClr val="bg1"/>
                </a:solidFill>
                <a:latin typeface="HamburgSans"/>
              </a:defRPr>
            </a:lvl5pPr>
          </a:lstStyle>
          <a:p>
            <a:pPr lvl="0"/>
            <a:r>
              <a:rPr lang="de-DE" dirty="0" smtClean="0"/>
              <a:t>Datum eintragen</a:t>
            </a:r>
            <a:endParaRPr lang="de-DE" dirty="0"/>
          </a:p>
        </p:txBody>
      </p:sp>
      <p:pic>
        <p:nvPicPr>
          <p:cNvPr id="3" name="Grafik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93600" y="6154654"/>
            <a:ext cx="1756612" cy="550428"/>
          </a:xfrm>
          <a:prstGeom prst="rect">
            <a:avLst/>
          </a:prstGeom>
        </p:spPr>
      </p:pic>
    </p:spTree>
    <p:extLst>
      <p:ext uri="{BB962C8B-B14F-4D97-AF65-F5344CB8AC3E}">
        <p14:creationId xmlns:p14="http://schemas.microsoft.com/office/powerpoint/2010/main" val="342961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7" name="Textfeld 6"/>
          <p:cNvSpPr txBox="1"/>
          <p:nvPr userDrawn="1"/>
        </p:nvSpPr>
        <p:spPr>
          <a:xfrm>
            <a:off x="2267664" y="4249173"/>
            <a:ext cx="5223209" cy="612000"/>
          </a:xfrm>
          <a:prstGeom prst="rect">
            <a:avLst/>
          </a:prstGeom>
          <a:solidFill>
            <a:schemeClr val="bg1"/>
          </a:solidFill>
        </p:spPr>
        <p:txBody>
          <a:bodyPr wrap="square" lIns="36000" tIns="36000" rIns="0" bIns="0" rtlCol="0">
            <a:noAutofit/>
          </a:bodyPr>
          <a:lstStyle/>
          <a:p>
            <a:pPr marL="126000"/>
            <a:r>
              <a:rPr lang="de-DE" sz="3300" b="1" kern="1200" cap="all" dirty="0" smtClean="0">
                <a:ln>
                  <a:noFill/>
                </a:ln>
                <a:solidFill>
                  <a:srgbClr val="E10019"/>
                </a:solidFill>
                <a:latin typeface="Arial"/>
                <a:ea typeface="+mj-ea"/>
                <a:cs typeface="Arial"/>
              </a:rPr>
              <a:t>Vielen Dank für ihre</a:t>
            </a:r>
            <a:endParaRPr lang="de-DE" sz="3300" b="1" kern="1200" cap="all" dirty="0">
              <a:ln>
                <a:noFill/>
              </a:ln>
              <a:solidFill>
                <a:srgbClr val="E10019"/>
              </a:solidFill>
              <a:latin typeface="Arial"/>
              <a:ea typeface="+mj-ea"/>
              <a:cs typeface="Arial"/>
            </a:endParaRPr>
          </a:p>
        </p:txBody>
      </p:sp>
      <p:sp>
        <p:nvSpPr>
          <p:cNvPr id="2" name="Textfeld 1"/>
          <p:cNvSpPr txBox="1"/>
          <p:nvPr userDrawn="1"/>
        </p:nvSpPr>
        <p:spPr>
          <a:xfrm>
            <a:off x="1827157" y="4948080"/>
            <a:ext cx="4272011" cy="612000"/>
          </a:xfrm>
          <a:prstGeom prst="rect">
            <a:avLst/>
          </a:prstGeom>
          <a:solidFill>
            <a:schemeClr val="bg1"/>
          </a:solidFill>
        </p:spPr>
        <p:txBody>
          <a:bodyPr wrap="square" lIns="36000" tIns="36000" rIns="0" bIns="0" rtlCol="0">
            <a:noAutofit/>
          </a:bodyPr>
          <a:lstStyle/>
          <a:p>
            <a:pPr marL="126000"/>
            <a:r>
              <a:rPr lang="de-DE" sz="3300" b="1" kern="1200" cap="all" dirty="0" smtClean="0">
                <a:ln>
                  <a:noFill/>
                </a:ln>
                <a:solidFill>
                  <a:srgbClr val="003063"/>
                </a:solidFill>
                <a:latin typeface="Arial"/>
                <a:ea typeface="+mj-ea"/>
                <a:cs typeface="Arial"/>
              </a:rPr>
              <a:t>Aufmerksamkeit</a:t>
            </a:r>
            <a:endParaRPr lang="de-DE" sz="3300" b="1" kern="1200" cap="all" dirty="0">
              <a:ln>
                <a:noFill/>
              </a:ln>
              <a:solidFill>
                <a:srgbClr val="003063"/>
              </a:solidFill>
              <a:latin typeface="Arial"/>
              <a:ea typeface="+mj-ea"/>
              <a:cs typeface="Arial"/>
            </a:endParaRPr>
          </a:p>
        </p:txBody>
      </p:sp>
      <p:sp>
        <p:nvSpPr>
          <p:cNvPr id="9" name="Textplatzhalter 6"/>
          <p:cNvSpPr>
            <a:spLocks noGrp="1"/>
          </p:cNvSpPr>
          <p:nvPr>
            <p:ph type="body" sz="quarter" idx="10" hasCustomPrompt="1"/>
          </p:nvPr>
        </p:nvSpPr>
        <p:spPr>
          <a:xfrm>
            <a:off x="266772" y="5849035"/>
            <a:ext cx="3556428" cy="626868"/>
          </a:xfrm>
          <a:prstGeom prst="rect">
            <a:avLst/>
          </a:prstGeom>
        </p:spPr>
        <p:txBody>
          <a:bodyPr vert="horz"/>
          <a:lstStyle>
            <a:lvl1pPr marL="0" indent="0">
              <a:spcBef>
                <a:spcPts val="0"/>
              </a:spcBef>
              <a:buFontTx/>
              <a:buNone/>
              <a:defRPr sz="1800" baseline="0">
                <a:solidFill>
                  <a:schemeClr val="bg1"/>
                </a:solidFill>
                <a:latin typeface=""/>
              </a:defRPr>
            </a:lvl1pPr>
            <a:lvl2pPr marL="0" indent="0">
              <a:spcBef>
                <a:spcPts val="0"/>
              </a:spcBef>
              <a:buFontTx/>
              <a:buNone/>
              <a:defRPr sz="1800">
                <a:solidFill>
                  <a:schemeClr val="bg1"/>
                </a:solidFill>
                <a:latin typeface=""/>
              </a:defRPr>
            </a:lvl2pPr>
            <a:lvl3pPr marL="0" indent="0">
              <a:spcBef>
                <a:spcPts val="0"/>
              </a:spcBef>
              <a:buFontTx/>
              <a:buNone/>
              <a:defRPr sz="1800">
                <a:solidFill>
                  <a:schemeClr val="bg1"/>
                </a:solidFill>
                <a:latin typeface=""/>
              </a:defRPr>
            </a:lvl3pPr>
            <a:lvl4pPr marL="0" indent="0">
              <a:spcBef>
                <a:spcPts val="0"/>
              </a:spcBef>
              <a:buFontTx/>
              <a:buNone/>
              <a:defRPr sz="1800">
                <a:solidFill>
                  <a:schemeClr val="bg1"/>
                </a:solidFill>
                <a:latin typeface=""/>
              </a:defRPr>
            </a:lvl4pPr>
            <a:lvl5pPr marL="0" indent="0">
              <a:spcBef>
                <a:spcPts val="0"/>
              </a:spcBef>
              <a:buFontTx/>
              <a:buNone/>
              <a:defRPr sz="1800">
                <a:solidFill>
                  <a:schemeClr val="bg1"/>
                </a:solidFill>
                <a:latin typeface=""/>
              </a:defRPr>
            </a:lvl5pPr>
          </a:lstStyle>
          <a:p>
            <a:pPr lvl="0"/>
            <a:r>
              <a:rPr lang="de-DE" dirty="0" err="1" smtClean="0"/>
              <a:t>Subline</a:t>
            </a:r>
            <a:endParaRPr lang="de-DE" dirty="0" smtClean="0"/>
          </a:p>
          <a:p>
            <a:pPr lvl="0"/>
            <a:r>
              <a:rPr lang="de-DE" dirty="0" smtClean="0"/>
              <a:t>Maximal 2-zeilig</a:t>
            </a:r>
            <a:endParaRPr lang="de-DE" dirty="0"/>
          </a:p>
        </p:txBody>
      </p:sp>
      <p:sp>
        <p:nvSpPr>
          <p:cNvPr id="10" name="Textplatzhalter 8"/>
          <p:cNvSpPr>
            <a:spLocks noGrp="1"/>
          </p:cNvSpPr>
          <p:nvPr>
            <p:ph type="body" sz="quarter" idx="11" hasCustomPrompt="1"/>
          </p:nvPr>
        </p:nvSpPr>
        <p:spPr>
          <a:xfrm>
            <a:off x="266772" y="6475903"/>
            <a:ext cx="2603500" cy="250779"/>
          </a:xfrm>
          <a:prstGeom prst="rect">
            <a:avLst/>
          </a:prstGeom>
        </p:spPr>
        <p:txBody>
          <a:bodyPr vert="horz"/>
          <a:lstStyle>
            <a:lvl1pPr marL="0" indent="0">
              <a:spcBef>
                <a:spcPts val="0"/>
              </a:spcBef>
              <a:buFontTx/>
              <a:buNone/>
              <a:defRPr sz="900" baseline="0">
                <a:solidFill>
                  <a:schemeClr val="bg1"/>
                </a:solidFill>
                <a:latin typeface="Arial"/>
                <a:cs typeface="Arial"/>
              </a:defRPr>
            </a:lvl1pPr>
            <a:lvl2pPr marL="0" indent="0">
              <a:spcBef>
                <a:spcPts val="0"/>
              </a:spcBef>
              <a:buFontTx/>
              <a:buNone/>
              <a:defRPr sz="900">
                <a:solidFill>
                  <a:schemeClr val="bg1"/>
                </a:solidFill>
                <a:latin typeface="HamburgSans"/>
              </a:defRPr>
            </a:lvl2pPr>
            <a:lvl3pPr marL="0" indent="0">
              <a:spcBef>
                <a:spcPts val="0"/>
              </a:spcBef>
              <a:buFontTx/>
              <a:buNone/>
              <a:defRPr sz="900">
                <a:solidFill>
                  <a:schemeClr val="bg1"/>
                </a:solidFill>
                <a:latin typeface="HamburgSans"/>
              </a:defRPr>
            </a:lvl3pPr>
            <a:lvl4pPr marL="0" indent="0">
              <a:spcBef>
                <a:spcPts val="0"/>
              </a:spcBef>
              <a:buFontTx/>
              <a:buNone/>
              <a:defRPr sz="900">
                <a:solidFill>
                  <a:schemeClr val="bg1"/>
                </a:solidFill>
                <a:latin typeface="HamburgSans"/>
              </a:defRPr>
            </a:lvl4pPr>
            <a:lvl5pPr marL="0" indent="0">
              <a:spcBef>
                <a:spcPts val="0"/>
              </a:spcBef>
              <a:buFontTx/>
              <a:buNone/>
              <a:defRPr sz="900">
                <a:solidFill>
                  <a:schemeClr val="bg1"/>
                </a:solidFill>
                <a:latin typeface="HamburgSans"/>
              </a:defRPr>
            </a:lvl5pPr>
          </a:lstStyle>
          <a:p>
            <a:pPr lvl="0"/>
            <a:r>
              <a:rPr lang="de-DE" dirty="0" smtClean="0"/>
              <a:t>Datum eintragen</a:t>
            </a:r>
            <a:endParaRPr lang="de-DE" dirty="0"/>
          </a:p>
        </p:txBody>
      </p:sp>
      <p:pic>
        <p:nvPicPr>
          <p:cNvPr id="6" name="Grafik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93600" y="6154654"/>
            <a:ext cx="1756612" cy="550428"/>
          </a:xfrm>
          <a:prstGeom prst="rect">
            <a:avLst/>
          </a:prstGeom>
        </p:spPr>
      </p:pic>
    </p:spTree>
    <p:extLst>
      <p:ext uri="{BB962C8B-B14F-4D97-AF65-F5344CB8AC3E}">
        <p14:creationId xmlns:p14="http://schemas.microsoft.com/office/powerpoint/2010/main" val="3096207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ollbild_kurze_Headline">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1600"/>
            <a:ext cx="9172800" cy="6681600"/>
          </a:xfrm>
          <a:prstGeom prst="rect">
            <a:avLst/>
          </a:prstGeom>
        </p:spPr>
      </p:pic>
      <p:sp>
        <p:nvSpPr>
          <p:cNvPr id="14" name="Textplatzhalter 11"/>
          <p:cNvSpPr>
            <a:spLocks noGrp="1"/>
          </p:cNvSpPr>
          <p:nvPr>
            <p:ph type="body" sz="quarter" idx="20"/>
          </p:nvPr>
        </p:nvSpPr>
        <p:spPr>
          <a:xfrm>
            <a:off x="1398361" y="5325573"/>
            <a:ext cx="4393869" cy="531402"/>
          </a:xfrm>
          <a:prstGeom prst="rect">
            <a:avLst/>
          </a:prstGeom>
        </p:spPr>
        <p:txBody>
          <a:bodyPr vert="horz"/>
          <a:lstStyle>
            <a:lvl1pPr marL="0" indent="0">
              <a:buFontTx/>
              <a:buNone/>
              <a:defRPr sz="2200" b="1">
                <a:solidFill>
                  <a:schemeClr val="bg1"/>
                </a:solidFill>
                <a:effectLst>
                  <a:outerShdw blurRad="50800" dist="38100" dir="2700000" algn="tl" rotWithShape="0">
                    <a:prstClr val="black">
                      <a:alpha val="40000"/>
                    </a:prstClr>
                  </a:outerShdw>
                </a:effectLst>
                <a:latin typeface="Arial"/>
                <a:cs typeface="Arial"/>
              </a:defRPr>
            </a:lvl1pPr>
          </a:lstStyle>
          <a:p>
            <a:pPr lvl="0"/>
            <a:r>
              <a:rPr lang="de-DE" dirty="0" smtClean="0"/>
              <a:t>Mastertextformat bearbeiten</a:t>
            </a:r>
            <a:endParaRPr lang="de-DE" dirty="0"/>
          </a:p>
        </p:txBody>
      </p:sp>
      <p:sp>
        <p:nvSpPr>
          <p:cNvPr id="9" name="Rechteck 8"/>
          <p:cNvSpPr/>
          <p:nvPr userDrawn="1"/>
        </p:nvSpPr>
        <p:spPr>
          <a:xfrm>
            <a:off x="0" y="6534000"/>
            <a:ext cx="9144000" cy="32400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0" name="Bild 9" descr="Hamburg_Bug_NEU_RGB.pn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6408000"/>
            <a:ext cx="900000" cy="252000"/>
          </a:xfrm>
          <a:prstGeom prst="rect">
            <a:avLst/>
          </a:prstGeom>
        </p:spPr>
      </p:pic>
      <p:sp>
        <p:nvSpPr>
          <p:cNvPr id="11" name="Foliennummernplatzhalter 6"/>
          <p:cNvSpPr txBox="1">
            <a:spLocks/>
          </p:cNvSpPr>
          <p:nvPr userDrawn="1"/>
        </p:nvSpPr>
        <p:spPr>
          <a:xfrm>
            <a:off x="7981758" y="6588815"/>
            <a:ext cx="1013822" cy="235782"/>
          </a:xfrm>
          <a:prstGeom prst="rect">
            <a:avLst/>
          </a:prstGeom>
        </p:spPr>
        <p:txBody>
          <a:bodyPr/>
          <a:lstStyle>
            <a:defPPr>
              <a:defRPr lang="de-DE"/>
            </a:defPPr>
            <a:lvl1pPr marL="0" algn="l" defTabSz="457200" rtl="0" eaLnBrk="1" latinLnBrk="0" hangingPunct="1">
              <a:defRPr sz="800" b="0" i="0" kern="1200">
                <a:solidFill>
                  <a:schemeClr val="bg1"/>
                </a:solidFill>
                <a:latin typeface="HamburgSans"/>
                <a:ea typeface="+mn-ea"/>
                <a:cs typeface="Hamburg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616ED9AE-BF84-D848-80FD-B9AD2D49CB20}" type="slidenum">
              <a:rPr lang="de-DE" smtClean="0">
                <a:latin typeface="Arial"/>
                <a:cs typeface="Arial"/>
              </a:rPr>
              <a:pPr algn="r"/>
              <a:t>‹Nr.›</a:t>
            </a:fld>
            <a:endParaRPr lang="de-DE" dirty="0">
              <a:latin typeface="Arial"/>
              <a:cs typeface="Arial"/>
            </a:endParaRPr>
          </a:p>
        </p:txBody>
      </p:sp>
      <p:sp>
        <p:nvSpPr>
          <p:cNvPr id="12" name="Textplatzhalter 3"/>
          <p:cNvSpPr txBox="1">
            <a:spLocks/>
          </p:cNvSpPr>
          <p:nvPr userDrawn="1"/>
        </p:nvSpPr>
        <p:spPr>
          <a:xfrm>
            <a:off x="1045261" y="6437067"/>
            <a:ext cx="4284000" cy="197144"/>
          </a:xfrm>
          <a:prstGeom prst="rect">
            <a:avLst/>
          </a:prstGeom>
          <a:solidFill>
            <a:srgbClr val="E3E3E3"/>
          </a:solidFill>
          <a:ln>
            <a:noFill/>
          </a:ln>
        </p:spPr>
        <p:txBody>
          <a:bodyPr vert="horz" wrap="square" lIns="0" tIns="7200" rIns="0" bIns="0">
            <a:noAutofit/>
          </a:bodyPr>
          <a:lstStyle>
            <a:lvl1pPr marL="36000" indent="0" algn="l" defTabSz="457200" rtl="0" eaLnBrk="1" latinLnBrk="0" hangingPunct="1">
              <a:spcBef>
                <a:spcPts val="0"/>
              </a:spcBef>
              <a:buFontTx/>
              <a:buNone/>
              <a:defRPr sz="800" b="1" i="0" kern="1200" cap="all">
                <a:solidFill>
                  <a:srgbClr val="003063"/>
                </a:solidFill>
                <a:latin typeface="HamburgSans"/>
                <a:ea typeface="+mn-ea"/>
                <a:cs typeface="HamburgSans"/>
              </a:defRPr>
            </a:lvl1pPr>
            <a:lvl2pPr marL="457200" indent="0" algn="l" defTabSz="457200" rtl="0" eaLnBrk="1" latinLnBrk="0" hangingPunct="1">
              <a:spcBef>
                <a:spcPct val="20000"/>
              </a:spcBef>
              <a:buFontTx/>
              <a:buNone/>
              <a:defRPr sz="1800" b="0" i="0" kern="1200">
                <a:solidFill>
                  <a:srgbClr val="003063"/>
                </a:solidFill>
                <a:latin typeface="HamburgSans Semibold"/>
                <a:ea typeface="+mn-ea"/>
                <a:cs typeface="HamburgSans Semibold"/>
              </a:defRPr>
            </a:lvl2pPr>
            <a:lvl3pPr marL="914400" indent="0" algn="l" defTabSz="457200" rtl="0" eaLnBrk="1" latinLnBrk="0" hangingPunct="1">
              <a:spcBef>
                <a:spcPct val="20000"/>
              </a:spcBef>
              <a:buFontTx/>
              <a:buNone/>
              <a:defRPr sz="1800" b="0" i="0" kern="1200">
                <a:solidFill>
                  <a:srgbClr val="003063"/>
                </a:solidFill>
                <a:latin typeface="HamburgSans"/>
                <a:ea typeface="+mn-ea"/>
                <a:cs typeface="HamburgSans"/>
              </a:defRPr>
            </a:lvl3pPr>
            <a:lvl4pPr marL="1371600" indent="0" algn="l" defTabSz="457200" rtl="0" eaLnBrk="1" latinLnBrk="0" hangingPunct="1">
              <a:spcBef>
                <a:spcPct val="20000"/>
              </a:spcBef>
              <a:buFontTx/>
              <a:buNone/>
              <a:defRPr sz="2000" b="0" i="0" kern="1200">
                <a:solidFill>
                  <a:srgbClr val="003063"/>
                </a:solidFill>
                <a:latin typeface="HamburgSans"/>
                <a:ea typeface="+mn-ea"/>
                <a:cs typeface="HamburgSans"/>
              </a:defRPr>
            </a:lvl4pPr>
            <a:lvl5pPr marL="1828800" indent="0" algn="l" defTabSz="457200" rtl="0" eaLnBrk="1" latinLnBrk="0" hangingPunct="1">
              <a:spcBef>
                <a:spcPct val="20000"/>
              </a:spcBef>
              <a:buFontTx/>
              <a:buNone/>
              <a:defRPr sz="2000" b="0" i="0" kern="1200">
                <a:solidFill>
                  <a:srgbClr val="003063"/>
                </a:solidFill>
                <a:latin typeface="HamburgSans"/>
                <a:ea typeface="+mn-ea"/>
                <a:cs typeface="Hamburg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4000"/>
            <a:r>
              <a:rPr lang="de-DE" sz="1100" dirty="0" smtClean="0">
                <a:latin typeface="Arial"/>
                <a:cs typeface="Arial"/>
              </a:rPr>
              <a:t>Titel der</a:t>
            </a:r>
            <a:r>
              <a:rPr lang="de-DE" sz="1100" baseline="0" dirty="0" smtClean="0">
                <a:latin typeface="Arial"/>
                <a:cs typeface="Arial"/>
              </a:rPr>
              <a:t> Präsentation in der Masterfolie eingeben</a:t>
            </a:r>
            <a:endParaRPr lang="de-DE" sz="1100" dirty="0">
              <a:latin typeface="Arial"/>
              <a:cs typeface="Arial"/>
            </a:endParaRPr>
          </a:p>
        </p:txBody>
      </p:sp>
      <p:sp>
        <p:nvSpPr>
          <p:cNvPr id="8" name="Textplatzhalter 7"/>
          <p:cNvSpPr>
            <a:spLocks noGrp="1"/>
          </p:cNvSpPr>
          <p:nvPr>
            <p:ph type="body" sz="quarter" idx="15"/>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chemeClr val="bg1"/>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dirty="0" smtClean="0"/>
              <a:t>Mastertextformat bearbeiten</a:t>
            </a:r>
            <a:endParaRPr lang="de-DE" dirty="0"/>
          </a:p>
        </p:txBody>
      </p:sp>
      <p:sp>
        <p:nvSpPr>
          <p:cNvPr id="3" name="Textplatzhalter 2"/>
          <p:cNvSpPr>
            <a:spLocks noGrp="1"/>
          </p:cNvSpPr>
          <p:nvPr>
            <p:ph type="body" sz="quarter" idx="21"/>
          </p:nvPr>
        </p:nvSpPr>
        <p:spPr>
          <a:xfrm>
            <a:off x="900001" y="4987281"/>
            <a:ext cx="4677210" cy="525493"/>
          </a:xfrm>
          <a:prstGeom prst="rect">
            <a:avLst/>
          </a:prstGeom>
        </p:spPr>
        <p:txBody>
          <a:bodyPr vert="horz"/>
          <a:lstStyle>
            <a:lvl1pPr>
              <a:buFontTx/>
              <a:buNone/>
              <a:defRPr lang="de-DE" sz="2200" b="1" smtClean="0">
                <a:solidFill>
                  <a:schemeClr val="bg1"/>
                </a:solidFill>
                <a:effectLst>
                  <a:outerShdw blurRad="50800" dist="38100" dir="2700000" algn="tl" rotWithShape="0">
                    <a:prstClr val="black">
                      <a:alpha val="40000"/>
                    </a:prstClr>
                  </a:outerShdw>
                </a:effectLst>
                <a:latin typeface="Arial"/>
                <a:cs typeface="Arial"/>
              </a:defRPr>
            </a:lvl1pPr>
            <a:lvl2pPr>
              <a:defRPr lang="de-DE" smtClean="0"/>
            </a:lvl2pPr>
            <a:lvl3pPr>
              <a:defRPr lang="de-DE" smtClean="0"/>
            </a:lvl3pPr>
            <a:lvl4pPr>
              <a:defRPr lang="de-DE" smtClean="0"/>
            </a:lvl4pPr>
            <a:lvl5pPr>
              <a:defRPr lang="de-DE"/>
            </a:lvl5pPr>
          </a:lstStyle>
          <a:p>
            <a:pPr marL="0" lvl="0" indent="0">
              <a:buFontTx/>
              <a:buNone/>
            </a:pPr>
            <a:r>
              <a:rPr lang="de-DE" dirty="0" smtClean="0"/>
              <a:t>Mastertextformat bearbeiten</a:t>
            </a:r>
            <a:endParaRPr lang="de-DE" dirty="0"/>
          </a:p>
        </p:txBody>
      </p:sp>
    </p:spTree>
    <p:extLst>
      <p:ext uri="{BB962C8B-B14F-4D97-AF65-F5344CB8AC3E}">
        <p14:creationId xmlns:p14="http://schemas.microsoft.com/office/powerpoint/2010/main" val="135542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4-stufige Aufzähl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hasCustomPrompt="1"/>
          </p:nvPr>
        </p:nvSpPr>
        <p:spPr>
          <a:xfrm>
            <a:off x="264907" y="1723353"/>
            <a:ext cx="7853782" cy="4465010"/>
          </a:xfrm>
          <a:prstGeom prst="rect">
            <a:avLst/>
          </a:prstGeom>
        </p:spPr>
        <p:txBody>
          <a:bodyPr/>
          <a:lstStyle>
            <a:lvl1pPr marL="288000" indent="-288000">
              <a:lnSpc>
                <a:spcPts val="2200"/>
              </a:lnSpc>
              <a:spcBef>
                <a:spcPts val="500"/>
              </a:spcBef>
              <a:spcAft>
                <a:spcPts val="0"/>
              </a:spcAft>
              <a:buSzPct val="75000"/>
              <a:buFont typeface="Lucida Grande"/>
              <a:buChar char="▶"/>
              <a:defRPr sz="1700" b="0" i="0" baseline="0">
                <a:solidFill>
                  <a:srgbClr val="003063"/>
                </a:solidFill>
                <a:latin typeface="Arial"/>
                <a:cs typeface="Arial"/>
              </a:defRPr>
            </a:lvl1pPr>
            <a:lvl2pPr marL="0" indent="0">
              <a:lnSpc>
                <a:spcPts val="2200"/>
              </a:lnSpc>
              <a:spcBef>
                <a:spcPts val="500"/>
              </a:spcBef>
              <a:buSzPct val="75000"/>
              <a:buFont typeface="Lucida Grande"/>
              <a:buNone/>
              <a:defRPr sz="1700" b="0" i="0" baseline="0">
                <a:latin typeface="HamburgSans"/>
                <a:cs typeface="HamburgSans"/>
              </a:defRPr>
            </a:lvl2pPr>
            <a:lvl3pPr marL="576000" indent="-273050">
              <a:lnSpc>
                <a:spcPts val="2200"/>
              </a:lnSpc>
              <a:spcBef>
                <a:spcPts val="500"/>
              </a:spcBef>
              <a:spcAft>
                <a:spcPts val="0"/>
              </a:spcAft>
              <a:buSzPct val="75000"/>
              <a:buFont typeface="Arial"/>
              <a:buChar char="•"/>
              <a:defRPr sz="1700" spc="0">
                <a:solidFill>
                  <a:srgbClr val="003063"/>
                </a:solidFill>
                <a:latin typeface="Arial"/>
                <a:cs typeface="Arial"/>
              </a:defRPr>
            </a:lvl3pPr>
            <a:lvl4pPr marL="864000" indent="-265113">
              <a:lnSpc>
                <a:spcPts val="2200"/>
              </a:lnSpc>
              <a:spcBef>
                <a:spcPts val="500"/>
              </a:spcBef>
              <a:spcAft>
                <a:spcPts val="0"/>
              </a:spcAft>
              <a:buSzPct val="75000"/>
              <a:buFont typeface="Symbol" charset="2"/>
              <a:buChar char="-"/>
              <a:defRPr sz="1700" spc="0">
                <a:solidFill>
                  <a:srgbClr val="003063"/>
                </a:solidFill>
                <a:latin typeface="Arial"/>
                <a:cs typeface="Arial"/>
              </a:defRPr>
            </a:lvl4pPr>
            <a:lvl5pPr marL="1188000" indent="-288000">
              <a:lnSpc>
                <a:spcPts val="2200"/>
              </a:lnSpc>
              <a:spcBef>
                <a:spcPts val="500"/>
              </a:spcBef>
              <a:spcAft>
                <a:spcPts val="0"/>
              </a:spcAft>
              <a:buSzPct val="75000"/>
              <a:buFont typeface="Wingdings" charset="2"/>
              <a:buChar char="§"/>
              <a:defRPr sz="1700" spc="0">
                <a:solidFill>
                  <a:srgbClr val="003063"/>
                </a:solidFill>
                <a:latin typeface="Arial"/>
                <a:cs typeface="Arial"/>
              </a:defRPr>
            </a:lvl5pPr>
            <a:lvl6pPr>
              <a:defRPr sz="1800"/>
            </a:lvl6pPr>
            <a:lvl7pPr>
              <a:defRPr sz="1800"/>
            </a:lvl7pPr>
            <a:lvl8pPr>
              <a:defRPr sz="1800"/>
            </a:lvl8pPr>
            <a:lvl9pPr>
              <a:defRPr sz="1800"/>
            </a:lvl9pPr>
          </a:lstStyle>
          <a:p>
            <a:pPr lvl="0"/>
            <a:r>
              <a:rPr lang="de-DE" dirty="0" smtClean="0"/>
              <a:t>Text Ebene 1, Arial Standard, Schriftgröße: 17pt, Zeilenabstand: 22pt, Abstand vor: 5pt, Abstand nach: 0pt, Einzug vor Text: 0,8cm, Sondereinzug: Hängend, Um: 0,8cm, Farbe: 0/48/99</a:t>
            </a:r>
          </a:p>
          <a:p>
            <a:pPr lvl="2"/>
            <a:r>
              <a:rPr lang="de-DE" dirty="0" smtClean="0"/>
              <a:t>Text Ebene 2, Einzug vor Text: 1,6cm, sonstige Einstellungen siehe Text Ebene 2</a:t>
            </a:r>
          </a:p>
          <a:p>
            <a:pPr lvl="3"/>
            <a:r>
              <a:rPr lang="de-DE" dirty="0" smtClean="0"/>
              <a:t>Text Ebene 3, Einzug vor Text: 2,4cm, sonstige Einstellungen siehe Text Ebene 2</a:t>
            </a:r>
          </a:p>
          <a:p>
            <a:pPr lvl="4"/>
            <a:r>
              <a:rPr lang="de-DE" dirty="0" smtClean="0"/>
              <a:t>Text Ebene 4, Einzug vor Text: 3,3cm, sonstige Einstellungen siehe Text Ebene 2</a:t>
            </a:r>
          </a:p>
        </p:txBody>
      </p:sp>
      <p:sp>
        <p:nvSpPr>
          <p:cNvPr id="4" name="Textplatzhalter 11"/>
          <p:cNvSpPr>
            <a:spLocks noGrp="1"/>
          </p:cNvSpPr>
          <p:nvPr>
            <p:ph type="body" sz="quarter" idx="13"/>
          </p:nvPr>
        </p:nvSpPr>
        <p:spPr>
          <a:xfrm>
            <a:off x="264907" y="1191950"/>
            <a:ext cx="7853782"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8" name="Textplatzhalter 7"/>
          <p:cNvSpPr>
            <a:spLocks noGrp="1"/>
          </p:cNvSpPr>
          <p:nvPr>
            <p:ph type="body" sz="quarter" idx="14"/>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2485122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folie_Leitfaden">
    <p:spTree>
      <p:nvGrpSpPr>
        <p:cNvPr id="1" name=""/>
        <p:cNvGrpSpPr/>
        <p:nvPr/>
      </p:nvGrpSpPr>
      <p:grpSpPr>
        <a:xfrm>
          <a:off x="0" y="0"/>
          <a:ext cx="0" cy="0"/>
          <a:chOff x="0" y="0"/>
          <a:chExt cx="0" cy="0"/>
        </a:xfrm>
      </p:grpSpPr>
      <p:pic>
        <p:nvPicPr>
          <p:cNvPr id="4" name="Bild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1662"/>
            <a:ext cx="9150850" cy="6397062"/>
          </a:xfrm>
          <a:prstGeom prst="rect">
            <a:avLst/>
          </a:prstGeom>
        </p:spPr>
      </p:pic>
      <p:sp>
        <p:nvSpPr>
          <p:cNvPr id="14" name="Textplatzhalter 11"/>
          <p:cNvSpPr>
            <a:spLocks noGrp="1"/>
          </p:cNvSpPr>
          <p:nvPr>
            <p:ph type="body" sz="quarter" idx="20"/>
          </p:nvPr>
        </p:nvSpPr>
        <p:spPr>
          <a:xfrm>
            <a:off x="581519" y="2025874"/>
            <a:ext cx="4393869" cy="531402"/>
          </a:xfrm>
          <a:prstGeom prst="rect">
            <a:avLst/>
          </a:prstGeom>
        </p:spPr>
        <p:txBody>
          <a:bodyPr vert="horz"/>
          <a:lstStyle>
            <a:lvl1pPr marL="0" indent="0">
              <a:buFontTx/>
              <a:buNone/>
              <a:defRPr sz="2200" b="1">
                <a:solidFill>
                  <a:srgbClr val="FFFFFF"/>
                </a:solidFill>
                <a:effectLst>
                  <a:outerShdw blurRad="50800" dist="38100" dir="2700000" algn="tl" rotWithShape="0">
                    <a:prstClr val="black">
                      <a:alpha val="40000"/>
                    </a:prstClr>
                  </a:outerShdw>
                </a:effectLst>
                <a:latin typeface="Arial"/>
                <a:cs typeface="Arial"/>
              </a:defRPr>
            </a:lvl1pPr>
          </a:lstStyle>
          <a:p>
            <a:pPr lvl="0"/>
            <a:r>
              <a:rPr lang="de-DE" dirty="0" smtClean="0"/>
              <a:t>Mastertextformat bearbeiten</a:t>
            </a:r>
            <a:endParaRPr lang="de-DE" dirty="0"/>
          </a:p>
        </p:txBody>
      </p:sp>
      <p:sp>
        <p:nvSpPr>
          <p:cNvPr id="9" name="Rechteck 8"/>
          <p:cNvSpPr/>
          <p:nvPr userDrawn="1"/>
        </p:nvSpPr>
        <p:spPr>
          <a:xfrm>
            <a:off x="0" y="6375400"/>
            <a:ext cx="9144000" cy="48260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3" name="Textplatzhalter 2"/>
          <p:cNvSpPr>
            <a:spLocks noGrp="1"/>
          </p:cNvSpPr>
          <p:nvPr>
            <p:ph type="body" sz="quarter" idx="21" hasCustomPrompt="1"/>
          </p:nvPr>
        </p:nvSpPr>
        <p:spPr>
          <a:xfrm>
            <a:off x="314805" y="1495890"/>
            <a:ext cx="4677210" cy="525493"/>
          </a:xfrm>
          <a:prstGeom prst="rect">
            <a:avLst/>
          </a:prstGeom>
        </p:spPr>
        <p:txBody>
          <a:bodyPr vert="horz"/>
          <a:lstStyle>
            <a:lvl1pPr>
              <a:buFontTx/>
              <a:buNone/>
              <a:defRPr lang="de-DE" sz="2200" b="1" smtClean="0">
                <a:solidFill>
                  <a:srgbClr val="FFFFFF"/>
                </a:solidFill>
                <a:effectLst>
                  <a:outerShdw blurRad="50800" dist="38100" dir="2700000" algn="tl" rotWithShape="0">
                    <a:prstClr val="black">
                      <a:alpha val="40000"/>
                    </a:prstClr>
                  </a:outerShdw>
                </a:effectLst>
                <a:latin typeface="Arial"/>
                <a:cs typeface="Arial"/>
              </a:defRPr>
            </a:lvl1pPr>
            <a:lvl2pPr>
              <a:defRPr lang="de-DE" smtClean="0"/>
            </a:lvl2pPr>
            <a:lvl3pPr>
              <a:defRPr lang="de-DE" smtClean="0"/>
            </a:lvl3pPr>
            <a:lvl4pPr>
              <a:defRPr lang="de-DE" smtClean="0"/>
            </a:lvl4pPr>
            <a:lvl5pPr>
              <a:defRPr lang="de-DE"/>
            </a:lvl5pPr>
          </a:lstStyle>
          <a:p>
            <a:pPr marL="0" lvl="0" indent="0">
              <a:buFontTx/>
              <a:buNone/>
            </a:pPr>
            <a:r>
              <a:rPr lang="de-DE" dirty="0" smtClean="0"/>
              <a:t>Titelfolie Leitfaden</a:t>
            </a:r>
            <a:endParaRPr lang="de-DE" dirty="0"/>
          </a:p>
        </p:txBody>
      </p:sp>
      <p:pic>
        <p:nvPicPr>
          <p:cNvPr id="2" name="Bild 1" descr="HH_Sonder-Logo_RGB_negativ_Welle_70prz.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25396" y="6478101"/>
            <a:ext cx="1381908" cy="257606"/>
          </a:xfrm>
          <a:prstGeom prst="rect">
            <a:avLst/>
          </a:prstGeom>
        </p:spPr>
      </p:pic>
      <p:pic>
        <p:nvPicPr>
          <p:cNvPr id="10" name="Bild 9" descr="Hamburg_Bug_NEU_RGB.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6197600"/>
            <a:ext cx="1255460" cy="363975"/>
          </a:xfrm>
          <a:prstGeom prst="rect">
            <a:avLst/>
          </a:prstGeom>
        </p:spPr>
      </p:pic>
    </p:spTree>
    <p:extLst>
      <p:ext uri="{BB962C8B-B14F-4D97-AF65-F5344CB8AC3E}">
        <p14:creationId xmlns:p14="http://schemas.microsoft.com/office/powerpoint/2010/main" val="3382679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elfolie_Leitfaden">
    <p:spTree>
      <p:nvGrpSpPr>
        <p:cNvPr id="1" name=""/>
        <p:cNvGrpSpPr/>
        <p:nvPr/>
      </p:nvGrpSpPr>
      <p:grpSpPr>
        <a:xfrm>
          <a:off x="0" y="0"/>
          <a:ext cx="0" cy="0"/>
          <a:chOff x="0" y="0"/>
          <a:chExt cx="0" cy="0"/>
        </a:xfrm>
      </p:grpSpPr>
      <p:pic>
        <p:nvPicPr>
          <p:cNvPr id="4" name="Bild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00" y="-31625"/>
            <a:ext cx="9151200" cy="6480361"/>
          </a:xfrm>
          <a:prstGeom prst="rect">
            <a:avLst/>
          </a:prstGeom>
        </p:spPr>
      </p:pic>
      <p:sp>
        <p:nvSpPr>
          <p:cNvPr id="14" name="Textplatzhalter 11"/>
          <p:cNvSpPr>
            <a:spLocks noGrp="1"/>
          </p:cNvSpPr>
          <p:nvPr>
            <p:ph type="body" sz="quarter" idx="20"/>
          </p:nvPr>
        </p:nvSpPr>
        <p:spPr>
          <a:xfrm>
            <a:off x="1884719" y="5308455"/>
            <a:ext cx="4393869" cy="531402"/>
          </a:xfrm>
          <a:prstGeom prst="rect">
            <a:avLst/>
          </a:prstGeom>
        </p:spPr>
        <p:txBody>
          <a:bodyPr vert="horz"/>
          <a:lstStyle>
            <a:lvl1pPr marL="0" indent="0">
              <a:buFontTx/>
              <a:buNone/>
              <a:defRPr sz="2200" b="1">
                <a:solidFill>
                  <a:srgbClr val="FFFFFF"/>
                </a:solidFill>
                <a:effectLst>
                  <a:outerShdw blurRad="50800" dist="38100" dir="2700000" algn="tl" rotWithShape="0">
                    <a:prstClr val="black">
                      <a:alpha val="40000"/>
                    </a:prstClr>
                  </a:outerShdw>
                </a:effectLst>
                <a:latin typeface="Arial"/>
                <a:cs typeface="Arial"/>
              </a:defRPr>
            </a:lvl1pPr>
          </a:lstStyle>
          <a:p>
            <a:pPr lvl="0"/>
            <a:r>
              <a:rPr lang="de-DE" dirty="0" smtClean="0"/>
              <a:t>Mastertextformat bearbeiten</a:t>
            </a:r>
            <a:endParaRPr lang="de-DE" dirty="0"/>
          </a:p>
        </p:txBody>
      </p:sp>
      <p:sp>
        <p:nvSpPr>
          <p:cNvPr id="9" name="Rechteck 8"/>
          <p:cNvSpPr/>
          <p:nvPr userDrawn="1"/>
        </p:nvSpPr>
        <p:spPr>
          <a:xfrm>
            <a:off x="0" y="6375400"/>
            <a:ext cx="9144000" cy="48260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3" name="Textplatzhalter 2"/>
          <p:cNvSpPr>
            <a:spLocks noGrp="1"/>
          </p:cNvSpPr>
          <p:nvPr>
            <p:ph type="body" sz="quarter" idx="21" hasCustomPrompt="1"/>
          </p:nvPr>
        </p:nvSpPr>
        <p:spPr>
          <a:xfrm>
            <a:off x="1618005" y="4778471"/>
            <a:ext cx="4677210" cy="525493"/>
          </a:xfrm>
          <a:prstGeom prst="rect">
            <a:avLst/>
          </a:prstGeom>
        </p:spPr>
        <p:txBody>
          <a:bodyPr vert="horz"/>
          <a:lstStyle>
            <a:lvl1pPr>
              <a:buFontTx/>
              <a:buNone/>
              <a:defRPr lang="de-DE" sz="2200" b="1" smtClean="0">
                <a:solidFill>
                  <a:srgbClr val="FFFFFF"/>
                </a:solidFill>
                <a:effectLst>
                  <a:outerShdw blurRad="50800" dist="38100" dir="2700000" algn="tl" rotWithShape="0">
                    <a:prstClr val="black">
                      <a:alpha val="40000"/>
                    </a:prstClr>
                  </a:outerShdw>
                </a:effectLst>
                <a:latin typeface="Arial"/>
                <a:cs typeface="Arial"/>
              </a:defRPr>
            </a:lvl1pPr>
            <a:lvl2pPr>
              <a:defRPr lang="de-DE" smtClean="0"/>
            </a:lvl2pPr>
            <a:lvl3pPr>
              <a:defRPr lang="de-DE" smtClean="0"/>
            </a:lvl3pPr>
            <a:lvl4pPr>
              <a:defRPr lang="de-DE" smtClean="0"/>
            </a:lvl4pPr>
            <a:lvl5pPr>
              <a:defRPr lang="de-DE"/>
            </a:lvl5pPr>
          </a:lstStyle>
          <a:p>
            <a:pPr marL="0" lvl="0" indent="0">
              <a:buFontTx/>
              <a:buNone/>
            </a:pPr>
            <a:r>
              <a:rPr lang="de-DE" dirty="0" smtClean="0"/>
              <a:t>Titelfolie Leitfaden</a:t>
            </a:r>
            <a:endParaRPr lang="de-DE" dirty="0"/>
          </a:p>
        </p:txBody>
      </p:sp>
      <p:pic>
        <p:nvPicPr>
          <p:cNvPr id="2" name="Bild 1" descr="HH_Sonder-Logo_RGB_negativ_Welle_70prz.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25396" y="6478101"/>
            <a:ext cx="1381908" cy="257606"/>
          </a:xfrm>
          <a:prstGeom prst="rect">
            <a:avLst/>
          </a:prstGeom>
        </p:spPr>
      </p:pic>
      <p:pic>
        <p:nvPicPr>
          <p:cNvPr id="10" name="Bild 9" descr="Hamburg_Bug_NEU_RGB.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6197600"/>
            <a:ext cx="1255460" cy="363975"/>
          </a:xfrm>
          <a:prstGeom prst="rect">
            <a:avLst/>
          </a:prstGeom>
        </p:spPr>
      </p:pic>
    </p:spTree>
    <p:extLst>
      <p:ext uri="{BB962C8B-B14F-4D97-AF65-F5344CB8AC3E}">
        <p14:creationId xmlns:p14="http://schemas.microsoft.com/office/powerpoint/2010/main" val="341877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Einfache Aufzählung_Dreieck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p:nvPr>
        </p:nvSpPr>
        <p:spPr>
          <a:xfrm>
            <a:off x="264907" y="1723352"/>
            <a:ext cx="7853782" cy="4465011"/>
          </a:xfrm>
          <a:prstGeom prst="rect">
            <a:avLst/>
          </a:prstGeom>
        </p:spPr>
        <p:txBody>
          <a:bodyPr/>
          <a:lstStyle>
            <a:lvl1pPr marL="288000" indent="-288000">
              <a:lnSpc>
                <a:spcPts val="2200"/>
              </a:lnSpc>
              <a:spcBef>
                <a:spcPts val="500"/>
              </a:spcBef>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p:txBody>
      </p:sp>
      <p:sp>
        <p:nvSpPr>
          <p:cNvPr id="4" name="Textplatzhalter 11"/>
          <p:cNvSpPr>
            <a:spLocks noGrp="1"/>
          </p:cNvSpPr>
          <p:nvPr>
            <p:ph type="body" sz="quarter" idx="13"/>
          </p:nvPr>
        </p:nvSpPr>
        <p:spPr>
          <a:xfrm>
            <a:off x="264907" y="1191950"/>
            <a:ext cx="7853782"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7" name="Textplatzhalter 7"/>
          <p:cNvSpPr>
            <a:spLocks noGrp="1"/>
          </p:cNvSpPr>
          <p:nvPr>
            <p:ph type="body" sz="quarter" idx="14"/>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50012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Nummer-Buchstaben Aufzähl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p:nvPr>
        </p:nvSpPr>
        <p:spPr>
          <a:xfrm>
            <a:off x="264907" y="1723352"/>
            <a:ext cx="7853782" cy="4465011"/>
          </a:xfrm>
          <a:prstGeom prst="rect">
            <a:avLst/>
          </a:prstGeom>
        </p:spPr>
        <p:txBody>
          <a:bodyPr/>
          <a:lstStyle>
            <a:lvl1pPr marL="288000" indent="-288000">
              <a:lnSpc>
                <a:spcPts val="2200"/>
              </a:lnSpc>
              <a:spcBef>
                <a:spcPts val="500"/>
              </a:spcBef>
              <a:buSzPct val="100000"/>
              <a:buFont typeface="+mj-lt"/>
              <a:buAutoNum type="arabicPeriod"/>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100000"/>
              <a:buFont typeface="+mj-lt"/>
              <a:buAutoNum type="alphaLcPeriod"/>
              <a:defRPr sz="1700" spc="0">
                <a:solidFill>
                  <a:srgbClr val="003063"/>
                </a:solidFill>
                <a:latin typeface="Arial"/>
                <a:cs typeface="Aria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4" name="Textplatzhalter 11"/>
          <p:cNvSpPr>
            <a:spLocks noGrp="1"/>
          </p:cNvSpPr>
          <p:nvPr>
            <p:ph type="body" sz="quarter" idx="13"/>
          </p:nvPr>
        </p:nvSpPr>
        <p:spPr>
          <a:xfrm>
            <a:off x="264907" y="1191950"/>
            <a:ext cx="7853782"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6" name="Textplatzhalter 7"/>
          <p:cNvSpPr>
            <a:spLocks noGrp="1"/>
          </p:cNvSpPr>
          <p:nvPr>
            <p:ph type="body" sz="quarter" idx="14"/>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403050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Kapitelue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4" name="Inhaltsplatzhalter 3"/>
          <p:cNvSpPr>
            <a:spLocks noGrp="1"/>
          </p:cNvSpPr>
          <p:nvPr>
            <p:ph sz="half" idx="14"/>
          </p:nvPr>
        </p:nvSpPr>
        <p:spPr>
          <a:xfrm>
            <a:off x="264907" y="1191950"/>
            <a:ext cx="7853781" cy="4996413"/>
          </a:xfrm>
          <a:prstGeom prst="rect">
            <a:avLst/>
          </a:prstGeom>
          <a:ln>
            <a:noFill/>
          </a:ln>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5" name="Textplatzhalter 11"/>
          <p:cNvSpPr>
            <a:spLocks noGrp="1"/>
          </p:cNvSpPr>
          <p:nvPr>
            <p:ph type="body" sz="quarter" idx="13"/>
          </p:nvPr>
        </p:nvSpPr>
        <p:spPr>
          <a:xfrm>
            <a:off x="2831184" y="1606489"/>
            <a:ext cx="4084600"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6" name="Textplatzhalter 7"/>
          <p:cNvSpPr>
            <a:spLocks noGrp="1"/>
          </p:cNvSpPr>
          <p:nvPr>
            <p:ph type="body" sz="quarter" idx="15"/>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53046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ext_Bild-link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hasCustomPrompt="1"/>
          </p:nvPr>
        </p:nvSpPr>
        <p:spPr>
          <a:xfrm>
            <a:off x="4187151" y="1723352"/>
            <a:ext cx="3931537" cy="4465011"/>
          </a:xfrm>
          <a:prstGeom prst="rect">
            <a:avLst/>
          </a:prstGeom>
        </p:spPr>
        <p:txBody>
          <a:bodyPr/>
          <a:lstStyle>
            <a:lvl1pPr marL="288000" indent="-288000">
              <a:lnSpc>
                <a:spcPts val="2200"/>
              </a:lnSpc>
              <a:spcBef>
                <a:spcPts val="500"/>
              </a:spcBef>
              <a:spcAft>
                <a:spcPts val="600"/>
              </a:spcAft>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t>
            </a:r>
            <a:r>
              <a:rPr lang="de-DE" dirty="0" err="1" smtClean="0"/>
              <a:t>aut</a:t>
            </a:r>
            <a:r>
              <a:rPr lang="de-DE" dirty="0" smtClean="0"/>
              <a:t> </a:t>
            </a:r>
            <a:r>
              <a:rPr lang="de-DE" dirty="0" err="1" smtClean="0"/>
              <a:t>estrumquam</a:t>
            </a:r>
            <a:r>
              <a:rPr lang="de-DE" dirty="0" smtClean="0"/>
              <a:t> </a:t>
            </a:r>
            <a:r>
              <a:rPr lang="de-DE" dirty="0" err="1" smtClean="0"/>
              <a:t>aspidellis</a:t>
            </a:r>
            <a:r>
              <a:rPr lang="de-DE" dirty="0" smtClean="0"/>
              <a:t>.</a:t>
            </a:r>
          </a:p>
          <a:p>
            <a:pPr lvl="0"/>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 </a:t>
            </a:r>
            <a:r>
              <a:rPr lang="de-DE" dirty="0" err="1" smtClean="0"/>
              <a:t>issimaximin</a:t>
            </a:r>
            <a:r>
              <a:rPr lang="de-DE" dirty="0" smtClean="0"/>
              <a:t> </a:t>
            </a:r>
            <a:r>
              <a:rPr lang="de-DE" dirty="0" err="1" smtClean="0"/>
              <a:t>pa</a:t>
            </a:r>
            <a:r>
              <a:rPr lang="de-DE" dirty="0" smtClean="0"/>
              <a:t> </a:t>
            </a:r>
            <a:r>
              <a:rPr lang="de-DE" dirty="0" err="1" smtClean="0"/>
              <a:t>voloreped</a:t>
            </a:r>
            <a:r>
              <a:rPr lang="de-DE" dirty="0" smtClean="0"/>
              <a:t> </a:t>
            </a:r>
            <a:r>
              <a:rPr lang="de-DE" dirty="0" err="1" smtClean="0"/>
              <a:t>mo</a:t>
            </a:r>
            <a:r>
              <a:rPr lang="de-DE" dirty="0" smtClean="0"/>
              <a:t> </a:t>
            </a:r>
            <a:r>
              <a:rPr lang="de-DE" dirty="0" err="1" smtClean="0"/>
              <a:t>inis</a:t>
            </a:r>
            <a:r>
              <a:rPr lang="de-DE" dirty="0" smtClean="0"/>
              <a:t> </a:t>
            </a:r>
            <a:r>
              <a:rPr lang="de-DE" dirty="0" err="1" smtClean="0"/>
              <a:t>quibus</a:t>
            </a:r>
            <a:r>
              <a:rPr lang="de-DE" dirty="0" smtClean="0"/>
              <a:t>.</a:t>
            </a:r>
          </a:p>
          <a:p>
            <a:pPr lvl="0"/>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 </a:t>
            </a:r>
            <a:r>
              <a:rPr lang="de-DE" dirty="0" err="1" smtClean="0"/>
              <a:t>apist</a:t>
            </a:r>
            <a:r>
              <a:rPr lang="de-DE" dirty="0" smtClean="0"/>
              <a:t> </a:t>
            </a:r>
            <a:r>
              <a:rPr lang="de-DE" dirty="0" err="1" smtClean="0"/>
              <a:t>verum</a:t>
            </a:r>
            <a:r>
              <a:rPr lang="de-DE" dirty="0" smtClean="0"/>
              <a:t> </a:t>
            </a:r>
            <a:r>
              <a:rPr lang="de-DE" dirty="0" err="1" smtClean="0"/>
              <a:t>harum</a:t>
            </a:r>
            <a:r>
              <a:rPr lang="de-DE" dirty="0" smtClean="0"/>
              <a:t> </a:t>
            </a:r>
            <a:r>
              <a:rPr lang="de-DE" dirty="0" err="1" smtClean="0"/>
              <a:t>andenem</a:t>
            </a:r>
            <a:r>
              <a:rPr lang="de-DE" dirty="0" smtClean="0"/>
              <a:t> quo.</a:t>
            </a:r>
          </a:p>
          <a:p>
            <a:pPr lvl="0"/>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 cum </a:t>
            </a:r>
            <a:r>
              <a:rPr lang="de-DE" dirty="0" err="1" smtClean="0"/>
              <a:t>esequos</a:t>
            </a:r>
            <a:r>
              <a:rPr lang="de-DE" dirty="0" smtClean="0"/>
              <a:t> ex et </a:t>
            </a:r>
            <a:r>
              <a:rPr lang="de-DE" dirty="0" err="1" smtClean="0"/>
              <a:t>litatem</a:t>
            </a:r>
            <a:r>
              <a:rPr lang="de-DE" dirty="0" smtClean="0"/>
              <a:t> </a:t>
            </a:r>
            <a:r>
              <a:rPr lang="de-DE" dirty="0" err="1" smtClean="0"/>
              <a:t>sum</a:t>
            </a:r>
            <a:r>
              <a:rPr lang="de-DE" dirty="0" smtClean="0"/>
              <a:t> </a:t>
            </a:r>
            <a:r>
              <a:rPr lang="de-DE" dirty="0" err="1" smtClean="0"/>
              <a:t>doloreperum</a:t>
            </a:r>
            <a:r>
              <a:rPr lang="de-DE" dirty="0" smtClean="0"/>
              <a:t> </a:t>
            </a:r>
            <a:r>
              <a:rPr lang="de-DE" dirty="0" err="1" smtClean="0"/>
              <a:t>ipsam</a:t>
            </a:r>
            <a:r>
              <a:rPr lang="de-DE" dirty="0" smtClean="0"/>
              <a:t>, </a:t>
            </a:r>
            <a:r>
              <a:rPr lang="de-DE" dirty="0" err="1" smtClean="0"/>
              <a:t>comniaepra</a:t>
            </a:r>
            <a:r>
              <a:rPr lang="de-DE" dirty="0" smtClean="0"/>
              <a:t> </a:t>
            </a:r>
            <a:r>
              <a:rPr lang="de-DE" dirty="0" err="1" smtClean="0"/>
              <a:t>volorenit</a:t>
            </a:r>
            <a:r>
              <a:rPr lang="de-DE" dirty="0" smtClean="0"/>
              <a:t>.</a:t>
            </a:r>
          </a:p>
          <a:p>
            <a:pPr lvl="0"/>
            <a:r>
              <a:rPr lang="de-DE" dirty="0" err="1" smtClean="0"/>
              <a:t>Consedis</a:t>
            </a:r>
            <a:r>
              <a:rPr lang="de-DE" dirty="0" smtClean="0"/>
              <a:t> </a:t>
            </a:r>
            <a:r>
              <a:rPr lang="de-DE" dirty="0" err="1" smtClean="0"/>
              <a:t>conseque</a:t>
            </a:r>
            <a:r>
              <a:rPr lang="de-DE" dirty="0" smtClean="0"/>
              <a:t> </a:t>
            </a:r>
            <a:r>
              <a:rPr lang="de-DE" dirty="0" err="1" smtClean="0"/>
              <a:t>deliquis</a:t>
            </a:r>
            <a:r>
              <a:rPr lang="de-DE" dirty="0" smtClean="0"/>
              <a:t> </a:t>
            </a:r>
            <a:r>
              <a:rPr lang="de-DE" dirty="0" err="1" smtClean="0"/>
              <a:t>eos</a:t>
            </a:r>
            <a:r>
              <a:rPr lang="de-DE" dirty="0" smtClean="0"/>
              <a:t> </a:t>
            </a:r>
            <a:r>
              <a:rPr lang="de-DE" dirty="0" err="1" smtClean="0"/>
              <a:t>ius</a:t>
            </a:r>
            <a:r>
              <a:rPr lang="de-DE" dirty="0" smtClean="0"/>
              <a:t>, </a:t>
            </a:r>
            <a:r>
              <a:rPr lang="de-DE" dirty="0" err="1" smtClean="0"/>
              <a:t>con</a:t>
            </a:r>
            <a:r>
              <a:rPr lang="de-DE" dirty="0" smtClean="0"/>
              <a:t> </a:t>
            </a:r>
            <a:r>
              <a:rPr lang="de-DE" dirty="0" err="1" smtClean="0"/>
              <a:t>pra</a:t>
            </a:r>
            <a:r>
              <a:rPr lang="de-DE" dirty="0" smtClean="0"/>
              <a:t> </a:t>
            </a:r>
            <a:r>
              <a:rPr lang="de-DE" dirty="0" err="1" smtClean="0"/>
              <a:t>quam</a:t>
            </a:r>
            <a:r>
              <a:rPr lang="de-DE" dirty="0" smtClean="0"/>
              <a:t>, </a:t>
            </a:r>
            <a:r>
              <a:rPr lang="de-DE" dirty="0" err="1" smtClean="0"/>
              <a:t>odit</a:t>
            </a:r>
            <a:r>
              <a:rPr lang="de-DE" dirty="0" smtClean="0"/>
              <a:t> </a:t>
            </a:r>
            <a:r>
              <a:rPr lang="de-DE" dirty="0" err="1" smtClean="0"/>
              <a:t>est</a:t>
            </a:r>
            <a:r>
              <a:rPr lang="de-DE" dirty="0" smtClean="0"/>
              <a:t> </a:t>
            </a:r>
            <a:r>
              <a:rPr lang="de-DE" dirty="0" err="1" smtClean="0"/>
              <a:t>velignient</a:t>
            </a:r>
            <a:r>
              <a:rPr lang="de-DE" dirty="0" smtClean="0"/>
              <a:t> </a:t>
            </a:r>
            <a:r>
              <a:rPr lang="de-DE" dirty="0" err="1" smtClean="0"/>
              <a:t>imin</a:t>
            </a:r>
            <a:r>
              <a:rPr lang="de-DE" dirty="0" smtClean="0"/>
              <a:t> </a:t>
            </a:r>
            <a:r>
              <a:rPr lang="de-DE" dirty="0" err="1" smtClean="0"/>
              <a:t>ea</a:t>
            </a:r>
            <a:r>
              <a:rPr lang="de-DE" dirty="0" smtClean="0"/>
              <a:t> </a:t>
            </a:r>
            <a:r>
              <a:rPr lang="de-DE" dirty="0" err="1" smtClean="0"/>
              <a:t>conecepe</a:t>
            </a:r>
            <a:r>
              <a:rPr lang="de-DE" dirty="0" smtClean="0"/>
              <a:t>.</a:t>
            </a:r>
          </a:p>
        </p:txBody>
      </p:sp>
      <p:sp>
        <p:nvSpPr>
          <p:cNvPr id="4" name="Textplatzhalter 11"/>
          <p:cNvSpPr>
            <a:spLocks noGrp="1"/>
          </p:cNvSpPr>
          <p:nvPr>
            <p:ph type="body" sz="quarter" idx="13"/>
          </p:nvPr>
        </p:nvSpPr>
        <p:spPr>
          <a:xfrm>
            <a:off x="264907" y="1191950"/>
            <a:ext cx="7853781"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10" name="Inhaltsplatzhalter 3"/>
          <p:cNvSpPr>
            <a:spLocks noGrp="1"/>
          </p:cNvSpPr>
          <p:nvPr>
            <p:ph sz="half" idx="14"/>
          </p:nvPr>
        </p:nvSpPr>
        <p:spPr>
          <a:xfrm>
            <a:off x="264907" y="1723352"/>
            <a:ext cx="3575881" cy="4465011"/>
          </a:xfrm>
          <a:prstGeom prst="rect">
            <a:avLst/>
          </a:prstGeom>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7" name="Textplatzhalter 7"/>
          <p:cNvSpPr>
            <a:spLocks noGrp="1"/>
          </p:cNvSpPr>
          <p:nvPr>
            <p:ph type="body" sz="quarter" idx="15"/>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403050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xt_Bild-oben">
    <p:spTree>
      <p:nvGrpSpPr>
        <p:cNvPr id="1" name=""/>
        <p:cNvGrpSpPr/>
        <p:nvPr/>
      </p:nvGrpSpPr>
      <p:grpSpPr>
        <a:xfrm>
          <a:off x="0" y="0"/>
          <a:ext cx="0" cy="0"/>
          <a:chOff x="0" y="0"/>
          <a:chExt cx="0" cy="0"/>
        </a:xfrm>
      </p:grpSpPr>
      <p:sp>
        <p:nvSpPr>
          <p:cNvPr id="10" name="Inhaltsplatzhalter 3"/>
          <p:cNvSpPr>
            <a:spLocks noGrp="1"/>
          </p:cNvSpPr>
          <p:nvPr>
            <p:ph sz="half" idx="14"/>
          </p:nvPr>
        </p:nvSpPr>
        <p:spPr>
          <a:xfrm>
            <a:off x="264907" y="1191951"/>
            <a:ext cx="7853781" cy="1709808"/>
          </a:xfrm>
          <a:prstGeom prst="rect">
            <a:avLst/>
          </a:prstGeom>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hasCustomPrompt="1"/>
          </p:nvPr>
        </p:nvSpPr>
        <p:spPr>
          <a:xfrm>
            <a:off x="264907" y="3679152"/>
            <a:ext cx="7853781" cy="2532302"/>
          </a:xfrm>
          <a:prstGeom prst="rect">
            <a:avLst/>
          </a:prstGeom>
        </p:spPr>
        <p:txBody>
          <a:bodyPr/>
          <a:lstStyle>
            <a:lvl1pPr marL="288000" indent="-288000">
              <a:lnSpc>
                <a:spcPts val="2200"/>
              </a:lnSpc>
              <a:spcBef>
                <a:spcPts val="500"/>
              </a:spcBef>
              <a:spcAft>
                <a:spcPts val="600"/>
              </a:spcAft>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t>
            </a:r>
            <a:r>
              <a:rPr lang="de-DE" dirty="0" err="1" smtClean="0"/>
              <a:t>aut</a:t>
            </a:r>
            <a:r>
              <a:rPr lang="de-DE" dirty="0" smtClean="0"/>
              <a:t> </a:t>
            </a:r>
            <a:r>
              <a:rPr lang="de-DE" dirty="0" err="1" smtClean="0"/>
              <a:t>estrumquam</a:t>
            </a:r>
            <a:r>
              <a:rPr lang="de-DE" dirty="0" smtClean="0"/>
              <a:t> </a:t>
            </a:r>
            <a:r>
              <a:rPr lang="de-DE" dirty="0" err="1" smtClean="0"/>
              <a:t>aspidellis</a:t>
            </a:r>
            <a:r>
              <a:rPr lang="de-DE" dirty="0" smtClean="0"/>
              <a:t>.</a:t>
            </a:r>
          </a:p>
          <a:p>
            <a:pPr lvl="0"/>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 </a:t>
            </a:r>
            <a:r>
              <a:rPr lang="de-DE" dirty="0" err="1" smtClean="0"/>
              <a:t>issimaximin</a:t>
            </a:r>
            <a:r>
              <a:rPr lang="de-DE" dirty="0" smtClean="0"/>
              <a:t> </a:t>
            </a:r>
            <a:r>
              <a:rPr lang="de-DE" dirty="0" err="1" smtClean="0"/>
              <a:t>pa</a:t>
            </a:r>
            <a:r>
              <a:rPr lang="de-DE" dirty="0" smtClean="0"/>
              <a:t> </a:t>
            </a:r>
            <a:r>
              <a:rPr lang="de-DE" dirty="0" err="1" smtClean="0"/>
              <a:t>voloreped</a:t>
            </a:r>
            <a:r>
              <a:rPr lang="de-DE" dirty="0" smtClean="0"/>
              <a:t> </a:t>
            </a:r>
            <a:r>
              <a:rPr lang="de-DE" dirty="0" err="1" smtClean="0"/>
              <a:t>mo</a:t>
            </a:r>
            <a:r>
              <a:rPr lang="de-DE" dirty="0" smtClean="0"/>
              <a:t> </a:t>
            </a:r>
            <a:r>
              <a:rPr lang="de-DE" dirty="0" err="1" smtClean="0"/>
              <a:t>inis</a:t>
            </a:r>
            <a:r>
              <a:rPr lang="de-DE" dirty="0" smtClean="0"/>
              <a:t> </a:t>
            </a:r>
            <a:r>
              <a:rPr lang="de-DE" dirty="0" err="1" smtClean="0"/>
              <a:t>quibus</a:t>
            </a:r>
            <a:r>
              <a:rPr lang="de-DE" dirty="0" smtClean="0"/>
              <a:t>.</a:t>
            </a:r>
          </a:p>
          <a:p>
            <a:pPr lvl="0"/>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 </a:t>
            </a:r>
            <a:r>
              <a:rPr lang="de-DE" dirty="0" err="1" smtClean="0"/>
              <a:t>apist</a:t>
            </a:r>
            <a:r>
              <a:rPr lang="de-DE" dirty="0" smtClean="0"/>
              <a:t> </a:t>
            </a:r>
            <a:r>
              <a:rPr lang="de-DE" dirty="0" err="1" smtClean="0"/>
              <a:t>verum</a:t>
            </a:r>
            <a:r>
              <a:rPr lang="de-DE" dirty="0" smtClean="0"/>
              <a:t> </a:t>
            </a:r>
            <a:r>
              <a:rPr lang="de-DE" dirty="0" err="1" smtClean="0"/>
              <a:t>harum</a:t>
            </a:r>
            <a:r>
              <a:rPr lang="de-DE" dirty="0" smtClean="0"/>
              <a:t> </a:t>
            </a:r>
            <a:r>
              <a:rPr lang="de-DE" dirty="0" err="1" smtClean="0"/>
              <a:t>andenem</a:t>
            </a:r>
            <a:r>
              <a:rPr lang="de-DE" dirty="0" smtClean="0"/>
              <a:t> quo.</a:t>
            </a:r>
          </a:p>
          <a:p>
            <a:pPr lvl="0"/>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 cum </a:t>
            </a:r>
            <a:r>
              <a:rPr lang="de-DE" dirty="0" err="1" smtClean="0"/>
              <a:t>esequos</a:t>
            </a:r>
            <a:r>
              <a:rPr lang="de-DE" dirty="0" smtClean="0"/>
              <a:t> ex et </a:t>
            </a:r>
            <a:r>
              <a:rPr lang="de-DE" dirty="0" err="1" smtClean="0"/>
              <a:t>litatem</a:t>
            </a:r>
            <a:r>
              <a:rPr lang="de-DE" dirty="0" smtClean="0"/>
              <a:t> </a:t>
            </a:r>
            <a:r>
              <a:rPr lang="de-DE" dirty="0" err="1" smtClean="0"/>
              <a:t>sum</a:t>
            </a:r>
            <a:r>
              <a:rPr lang="de-DE" dirty="0" smtClean="0"/>
              <a:t> </a:t>
            </a:r>
            <a:r>
              <a:rPr lang="de-DE" dirty="0" err="1" smtClean="0"/>
              <a:t>doloreperum</a:t>
            </a:r>
            <a:r>
              <a:rPr lang="de-DE" dirty="0" smtClean="0"/>
              <a:t> </a:t>
            </a:r>
            <a:r>
              <a:rPr lang="de-DE" dirty="0" err="1" smtClean="0"/>
              <a:t>ipsam</a:t>
            </a:r>
            <a:r>
              <a:rPr lang="de-DE" dirty="0" smtClean="0"/>
              <a:t>, </a:t>
            </a:r>
            <a:r>
              <a:rPr lang="de-DE" dirty="0" err="1" smtClean="0"/>
              <a:t>comniaepra</a:t>
            </a:r>
            <a:r>
              <a:rPr lang="de-DE" dirty="0" smtClean="0"/>
              <a:t> </a:t>
            </a:r>
            <a:r>
              <a:rPr lang="de-DE" dirty="0" err="1" smtClean="0"/>
              <a:t>volorenit</a:t>
            </a:r>
            <a:r>
              <a:rPr lang="de-DE" dirty="0" smtClean="0"/>
              <a:t>.</a:t>
            </a:r>
          </a:p>
        </p:txBody>
      </p:sp>
      <p:sp>
        <p:nvSpPr>
          <p:cNvPr id="4" name="Textplatzhalter 11"/>
          <p:cNvSpPr>
            <a:spLocks noGrp="1"/>
          </p:cNvSpPr>
          <p:nvPr>
            <p:ph type="body" sz="quarter" idx="13"/>
          </p:nvPr>
        </p:nvSpPr>
        <p:spPr>
          <a:xfrm>
            <a:off x="264907" y="3147750"/>
            <a:ext cx="7853781"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7" name="Textplatzhalter 7"/>
          <p:cNvSpPr>
            <a:spLocks noGrp="1"/>
          </p:cNvSpPr>
          <p:nvPr>
            <p:ph type="body" sz="quarter" idx="15"/>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116695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xt_Bild-ol-ur">
    <p:spTree>
      <p:nvGrpSpPr>
        <p:cNvPr id="1" name=""/>
        <p:cNvGrpSpPr/>
        <p:nvPr/>
      </p:nvGrpSpPr>
      <p:grpSpPr>
        <a:xfrm>
          <a:off x="0" y="0"/>
          <a:ext cx="0" cy="0"/>
          <a:chOff x="0" y="0"/>
          <a:chExt cx="0" cy="0"/>
        </a:xfrm>
      </p:grpSpPr>
      <p:sp>
        <p:nvSpPr>
          <p:cNvPr id="10" name="Inhaltsplatzhalter 3"/>
          <p:cNvSpPr>
            <a:spLocks noGrp="1"/>
          </p:cNvSpPr>
          <p:nvPr>
            <p:ph sz="half" idx="14"/>
          </p:nvPr>
        </p:nvSpPr>
        <p:spPr>
          <a:xfrm>
            <a:off x="264907" y="1191951"/>
            <a:ext cx="3749063" cy="1709808"/>
          </a:xfrm>
          <a:prstGeom prst="rect">
            <a:avLst/>
          </a:prstGeom>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3" name="Inhaltsplatzhalter 3"/>
          <p:cNvSpPr>
            <a:spLocks noGrp="1"/>
          </p:cNvSpPr>
          <p:nvPr>
            <p:ph sz="half" idx="2" hasCustomPrompt="1"/>
          </p:nvPr>
        </p:nvSpPr>
        <p:spPr>
          <a:xfrm>
            <a:off x="264907" y="3679152"/>
            <a:ext cx="3749063" cy="2532302"/>
          </a:xfrm>
          <a:prstGeom prst="rect">
            <a:avLst/>
          </a:prstGeom>
        </p:spPr>
        <p:txBody>
          <a:bodyPr/>
          <a:lstStyle>
            <a:lvl1pPr marL="288000" indent="-288000">
              <a:lnSpc>
                <a:spcPts val="2200"/>
              </a:lnSpc>
              <a:spcBef>
                <a:spcPts val="500"/>
              </a:spcBef>
              <a:spcAft>
                <a:spcPts val="600"/>
              </a:spcAft>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aut.</a:t>
            </a:r>
          </a:p>
          <a:p>
            <a:pPr lvl="0"/>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a:t>
            </a:r>
          </a:p>
          <a:p>
            <a:pPr lvl="0"/>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a:t>
            </a:r>
          </a:p>
          <a:p>
            <a:pPr lvl="0"/>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a:t>
            </a:r>
          </a:p>
          <a:p>
            <a:pPr lvl="0"/>
            <a:r>
              <a:rPr lang="de-DE" dirty="0" smtClean="0"/>
              <a:t>Cum </a:t>
            </a:r>
            <a:r>
              <a:rPr lang="de-DE" dirty="0" err="1" smtClean="0"/>
              <a:t>sum</a:t>
            </a:r>
            <a:r>
              <a:rPr lang="de-DE" dirty="0" smtClean="0"/>
              <a:t> </a:t>
            </a:r>
            <a:r>
              <a:rPr lang="de-DE" dirty="0" err="1" smtClean="0"/>
              <a:t>doloreperum</a:t>
            </a:r>
            <a:r>
              <a:rPr lang="de-DE" dirty="0" smtClean="0"/>
              <a:t>.</a:t>
            </a:r>
          </a:p>
        </p:txBody>
      </p:sp>
      <p:sp>
        <p:nvSpPr>
          <p:cNvPr id="4" name="Textplatzhalter 11"/>
          <p:cNvSpPr>
            <a:spLocks noGrp="1"/>
          </p:cNvSpPr>
          <p:nvPr>
            <p:ph type="body" sz="quarter" idx="13"/>
          </p:nvPr>
        </p:nvSpPr>
        <p:spPr>
          <a:xfrm>
            <a:off x="264907" y="3147750"/>
            <a:ext cx="3749063"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7" name="Inhaltsplatzhalter 3"/>
          <p:cNvSpPr>
            <a:spLocks noGrp="1"/>
          </p:cNvSpPr>
          <p:nvPr>
            <p:ph sz="half" idx="15"/>
          </p:nvPr>
        </p:nvSpPr>
        <p:spPr>
          <a:xfrm>
            <a:off x="4360334" y="4500567"/>
            <a:ext cx="3758356" cy="1709808"/>
          </a:xfrm>
          <a:prstGeom prst="rect">
            <a:avLst/>
          </a:prstGeom>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8" name="Inhaltsplatzhalter 3"/>
          <p:cNvSpPr>
            <a:spLocks noGrp="1"/>
          </p:cNvSpPr>
          <p:nvPr>
            <p:ph sz="half" idx="16" hasCustomPrompt="1"/>
          </p:nvPr>
        </p:nvSpPr>
        <p:spPr>
          <a:xfrm>
            <a:off x="4360334" y="1738436"/>
            <a:ext cx="3758356" cy="2532302"/>
          </a:xfrm>
          <a:prstGeom prst="rect">
            <a:avLst/>
          </a:prstGeom>
        </p:spPr>
        <p:txBody>
          <a:bodyPr/>
          <a:lstStyle>
            <a:lvl1pPr marL="288000" indent="-288000">
              <a:lnSpc>
                <a:spcPts val="2200"/>
              </a:lnSpc>
              <a:spcBef>
                <a:spcPts val="500"/>
              </a:spcBef>
              <a:spcAft>
                <a:spcPts val="600"/>
              </a:spcAft>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aut.</a:t>
            </a:r>
          </a:p>
          <a:p>
            <a:pPr lvl="0"/>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a:t>
            </a:r>
          </a:p>
          <a:p>
            <a:pPr lvl="0"/>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a:t>
            </a:r>
          </a:p>
          <a:p>
            <a:pPr lvl="0"/>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a:t>
            </a:r>
          </a:p>
          <a:p>
            <a:pPr lvl="0"/>
            <a:r>
              <a:rPr lang="de-DE" dirty="0" smtClean="0"/>
              <a:t>Cum </a:t>
            </a:r>
            <a:r>
              <a:rPr lang="de-DE" dirty="0" err="1" smtClean="0"/>
              <a:t>esequos</a:t>
            </a:r>
            <a:r>
              <a:rPr lang="de-DE" dirty="0" smtClean="0"/>
              <a:t> ex et </a:t>
            </a:r>
            <a:r>
              <a:rPr lang="de-DE" dirty="0" err="1" smtClean="0"/>
              <a:t>litatm</a:t>
            </a:r>
            <a:r>
              <a:rPr lang="de-DE" dirty="0" smtClean="0"/>
              <a:t> </a:t>
            </a:r>
            <a:r>
              <a:rPr lang="de-DE" dirty="0" err="1" smtClean="0"/>
              <a:t>sum</a:t>
            </a:r>
            <a:r>
              <a:rPr lang="de-DE" dirty="0" smtClean="0"/>
              <a:t>.</a:t>
            </a:r>
          </a:p>
        </p:txBody>
      </p:sp>
      <p:sp>
        <p:nvSpPr>
          <p:cNvPr id="9" name="Textplatzhalter 11"/>
          <p:cNvSpPr>
            <a:spLocks noGrp="1"/>
          </p:cNvSpPr>
          <p:nvPr>
            <p:ph type="body" sz="quarter" idx="17"/>
          </p:nvPr>
        </p:nvSpPr>
        <p:spPr>
          <a:xfrm>
            <a:off x="4360334" y="1207034"/>
            <a:ext cx="3758356"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cxnSp>
        <p:nvCxnSpPr>
          <p:cNvPr id="13" name="Gerade Verbindung 12"/>
          <p:cNvCxnSpPr/>
          <p:nvPr userDrawn="1"/>
        </p:nvCxnSpPr>
        <p:spPr>
          <a:xfrm>
            <a:off x="4187152" y="1207034"/>
            <a:ext cx="0" cy="5003341"/>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platzhalter 7"/>
          <p:cNvSpPr>
            <a:spLocks noGrp="1"/>
          </p:cNvSpPr>
          <p:nvPr>
            <p:ph type="body" sz="quarter" idx="18"/>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8221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ext_Bild_Summer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3063"/>
                </a:solidFill>
              </a:defRPr>
            </a:lvl1pPr>
          </a:lstStyle>
          <a:p>
            <a:r>
              <a:rPr lang="de-DE" smtClean="0"/>
              <a:t>Titelmasterformat durch Klicken bearbeiten</a:t>
            </a:r>
            <a:endParaRPr lang="de-DE" dirty="0"/>
          </a:p>
        </p:txBody>
      </p:sp>
      <p:sp>
        <p:nvSpPr>
          <p:cNvPr id="7" name="Inhaltsplatzhalter 3"/>
          <p:cNvSpPr>
            <a:spLocks noGrp="1"/>
          </p:cNvSpPr>
          <p:nvPr>
            <p:ph sz="half" idx="14"/>
          </p:nvPr>
        </p:nvSpPr>
        <p:spPr>
          <a:xfrm>
            <a:off x="264907" y="1221659"/>
            <a:ext cx="3749063" cy="3049079"/>
          </a:xfrm>
          <a:prstGeom prst="rect">
            <a:avLst/>
          </a:prstGeom>
        </p:spPr>
        <p:txBody>
          <a:bodyPr/>
          <a:lstStyle>
            <a:lvl1pPr marL="0" indent="0">
              <a:lnSpc>
                <a:spcPts val="2200"/>
              </a:lnSpc>
              <a:spcBef>
                <a:spcPts val="500"/>
              </a:spcBef>
              <a:buSzPct val="75000"/>
              <a:buFont typeface="Lucida Grande"/>
              <a:buNone/>
              <a:defRPr sz="18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smtClean="0"/>
              <a:t>Textmasterformat bearbeiten</a:t>
            </a:r>
          </a:p>
        </p:txBody>
      </p:sp>
      <p:sp>
        <p:nvSpPr>
          <p:cNvPr id="8" name="Inhaltsplatzhalter 3"/>
          <p:cNvSpPr>
            <a:spLocks noGrp="1"/>
          </p:cNvSpPr>
          <p:nvPr>
            <p:ph sz="half" idx="16" hasCustomPrompt="1"/>
          </p:nvPr>
        </p:nvSpPr>
        <p:spPr>
          <a:xfrm>
            <a:off x="4360334" y="1738436"/>
            <a:ext cx="3758356" cy="2532302"/>
          </a:xfrm>
          <a:prstGeom prst="rect">
            <a:avLst/>
          </a:prstGeom>
        </p:spPr>
        <p:txBody>
          <a:bodyPr/>
          <a:lstStyle>
            <a:lvl1pPr marL="288000" indent="-288000">
              <a:lnSpc>
                <a:spcPts val="2200"/>
              </a:lnSpc>
              <a:spcBef>
                <a:spcPts val="500"/>
              </a:spcBef>
              <a:spcAft>
                <a:spcPts val="600"/>
              </a:spcAft>
              <a:buSzPct val="75000"/>
              <a:buFont typeface="Lucida Grande"/>
              <a:buChar char="▶"/>
              <a:defRPr sz="1700" b="0" i="0" baseline="0">
                <a:solidFill>
                  <a:srgbClr val="003063"/>
                </a:solidFill>
                <a:latin typeface="Arial"/>
                <a:cs typeface="Arial"/>
              </a:defRPr>
            </a:lvl1pPr>
            <a:lvl2pPr marL="288000" indent="-288000">
              <a:lnSpc>
                <a:spcPts val="2200"/>
              </a:lnSpc>
              <a:spcBef>
                <a:spcPts val="500"/>
              </a:spcBef>
              <a:buSzPct val="75000"/>
              <a:buFont typeface="Lucida Grande"/>
              <a:buChar char="▶"/>
              <a:defRPr sz="1800" b="0" i="0" baseline="0">
                <a:latin typeface="HamburgSans"/>
                <a:cs typeface="HamburgSans"/>
              </a:defRPr>
            </a:lvl2pPr>
            <a:lvl3pPr marL="576000" indent="-288000">
              <a:spcBef>
                <a:spcPts val="500"/>
              </a:spcBef>
              <a:buSzPct val="75000"/>
              <a:buFont typeface="Lucida Grande"/>
              <a:buChar char="▶"/>
              <a:defRPr sz="1800" spc="0">
                <a:solidFill>
                  <a:srgbClr val="003063"/>
                </a:solidFill>
              </a:defRPr>
            </a:lvl3pPr>
            <a:lvl4pPr marL="864000" indent="-288000">
              <a:spcBef>
                <a:spcPts val="500"/>
              </a:spcBef>
              <a:buSzPct val="75000"/>
              <a:buFont typeface="Lucida Grande"/>
              <a:buChar char="▶"/>
              <a:defRPr sz="1800" spc="0">
                <a:solidFill>
                  <a:srgbClr val="003063"/>
                </a:solidFill>
              </a:defRPr>
            </a:lvl4pPr>
            <a:lvl5pPr marL="1188000" indent="-288000">
              <a:spcBef>
                <a:spcPts val="500"/>
              </a:spcBef>
              <a:buSzPct val="75000"/>
              <a:buFont typeface="Lucida Grande"/>
              <a:buChar char="▶"/>
              <a:defRPr sz="1800" spc="0">
                <a:solidFill>
                  <a:srgbClr val="003063"/>
                </a:solidFill>
              </a:defRPr>
            </a:lvl5pPr>
            <a:lvl6pPr>
              <a:defRPr sz="1800"/>
            </a:lvl6pPr>
            <a:lvl7pPr>
              <a:defRPr sz="1800"/>
            </a:lvl7pPr>
            <a:lvl8pPr>
              <a:defRPr sz="1800"/>
            </a:lvl8pPr>
            <a:lvl9pPr>
              <a:defRPr sz="1800"/>
            </a:lvl9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aut.</a:t>
            </a:r>
          </a:p>
          <a:p>
            <a:pPr lvl="0"/>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a:t>
            </a:r>
          </a:p>
          <a:p>
            <a:pPr lvl="0"/>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a:t>
            </a:r>
          </a:p>
          <a:p>
            <a:pPr lvl="0"/>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a:t>
            </a:r>
          </a:p>
        </p:txBody>
      </p:sp>
      <p:sp>
        <p:nvSpPr>
          <p:cNvPr id="9" name="Textplatzhalter 11"/>
          <p:cNvSpPr>
            <a:spLocks noGrp="1"/>
          </p:cNvSpPr>
          <p:nvPr>
            <p:ph type="body" sz="quarter" idx="17"/>
          </p:nvPr>
        </p:nvSpPr>
        <p:spPr>
          <a:xfrm>
            <a:off x="4360334" y="1207034"/>
            <a:ext cx="3758356" cy="531402"/>
          </a:xfrm>
          <a:prstGeom prst="rect">
            <a:avLst/>
          </a:prstGeom>
        </p:spPr>
        <p:txBody>
          <a:bodyPr vert="horz"/>
          <a:lstStyle>
            <a:lvl1pPr marL="0" indent="0">
              <a:buFontTx/>
              <a:buNone/>
              <a:defRPr sz="1700">
                <a:solidFill>
                  <a:srgbClr val="003063"/>
                </a:solidFill>
                <a:latin typeface="Arial"/>
                <a:cs typeface="Arial"/>
              </a:defRPr>
            </a:lvl1pPr>
          </a:lstStyle>
          <a:p>
            <a:pPr lvl="0"/>
            <a:r>
              <a:rPr lang="de-DE" smtClean="0"/>
              <a:t>Textmasterformat bearbeiten</a:t>
            </a:r>
          </a:p>
        </p:txBody>
      </p:sp>
      <p:sp>
        <p:nvSpPr>
          <p:cNvPr id="11" name="Textplatzhalter 11"/>
          <p:cNvSpPr>
            <a:spLocks noGrp="1"/>
          </p:cNvSpPr>
          <p:nvPr>
            <p:ph type="body" sz="quarter" idx="18" hasCustomPrompt="1"/>
          </p:nvPr>
        </p:nvSpPr>
        <p:spPr>
          <a:xfrm>
            <a:off x="279400" y="4562912"/>
            <a:ext cx="7839984" cy="582401"/>
          </a:xfrm>
          <a:prstGeom prst="rect">
            <a:avLst/>
          </a:prstGeom>
          <a:solidFill>
            <a:schemeClr val="bg1">
              <a:lumMod val="85000"/>
            </a:schemeClr>
          </a:solidFill>
        </p:spPr>
        <p:txBody>
          <a:bodyPr vert="horz"/>
          <a:lstStyle>
            <a:lvl1pPr marL="0" indent="0">
              <a:buFontTx/>
              <a:buNone/>
              <a:defRPr>
                <a:solidFill>
                  <a:srgbClr val="003063"/>
                </a:solidFill>
                <a:latin typeface="Arial"/>
                <a:cs typeface="Arial"/>
              </a:defRPr>
            </a:lvl1pPr>
          </a:lstStyle>
          <a:p>
            <a:pPr lvl="0"/>
            <a:r>
              <a:rPr lang="de-DE" dirty="0" smtClean="0"/>
              <a:t>Summary</a:t>
            </a:r>
            <a:endParaRPr lang="de-DE" dirty="0"/>
          </a:p>
        </p:txBody>
      </p:sp>
      <p:sp>
        <p:nvSpPr>
          <p:cNvPr id="16" name="Textplatzhalter 15"/>
          <p:cNvSpPr>
            <a:spLocks noGrp="1"/>
          </p:cNvSpPr>
          <p:nvPr>
            <p:ph type="body" sz="quarter" idx="19" hasCustomPrompt="1"/>
          </p:nvPr>
        </p:nvSpPr>
        <p:spPr>
          <a:xfrm>
            <a:off x="279400" y="5094288"/>
            <a:ext cx="7839075" cy="1093787"/>
          </a:xfrm>
          <a:prstGeom prst="rect">
            <a:avLst/>
          </a:prstGeom>
          <a:solidFill>
            <a:schemeClr val="bg1">
              <a:lumMod val="85000"/>
            </a:schemeClr>
          </a:solidFill>
          <a:ln>
            <a:noFill/>
          </a:ln>
        </p:spPr>
        <p:txBody>
          <a:bodyPr vert="horz"/>
          <a:lstStyle>
            <a:lvl1pPr marL="0" indent="0">
              <a:buFontTx/>
              <a:buNone/>
              <a:defRPr sz="1700" b="0" i="0" baseline="0">
                <a:latin typeface="Arial"/>
                <a:cs typeface="Arial"/>
              </a:defRPr>
            </a:lvl1pPr>
          </a:lstStyle>
          <a:p>
            <a:pPr lvl="0"/>
            <a:r>
              <a:rPr lang="de-DE" dirty="0" err="1" smtClean="0"/>
              <a:t>Harum</a:t>
            </a:r>
            <a:r>
              <a:rPr lang="de-DE" dirty="0" smtClean="0"/>
              <a:t> </a:t>
            </a:r>
            <a:r>
              <a:rPr lang="de-DE" dirty="0" err="1" smtClean="0"/>
              <a:t>volorpo</a:t>
            </a:r>
            <a:r>
              <a:rPr lang="de-DE" dirty="0" smtClean="0"/>
              <a:t> </a:t>
            </a:r>
            <a:r>
              <a:rPr lang="de-DE" dirty="0" err="1" smtClean="0"/>
              <a:t>ssitatiunt</a:t>
            </a:r>
            <a:r>
              <a:rPr lang="de-DE" dirty="0" smtClean="0"/>
              <a:t> </a:t>
            </a:r>
            <a:r>
              <a:rPr lang="de-DE" dirty="0" err="1" smtClean="0"/>
              <a:t>pa</a:t>
            </a:r>
            <a:r>
              <a:rPr lang="de-DE" dirty="0" smtClean="0"/>
              <a:t> </a:t>
            </a:r>
            <a:r>
              <a:rPr lang="de-DE" dirty="0" err="1" smtClean="0"/>
              <a:t>aut</a:t>
            </a:r>
            <a:r>
              <a:rPr lang="de-DE" dirty="0" smtClean="0"/>
              <a:t> </a:t>
            </a:r>
            <a:r>
              <a:rPr lang="de-DE" dirty="0" err="1" smtClean="0"/>
              <a:t>estrumquam</a:t>
            </a:r>
            <a:r>
              <a:rPr lang="de-DE" dirty="0" smtClean="0"/>
              <a:t> </a:t>
            </a:r>
            <a:r>
              <a:rPr lang="de-DE" dirty="0" err="1" smtClean="0"/>
              <a:t>aspidellis</a:t>
            </a:r>
            <a:r>
              <a:rPr lang="de-DE" dirty="0" smtClean="0"/>
              <a:t>. </a:t>
            </a:r>
            <a:r>
              <a:rPr lang="de-DE" dirty="0" err="1" smtClean="0"/>
              <a:t>Excero</a:t>
            </a:r>
            <a:r>
              <a:rPr lang="de-DE" dirty="0" smtClean="0"/>
              <a:t> </a:t>
            </a:r>
            <a:r>
              <a:rPr lang="de-DE" dirty="0" err="1" smtClean="0"/>
              <a:t>esto</a:t>
            </a:r>
            <a:r>
              <a:rPr lang="de-DE" dirty="0" smtClean="0"/>
              <a:t> </a:t>
            </a:r>
            <a:r>
              <a:rPr lang="de-DE" dirty="0" err="1" smtClean="0"/>
              <a:t>dolorib</a:t>
            </a:r>
            <a:r>
              <a:rPr lang="de-DE" dirty="0" smtClean="0"/>
              <a:t> </a:t>
            </a:r>
            <a:r>
              <a:rPr lang="de-DE" dirty="0" err="1" smtClean="0"/>
              <a:t>usandis</a:t>
            </a:r>
            <a:r>
              <a:rPr lang="de-DE" dirty="0" smtClean="0"/>
              <a:t> </a:t>
            </a:r>
            <a:r>
              <a:rPr lang="de-DE" dirty="0" err="1" smtClean="0"/>
              <a:t>restiis</a:t>
            </a:r>
            <a:r>
              <a:rPr lang="de-DE" dirty="0" smtClean="0"/>
              <a:t> </a:t>
            </a:r>
            <a:r>
              <a:rPr lang="de-DE" dirty="0" err="1" smtClean="0"/>
              <a:t>cietur</a:t>
            </a:r>
            <a:r>
              <a:rPr lang="de-DE" dirty="0" smtClean="0"/>
              <a:t>, </a:t>
            </a:r>
            <a:r>
              <a:rPr lang="de-DE" dirty="0" err="1" smtClean="0"/>
              <a:t>sedigen</a:t>
            </a:r>
            <a:r>
              <a:rPr lang="de-DE" dirty="0" smtClean="0"/>
              <a:t> </a:t>
            </a:r>
            <a:r>
              <a:rPr lang="de-DE" dirty="0" err="1" smtClean="0"/>
              <a:t>issimaximin</a:t>
            </a:r>
            <a:r>
              <a:rPr lang="de-DE" dirty="0" smtClean="0"/>
              <a:t> </a:t>
            </a:r>
            <a:r>
              <a:rPr lang="de-DE" dirty="0" err="1" smtClean="0"/>
              <a:t>pa</a:t>
            </a:r>
            <a:r>
              <a:rPr lang="de-DE" dirty="0" smtClean="0"/>
              <a:t> </a:t>
            </a:r>
            <a:r>
              <a:rPr lang="de-DE" dirty="0" err="1" smtClean="0"/>
              <a:t>voloreped</a:t>
            </a:r>
            <a:r>
              <a:rPr lang="de-DE" dirty="0" smtClean="0"/>
              <a:t> </a:t>
            </a:r>
            <a:r>
              <a:rPr lang="de-DE" dirty="0" err="1" smtClean="0"/>
              <a:t>mo</a:t>
            </a:r>
            <a:r>
              <a:rPr lang="de-DE" dirty="0" smtClean="0"/>
              <a:t> </a:t>
            </a:r>
            <a:r>
              <a:rPr lang="de-DE" dirty="0" err="1" smtClean="0"/>
              <a:t>inis</a:t>
            </a:r>
            <a:r>
              <a:rPr lang="de-DE" dirty="0" smtClean="0"/>
              <a:t> </a:t>
            </a:r>
            <a:r>
              <a:rPr lang="de-DE" dirty="0" err="1" smtClean="0"/>
              <a:t>quibus</a:t>
            </a:r>
            <a:r>
              <a:rPr lang="de-DE" dirty="0" smtClean="0"/>
              <a:t>. </a:t>
            </a:r>
            <a:r>
              <a:rPr lang="de-DE" dirty="0" err="1" smtClean="0"/>
              <a:t>Nequia</a:t>
            </a:r>
            <a:r>
              <a:rPr lang="de-DE" dirty="0" smtClean="0"/>
              <a:t> </a:t>
            </a:r>
            <a:r>
              <a:rPr lang="de-DE" dirty="0" err="1" smtClean="0"/>
              <a:t>dolest</a:t>
            </a:r>
            <a:r>
              <a:rPr lang="de-DE" dirty="0" smtClean="0"/>
              <a:t>, </a:t>
            </a:r>
            <a:r>
              <a:rPr lang="de-DE" dirty="0" err="1" smtClean="0"/>
              <a:t>que</a:t>
            </a:r>
            <a:r>
              <a:rPr lang="de-DE" dirty="0" smtClean="0"/>
              <a:t> </a:t>
            </a:r>
            <a:r>
              <a:rPr lang="de-DE" dirty="0" err="1" smtClean="0"/>
              <a:t>denit</a:t>
            </a:r>
            <a:r>
              <a:rPr lang="de-DE" dirty="0" smtClean="0"/>
              <a:t> </a:t>
            </a:r>
            <a:r>
              <a:rPr lang="de-DE" dirty="0" err="1" smtClean="0"/>
              <a:t>apist</a:t>
            </a:r>
            <a:r>
              <a:rPr lang="de-DE" dirty="0" smtClean="0"/>
              <a:t> </a:t>
            </a:r>
            <a:r>
              <a:rPr lang="de-DE" dirty="0" err="1" smtClean="0"/>
              <a:t>verum</a:t>
            </a:r>
            <a:r>
              <a:rPr lang="de-DE" dirty="0" smtClean="0"/>
              <a:t> </a:t>
            </a:r>
            <a:r>
              <a:rPr lang="de-DE" dirty="0" err="1" smtClean="0"/>
              <a:t>harum</a:t>
            </a:r>
            <a:r>
              <a:rPr lang="de-DE" dirty="0" smtClean="0"/>
              <a:t> </a:t>
            </a:r>
            <a:r>
              <a:rPr lang="de-DE" dirty="0" err="1" smtClean="0"/>
              <a:t>andenem</a:t>
            </a:r>
            <a:r>
              <a:rPr lang="de-DE" dirty="0" smtClean="0"/>
              <a:t> quo. </a:t>
            </a:r>
            <a:r>
              <a:rPr lang="de-DE" dirty="0" err="1" smtClean="0"/>
              <a:t>Lur</a:t>
            </a:r>
            <a:r>
              <a:rPr lang="de-DE" dirty="0" smtClean="0"/>
              <a:t> </a:t>
            </a:r>
            <a:r>
              <a:rPr lang="de-DE" dirty="0" err="1" smtClean="0"/>
              <a:t>sitam</a:t>
            </a:r>
            <a:r>
              <a:rPr lang="de-DE" dirty="0" smtClean="0"/>
              <a:t> rat </a:t>
            </a:r>
            <a:r>
              <a:rPr lang="de-DE" dirty="0" err="1" smtClean="0"/>
              <a:t>verum</a:t>
            </a:r>
            <a:r>
              <a:rPr lang="de-DE" dirty="0" smtClean="0"/>
              <a:t> </a:t>
            </a:r>
            <a:r>
              <a:rPr lang="de-DE" dirty="0" err="1" smtClean="0"/>
              <a:t>acepe</a:t>
            </a:r>
            <a:r>
              <a:rPr lang="de-DE" dirty="0" smtClean="0"/>
              <a:t> cum </a:t>
            </a:r>
            <a:r>
              <a:rPr lang="de-DE" dirty="0" err="1" smtClean="0"/>
              <a:t>esequos</a:t>
            </a:r>
            <a:r>
              <a:rPr lang="de-DE" dirty="0" smtClean="0"/>
              <a:t> ex et </a:t>
            </a:r>
            <a:r>
              <a:rPr lang="de-DE" dirty="0" err="1" smtClean="0"/>
              <a:t>litatem</a:t>
            </a:r>
            <a:r>
              <a:rPr lang="de-DE" dirty="0" smtClean="0"/>
              <a:t> </a:t>
            </a:r>
            <a:r>
              <a:rPr lang="de-DE" dirty="0" err="1" smtClean="0"/>
              <a:t>sum</a:t>
            </a:r>
            <a:r>
              <a:rPr lang="de-DE" dirty="0" smtClean="0"/>
              <a:t>.</a:t>
            </a:r>
          </a:p>
        </p:txBody>
      </p:sp>
      <p:sp>
        <p:nvSpPr>
          <p:cNvPr id="10" name="Textplatzhalter 7"/>
          <p:cNvSpPr>
            <a:spLocks noGrp="1"/>
          </p:cNvSpPr>
          <p:nvPr>
            <p:ph type="body" sz="quarter" idx="20"/>
          </p:nvPr>
        </p:nvSpPr>
        <p:spPr>
          <a:xfrm>
            <a:off x="5344987" y="6372548"/>
            <a:ext cx="3559175" cy="241500"/>
          </a:xfrm>
          <a:prstGeom prst="rect">
            <a:avLst/>
          </a:prstGeom>
        </p:spPr>
        <p:txBody>
          <a:bodyPr vert="horz" lIns="0" tIns="0" rIns="0" bIns="0"/>
          <a:lstStyle>
            <a:lvl1pPr marL="0" indent="0" algn="r" defTabSz="457200" rtl="0" eaLnBrk="1" latinLnBrk="0" hangingPunct="1">
              <a:spcBef>
                <a:spcPts val="0"/>
              </a:spcBef>
              <a:buFontTx/>
              <a:buNone/>
              <a:defRPr lang="de-DE" sz="800" b="0" i="0" kern="1200" dirty="0" smtClean="0">
                <a:solidFill>
                  <a:srgbClr val="003063"/>
                </a:solidFill>
                <a:latin typeface="Arial"/>
                <a:ea typeface="+mn-ea"/>
                <a:cs typeface="Arial"/>
              </a:defRPr>
            </a:lvl1pPr>
            <a:lvl2pPr marL="0" indent="0" algn="r" defTabSz="457200" rtl="0" eaLnBrk="1" latinLnBrk="0" hangingPunct="1">
              <a:buFontTx/>
              <a:buNone/>
              <a:defRPr lang="de-DE" sz="800" b="0" i="0" kern="1200" dirty="0" smtClean="0">
                <a:solidFill>
                  <a:srgbClr val="003063"/>
                </a:solidFill>
                <a:latin typeface="HamburgSans"/>
                <a:ea typeface="+mn-ea"/>
                <a:cs typeface="HamburgSans"/>
              </a:defRPr>
            </a:lvl2pPr>
            <a:lvl3pPr marL="0" indent="0" algn="r" defTabSz="457200" rtl="0" eaLnBrk="1" latinLnBrk="0" hangingPunct="1">
              <a:buFontTx/>
              <a:buNone/>
              <a:defRPr lang="de-DE" sz="800" b="0" i="0" kern="1200" dirty="0" smtClean="0">
                <a:solidFill>
                  <a:srgbClr val="003063"/>
                </a:solidFill>
                <a:latin typeface="HamburgSans"/>
                <a:ea typeface="+mn-ea"/>
                <a:cs typeface="HamburgSans"/>
              </a:defRPr>
            </a:lvl3pPr>
            <a:lvl4pPr marL="0" indent="0" algn="r" defTabSz="457200" rtl="0" eaLnBrk="1" latinLnBrk="0" hangingPunct="1">
              <a:buFontTx/>
              <a:buNone/>
              <a:defRPr lang="de-DE" sz="800" b="0" i="0" kern="1200" dirty="0" smtClean="0">
                <a:solidFill>
                  <a:srgbClr val="003063"/>
                </a:solidFill>
                <a:latin typeface="HamburgSans"/>
                <a:ea typeface="+mn-ea"/>
                <a:cs typeface="HamburgSans"/>
              </a:defRPr>
            </a:lvl4pPr>
            <a:lvl5pPr marL="0" indent="0" algn="r" defTabSz="457200" rtl="0" eaLnBrk="1" latinLnBrk="0" hangingPunct="1">
              <a:buFontTx/>
              <a:buNone/>
              <a:defRPr lang="de-DE" sz="800" b="0" i="0" kern="1200" dirty="0">
                <a:solidFill>
                  <a:srgbClr val="003063"/>
                </a:solidFill>
                <a:latin typeface="HamburgSans"/>
                <a:ea typeface="+mn-ea"/>
                <a:cs typeface="HamburgSans"/>
              </a:defRPr>
            </a:lvl5pPr>
          </a:lstStyle>
          <a:p>
            <a:pPr lvl="0"/>
            <a:r>
              <a:rPr lang="de-DE" smtClean="0"/>
              <a:t>Textmasterformat bearbeiten</a:t>
            </a:r>
          </a:p>
        </p:txBody>
      </p:sp>
    </p:spTree>
    <p:extLst>
      <p:ext uri="{BB962C8B-B14F-4D97-AF65-F5344CB8AC3E}">
        <p14:creationId xmlns:p14="http://schemas.microsoft.com/office/powerpoint/2010/main" val="368781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5.emf"/></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HH_RGB_positiv.png"/>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8408797" y="390144"/>
            <a:ext cx="611484" cy="396000"/>
          </a:xfrm>
          <a:prstGeom prst="rect">
            <a:avLst/>
          </a:prstGeom>
        </p:spPr>
      </p:pic>
      <p:sp>
        <p:nvSpPr>
          <p:cNvPr id="9" name="Rechteck 8"/>
          <p:cNvSpPr/>
          <p:nvPr userDrawn="1"/>
        </p:nvSpPr>
        <p:spPr>
          <a:xfrm>
            <a:off x="0" y="6534000"/>
            <a:ext cx="9144000" cy="32400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2" name="Titelplatzhalter 1"/>
          <p:cNvSpPr>
            <a:spLocks noGrp="1"/>
          </p:cNvSpPr>
          <p:nvPr>
            <p:ph type="title"/>
          </p:nvPr>
        </p:nvSpPr>
        <p:spPr>
          <a:xfrm>
            <a:off x="264907" y="476220"/>
            <a:ext cx="7853782" cy="369332"/>
          </a:xfrm>
          <a:prstGeom prst="rect">
            <a:avLst/>
          </a:prstGeom>
        </p:spPr>
        <p:txBody>
          <a:bodyPr vert="horz" wrap="square" lIns="91440" tIns="45720" rIns="91440" bIns="45720" rtlCol="0" anchor="b" anchorCtr="0">
            <a:spAutoFit/>
          </a:bodyPr>
          <a:lstStyle/>
          <a:p>
            <a:r>
              <a:rPr lang="de-DE" dirty="0" smtClean="0"/>
              <a:t>Mastertitelformat bearbeiten</a:t>
            </a:r>
            <a:endParaRPr lang="de-DE" dirty="0"/>
          </a:p>
        </p:txBody>
      </p:sp>
      <p:cxnSp>
        <p:nvCxnSpPr>
          <p:cNvPr id="7" name="Gerade Verbindung 6"/>
          <p:cNvCxnSpPr/>
          <p:nvPr userDrawn="1"/>
        </p:nvCxnSpPr>
        <p:spPr>
          <a:xfrm>
            <a:off x="0" y="886237"/>
            <a:ext cx="9144000" cy="0"/>
          </a:xfrm>
          <a:prstGeom prst="line">
            <a:avLst/>
          </a:prstGeom>
          <a:ln w="12700">
            <a:solidFill>
              <a:srgbClr val="003063"/>
            </a:solidFill>
          </a:ln>
          <a:effectLst/>
        </p:spPr>
        <p:style>
          <a:lnRef idx="2">
            <a:schemeClr val="accent1"/>
          </a:lnRef>
          <a:fillRef idx="0">
            <a:schemeClr val="accent1"/>
          </a:fillRef>
          <a:effectRef idx="1">
            <a:schemeClr val="accent1"/>
          </a:effectRef>
          <a:fontRef idx="minor">
            <a:schemeClr val="tx1"/>
          </a:fontRef>
        </p:style>
      </p:cxnSp>
      <p:pic>
        <p:nvPicPr>
          <p:cNvPr id="10" name="Bild 9" descr="Hamburg_Bug_NEU_RGB.png"/>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1" y="6408000"/>
            <a:ext cx="900000" cy="252000"/>
          </a:xfrm>
          <a:prstGeom prst="rect">
            <a:avLst/>
          </a:prstGeom>
        </p:spPr>
      </p:pic>
      <p:sp>
        <p:nvSpPr>
          <p:cNvPr id="17" name="Foliennummernplatzhalter 6"/>
          <p:cNvSpPr txBox="1">
            <a:spLocks/>
          </p:cNvSpPr>
          <p:nvPr userDrawn="1"/>
        </p:nvSpPr>
        <p:spPr>
          <a:xfrm>
            <a:off x="7981758" y="6588815"/>
            <a:ext cx="1013822" cy="235782"/>
          </a:xfrm>
          <a:prstGeom prst="rect">
            <a:avLst/>
          </a:prstGeom>
        </p:spPr>
        <p:txBody>
          <a:bodyPr/>
          <a:lstStyle>
            <a:defPPr>
              <a:defRPr lang="de-DE"/>
            </a:defPPr>
            <a:lvl1pPr marL="0" algn="l" defTabSz="457200" rtl="0" eaLnBrk="1" latinLnBrk="0" hangingPunct="1">
              <a:defRPr sz="800" b="0" i="0" kern="1200">
                <a:solidFill>
                  <a:schemeClr val="bg1"/>
                </a:solidFill>
                <a:latin typeface="HamburgSans"/>
                <a:ea typeface="+mn-ea"/>
                <a:cs typeface="Hamburg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616ED9AE-BF84-D848-80FD-B9AD2D49CB20}" type="slidenum">
              <a:rPr lang="de-DE" smtClean="0">
                <a:latin typeface="Arial"/>
                <a:cs typeface="Arial"/>
              </a:rPr>
              <a:pPr algn="r"/>
              <a:t>‹Nr.›</a:t>
            </a:fld>
            <a:endParaRPr lang="de-DE" dirty="0">
              <a:latin typeface="Arial"/>
              <a:cs typeface="Arial"/>
            </a:endParaRPr>
          </a:p>
        </p:txBody>
      </p:sp>
      <p:sp>
        <p:nvSpPr>
          <p:cNvPr id="13" name="Textplatzhalter 3"/>
          <p:cNvSpPr txBox="1">
            <a:spLocks/>
          </p:cNvSpPr>
          <p:nvPr userDrawn="1"/>
        </p:nvSpPr>
        <p:spPr>
          <a:xfrm>
            <a:off x="1045261" y="6493314"/>
            <a:ext cx="4729238" cy="166686"/>
          </a:xfrm>
          <a:prstGeom prst="rect">
            <a:avLst/>
          </a:prstGeom>
          <a:solidFill>
            <a:srgbClr val="E3E3E3"/>
          </a:solidFill>
          <a:ln>
            <a:noFill/>
          </a:ln>
        </p:spPr>
        <p:txBody>
          <a:bodyPr vert="horz" wrap="square" lIns="0" tIns="7200" rIns="0" bIns="0">
            <a:noAutofit/>
          </a:bodyPr>
          <a:lstStyle>
            <a:lvl1pPr marL="36000" indent="0" algn="l" defTabSz="457200" rtl="0" eaLnBrk="1" latinLnBrk="0" hangingPunct="1">
              <a:spcBef>
                <a:spcPts val="0"/>
              </a:spcBef>
              <a:buFontTx/>
              <a:buNone/>
              <a:defRPr sz="800" b="1" i="0" kern="1200" cap="all">
                <a:solidFill>
                  <a:srgbClr val="003063"/>
                </a:solidFill>
                <a:latin typeface="HamburgSans"/>
                <a:ea typeface="+mn-ea"/>
                <a:cs typeface="HamburgSans"/>
              </a:defRPr>
            </a:lvl1pPr>
            <a:lvl2pPr marL="457200" indent="0" algn="l" defTabSz="457200" rtl="0" eaLnBrk="1" latinLnBrk="0" hangingPunct="1">
              <a:spcBef>
                <a:spcPct val="20000"/>
              </a:spcBef>
              <a:buFontTx/>
              <a:buNone/>
              <a:defRPr sz="1800" b="0" i="0" kern="1200">
                <a:solidFill>
                  <a:srgbClr val="003063"/>
                </a:solidFill>
                <a:latin typeface="HamburgSans Semibold"/>
                <a:ea typeface="+mn-ea"/>
                <a:cs typeface="HamburgSans Semibold"/>
              </a:defRPr>
            </a:lvl2pPr>
            <a:lvl3pPr marL="914400" indent="0" algn="l" defTabSz="457200" rtl="0" eaLnBrk="1" latinLnBrk="0" hangingPunct="1">
              <a:spcBef>
                <a:spcPct val="20000"/>
              </a:spcBef>
              <a:buFontTx/>
              <a:buNone/>
              <a:defRPr sz="1800" b="0" i="0" kern="1200">
                <a:solidFill>
                  <a:srgbClr val="003063"/>
                </a:solidFill>
                <a:latin typeface="HamburgSans"/>
                <a:ea typeface="+mn-ea"/>
                <a:cs typeface="HamburgSans"/>
              </a:defRPr>
            </a:lvl3pPr>
            <a:lvl4pPr marL="1371600" indent="0" algn="l" defTabSz="457200" rtl="0" eaLnBrk="1" latinLnBrk="0" hangingPunct="1">
              <a:spcBef>
                <a:spcPct val="20000"/>
              </a:spcBef>
              <a:buFontTx/>
              <a:buNone/>
              <a:defRPr sz="2000" b="0" i="0" kern="1200">
                <a:solidFill>
                  <a:srgbClr val="003063"/>
                </a:solidFill>
                <a:latin typeface="HamburgSans"/>
                <a:ea typeface="+mn-ea"/>
                <a:cs typeface="HamburgSans"/>
              </a:defRPr>
            </a:lvl4pPr>
            <a:lvl5pPr marL="1828800" indent="0" algn="l" defTabSz="457200" rtl="0" eaLnBrk="1" latinLnBrk="0" hangingPunct="1">
              <a:spcBef>
                <a:spcPct val="20000"/>
              </a:spcBef>
              <a:buFontTx/>
              <a:buNone/>
              <a:defRPr sz="2000" b="0" i="0" kern="1200">
                <a:solidFill>
                  <a:srgbClr val="003063"/>
                </a:solidFill>
                <a:latin typeface="HamburgSans"/>
                <a:ea typeface="+mn-ea"/>
                <a:cs typeface="Hamburg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4000"/>
            <a:r>
              <a:rPr lang="de-DE" sz="1100" dirty="0" smtClean="0">
                <a:latin typeface="Arial"/>
                <a:cs typeface="Arial"/>
              </a:rPr>
              <a:t>Erweiterung des Masterportals um neue</a:t>
            </a:r>
            <a:r>
              <a:rPr lang="de-DE" sz="1100" baseline="0" dirty="0" smtClean="0">
                <a:latin typeface="Arial"/>
                <a:cs typeface="Arial"/>
              </a:rPr>
              <a:t> Bibliotheken</a:t>
            </a:r>
            <a:endParaRPr lang="de-DE" sz="1100" dirty="0">
              <a:latin typeface="Arial"/>
              <a:cs typeface="Arial"/>
            </a:endParaRPr>
          </a:p>
        </p:txBody>
      </p:sp>
    </p:spTree>
    <p:extLst>
      <p:ext uri="{BB962C8B-B14F-4D97-AF65-F5344CB8AC3E}">
        <p14:creationId xmlns:p14="http://schemas.microsoft.com/office/powerpoint/2010/main" val="423753190"/>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57" r:id="rId3"/>
    <p:sldLayoutId id="2147483659" r:id="rId4"/>
    <p:sldLayoutId id="2147483675" r:id="rId5"/>
    <p:sldLayoutId id="2147483660" r:id="rId6"/>
    <p:sldLayoutId id="2147483661" r:id="rId7"/>
    <p:sldLayoutId id="2147483662" r:id="rId8"/>
    <p:sldLayoutId id="2147483663" r:id="rId9"/>
    <p:sldLayoutId id="2147483664" r:id="rId10"/>
    <p:sldLayoutId id="2147483665" r:id="rId11"/>
    <p:sldLayoutId id="2147483666" r:id="rId12"/>
  </p:sldLayoutIdLst>
  <p:timing>
    <p:tnLst>
      <p:par>
        <p:cTn id="1" dur="indefinite" restart="never" nodeType="tmRoot"/>
      </p:par>
    </p:tnLst>
  </p:timing>
  <p:txStyles>
    <p:titleStyle>
      <a:lvl1pPr algn="l" defTabSz="457200" rtl="0" eaLnBrk="1" latinLnBrk="0" hangingPunct="1">
        <a:spcBef>
          <a:spcPct val="0"/>
        </a:spcBef>
        <a:buNone/>
        <a:defRPr sz="1800" b="0" i="0" kern="1200">
          <a:solidFill>
            <a:srgbClr val="00306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b="1" i="0" kern="1200">
          <a:solidFill>
            <a:srgbClr val="003063"/>
          </a:solidFill>
          <a:latin typeface="HamburgSans"/>
          <a:ea typeface="+mn-ea"/>
          <a:cs typeface="HamburgSans"/>
        </a:defRPr>
      </a:lvl1pPr>
      <a:lvl2pPr marL="742950" indent="-285750" algn="l" defTabSz="457200" rtl="0" eaLnBrk="1" latinLnBrk="0" hangingPunct="1">
        <a:spcBef>
          <a:spcPct val="20000"/>
        </a:spcBef>
        <a:buFont typeface="Arial"/>
        <a:buChar char="–"/>
        <a:defRPr sz="1800" b="0" i="0" kern="1200">
          <a:solidFill>
            <a:srgbClr val="003063"/>
          </a:solidFill>
          <a:latin typeface="HamburgSans Semibold"/>
          <a:ea typeface="+mn-ea"/>
          <a:cs typeface="HamburgSans Semibold"/>
        </a:defRPr>
      </a:lvl2pPr>
      <a:lvl3pPr marL="1143000" indent="-228600" algn="l" defTabSz="457200" rtl="0" eaLnBrk="1" latinLnBrk="0" hangingPunct="1">
        <a:spcBef>
          <a:spcPct val="20000"/>
        </a:spcBef>
        <a:buFont typeface="Arial"/>
        <a:buChar char="•"/>
        <a:defRPr sz="1800" b="0" i="0" kern="1200">
          <a:solidFill>
            <a:srgbClr val="003063"/>
          </a:solidFill>
          <a:latin typeface="HamburgSans"/>
          <a:ea typeface="+mn-ea"/>
          <a:cs typeface="HamburgSans"/>
        </a:defRPr>
      </a:lvl3pPr>
      <a:lvl4pPr marL="1600200" indent="-228600" algn="l" defTabSz="457200" rtl="0" eaLnBrk="1" latinLnBrk="0" hangingPunct="1">
        <a:spcBef>
          <a:spcPct val="20000"/>
        </a:spcBef>
        <a:buFont typeface="Arial"/>
        <a:buChar char="–"/>
        <a:defRPr sz="2000" b="0" i="0" kern="1200">
          <a:solidFill>
            <a:srgbClr val="003063"/>
          </a:solidFill>
          <a:latin typeface="HamburgSans"/>
          <a:ea typeface="+mn-ea"/>
          <a:cs typeface="HamburgSans"/>
        </a:defRPr>
      </a:lvl4pPr>
      <a:lvl5pPr marL="2057400" indent="-228600" algn="l" defTabSz="457200" rtl="0" eaLnBrk="1" latinLnBrk="0" hangingPunct="1">
        <a:spcBef>
          <a:spcPct val="20000"/>
        </a:spcBef>
        <a:buFont typeface="Arial"/>
        <a:buChar char="»"/>
        <a:defRPr sz="2000" b="0" i="0" kern="1200">
          <a:solidFill>
            <a:srgbClr val="003063"/>
          </a:solidFill>
          <a:latin typeface="HamburgSans"/>
          <a:ea typeface="+mn-ea"/>
          <a:cs typeface="Hamburg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276" y="-21600"/>
            <a:ext cx="9146066" cy="4962554"/>
          </a:xfrm>
          <a:prstGeom prst="rect">
            <a:avLst/>
          </a:prstGeom>
        </p:spPr>
      </p:pic>
      <p:sp>
        <p:nvSpPr>
          <p:cNvPr id="8" name="Rechteck 7"/>
          <p:cNvSpPr/>
          <p:nvPr userDrawn="1"/>
        </p:nvSpPr>
        <p:spPr>
          <a:xfrm>
            <a:off x="-2210" y="4545790"/>
            <a:ext cx="9144000" cy="231221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0" name="Bild 9" descr="HH_RGB_negativ_Welle_70prz.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828903" y="5991225"/>
            <a:ext cx="1085100" cy="702716"/>
          </a:xfrm>
          <a:prstGeom prst="rect">
            <a:avLst/>
          </a:prstGeom>
        </p:spPr>
      </p:pic>
      <p:pic>
        <p:nvPicPr>
          <p:cNvPr id="9" name="Bild 8"/>
          <p:cNvPicPr>
            <a:picLocks noChangeAspect="1"/>
          </p:cNvPicPr>
          <p:nvPr userDrawn="1"/>
        </p:nvPicPr>
        <p:blipFill rotWithShape="1">
          <a:blip r:embed="rId6" cstate="email">
            <a:extLst>
              <a:ext uri="{28A0092B-C50C-407E-A947-70E740481C1C}">
                <a14:useLocalDpi xmlns:a14="http://schemas.microsoft.com/office/drawing/2010/main"/>
              </a:ext>
            </a:extLst>
          </a:blip>
          <a:srcRect l="77608" r="-1"/>
          <a:stretch/>
        </p:blipFill>
        <p:spPr>
          <a:xfrm>
            <a:off x="-2210" y="4238408"/>
            <a:ext cx="1827910" cy="620516"/>
          </a:xfrm>
          <a:prstGeom prst="rect">
            <a:avLst/>
          </a:prstGeom>
        </p:spPr>
      </p:pic>
      <p:sp>
        <p:nvSpPr>
          <p:cNvPr id="2" name="Titelplatzhalter 1"/>
          <p:cNvSpPr>
            <a:spLocks noGrp="1"/>
          </p:cNvSpPr>
          <p:nvPr>
            <p:ph type="title"/>
          </p:nvPr>
        </p:nvSpPr>
        <p:spPr>
          <a:xfrm>
            <a:off x="2271638" y="4248149"/>
            <a:ext cx="6665148" cy="612775"/>
          </a:xfrm>
          <a:prstGeom prst="rect">
            <a:avLst/>
          </a:prstGeom>
          <a:solidFill>
            <a:schemeClr val="bg1"/>
          </a:solidFill>
          <a:ln>
            <a:noFill/>
          </a:ln>
        </p:spPr>
        <p:txBody>
          <a:bodyPr vert="horz" wrap="none" lIns="0" tIns="36000" rIns="0" bIns="0" rtlCol="0" anchor="t" anchorCtr="0">
            <a:noAutofit/>
          </a:bodyPr>
          <a:lstStyle/>
          <a:p>
            <a:r>
              <a:rPr lang="de-DE" dirty="0" smtClean="0"/>
              <a:t>MASTERTITELFORMAT BEARBEITEN</a:t>
            </a:r>
            <a:endParaRPr lang="de-DE" dirty="0"/>
          </a:p>
        </p:txBody>
      </p:sp>
    </p:spTree>
    <p:extLst>
      <p:ext uri="{BB962C8B-B14F-4D97-AF65-F5344CB8AC3E}">
        <p14:creationId xmlns:p14="http://schemas.microsoft.com/office/powerpoint/2010/main" val="4151976672"/>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marL="126000" algn="l" defTabSz="457200" rtl="0" eaLnBrk="1" latinLnBrk="0" hangingPunct="1">
        <a:spcBef>
          <a:spcPts val="0"/>
        </a:spcBef>
        <a:buNone/>
        <a:defRPr sz="3300" b="1" kern="1200">
          <a:solidFill>
            <a:srgbClr val="00306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1" descr="2013-09-27_sb_0028.jp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9144000" cy="4550272"/>
          </a:xfrm>
          <a:prstGeom prst="rect">
            <a:avLst/>
          </a:prstGeom>
        </p:spPr>
      </p:pic>
      <p:sp>
        <p:nvSpPr>
          <p:cNvPr id="8" name="Rechteck 7"/>
          <p:cNvSpPr/>
          <p:nvPr userDrawn="1"/>
        </p:nvSpPr>
        <p:spPr>
          <a:xfrm>
            <a:off x="-2210" y="4545790"/>
            <a:ext cx="9144000" cy="231221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0" name="Bild 9" descr="HH_RGB_negativ_Welle_70prz.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828903" y="5991225"/>
            <a:ext cx="1085100" cy="702716"/>
          </a:xfrm>
          <a:prstGeom prst="rect">
            <a:avLst/>
          </a:prstGeom>
        </p:spPr>
      </p:pic>
      <p:pic>
        <p:nvPicPr>
          <p:cNvPr id="9" name="Bild 8"/>
          <p:cNvPicPr>
            <a:picLocks noChangeAspect="1"/>
          </p:cNvPicPr>
          <p:nvPr userDrawn="1"/>
        </p:nvPicPr>
        <p:blipFill rotWithShape="1">
          <a:blip r:embed="rId6" cstate="email">
            <a:extLst>
              <a:ext uri="{28A0092B-C50C-407E-A947-70E740481C1C}">
                <a14:useLocalDpi xmlns:a14="http://schemas.microsoft.com/office/drawing/2010/main"/>
              </a:ext>
            </a:extLst>
          </a:blip>
          <a:srcRect l="77608" r="-1"/>
          <a:stretch/>
        </p:blipFill>
        <p:spPr>
          <a:xfrm>
            <a:off x="-2210" y="4238408"/>
            <a:ext cx="1827910" cy="620516"/>
          </a:xfrm>
          <a:prstGeom prst="rect">
            <a:avLst/>
          </a:prstGeom>
        </p:spPr>
      </p:pic>
      <p:sp>
        <p:nvSpPr>
          <p:cNvPr id="2" name="Titelplatzhalter 1"/>
          <p:cNvSpPr>
            <a:spLocks noGrp="1"/>
          </p:cNvSpPr>
          <p:nvPr>
            <p:ph type="title"/>
          </p:nvPr>
        </p:nvSpPr>
        <p:spPr>
          <a:xfrm>
            <a:off x="2271638" y="4248149"/>
            <a:ext cx="6665148" cy="612775"/>
          </a:xfrm>
          <a:prstGeom prst="rect">
            <a:avLst/>
          </a:prstGeom>
          <a:solidFill>
            <a:schemeClr val="bg1"/>
          </a:solidFill>
          <a:ln>
            <a:noFill/>
          </a:ln>
        </p:spPr>
        <p:txBody>
          <a:bodyPr vert="horz" wrap="none" lIns="0" tIns="36000" rIns="0" bIns="0" rtlCol="0" anchor="t" anchorCtr="0">
            <a:noAutofit/>
          </a:bodyPr>
          <a:lstStyle/>
          <a:p>
            <a:r>
              <a:rPr lang="de-DE" dirty="0" smtClean="0"/>
              <a:t>MASTERTITELFORMAT BEARBEITEN</a:t>
            </a:r>
            <a:endParaRPr lang="de-DE" dirty="0"/>
          </a:p>
        </p:txBody>
      </p:sp>
    </p:spTree>
    <p:extLst>
      <p:ext uri="{BB962C8B-B14F-4D97-AF65-F5344CB8AC3E}">
        <p14:creationId xmlns:p14="http://schemas.microsoft.com/office/powerpoint/2010/main" val="3976381217"/>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marL="126000" algn="l" defTabSz="457200" rtl="0" eaLnBrk="1" latinLnBrk="0" hangingPunct="1">
        <a:spcBef>
          <a:spcPts val="0"/>
        </a:spcBef>
        <a:buNone/>
        <a:defRPr sz="3300" b="1" kern="1200">
          <a:solidFill>
            <a:srgbClr val="00306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Bild 1" descr="2013-09-27_sb_0028.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9144000" cy="4550272"/>
          </a:xfrm>
          <a:prstGeom prst="rect">
            <a:avLst/>
          </a:prstGeom>
        </p:spPr>
      </p:pic>
      <p:sp>
        <p:nvSpPr>
          <p:cNvPr id="8" name="Rechteck 7"/>
          <p:cNvSpPr/>
          <p:nvPr userDrawn="1"/>
        </p:nvSpPr>
        <p:spPr>
          <a:xfrm>
            <a:off x="-2210" y="4545790"/>
            <a:ext cx="9144000" cy="231221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9" name="Bild 8"/>
          <p:cNvPicPr>
            <a:picLocks noChangeAspect="1"/>
          </p:cNvPicPr>
          <p:nvPr userDrawn="1"/>
        </p:nvPicPr>
        <p:blipFill rotWithShape="1">
          <a:blip r:embed="rId4" cstate="email">
            <a:extLst>
              <a:ext uri="{28A0092B-C50C-407E-A947-70E740481C1C}">
                <a14:useLocalDpi xmlns:a14="http://schemas.microsoft.com/office/drawing/2010/main"/>
              </a:ext>
            </a:extLst>
          </a:blip>
          <a:srcRect l="77608" r="-1"/>
          <a:stretch/>
        </p:blipFill>
        <p:spPr>
          <a:xfrm>
            <a:off x="-2210" y="4238408"/>
            <a:ext cx="1827910" cy="620516"/>
          </a:xfrm>
          <a:prstGeom prst="rect">
            <a:avLst/>
          </a:prstGeom>
        </p:spPr>
      </p:pic>
      <p:sp>
        <p:nvSpPr>
          <p:cNvPr id="11" name="Titelplatzhalter 1"/>
          <p:cNvSpPr>
            <a:spLocks noGrp="1"/>
          </p:cNvSpPr>
          <p:nvPr>
            <p:ph type="title"/>
          </p:nvPr>
        </p:nvSpPr>
        <p:spPr>
          <a:xfrm>
            <a:off x="2255763" y="4249067"/>
            <a:ext cx="6665148" cy="609857"/>
          </a:xfrm>
          <a:prstGeom prst="rect">
            <a:avLst/>
          </a:prstGeom>
          <a:solidFill>
            <a:schemeClr val="bg1"/>
          </a:solidFill>
        </p:spPr>
        <p:txBody>
          <a:bodyPr vert="horz" wrap="none" lIns="36000" tIns="36000" rIns="0" bIns="0" rtlCol="0" anchor="t" anchorCtr="0">
            <a:noAutofit/>
          </a:bodyPr>
          <a:lstStyle/>
          <a:p>
            <a:r>
              <a:rPr lang="de-DE" dirty="0" smtClean="0"/>
              <a:t>MASTERTITELFORMAT BEARBEITEN</a:t>
            </a:r>
            <a:endParaRPr lang="de-DE" dirty="0"/>
          </a:p>
        </p:txBody>
      </p:sp>
      <p:pic>
        <p:nvPicPr>
          <p:cNvPr id="12" name="Bild 11" descr="HH_RGB_negativ_Welle_70prz.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828903" y="5991225"/>
            <a:ext cx="1085100" cy="702716"/>
          </a:xfrm>
          <a:prstGeom prst="rect">
            <a:avLst/>
          </a:prstGeom>
        </p:spPr>
      </p:pic>
    </p:spTree>
    <p:extLst>
      <p:ext uri="{BB962C8B-B14F-4D97-AF65-F5344CB8AC3E}">
        <p14:creationId xmlns:p14="http://schemas.microsoft.com/office/powerpoint/2010/main" val="516718240"/>
      </p:ext>
    </p:extLst>
  </p:cSld>
  <p:clrMap bg1="lt1" tx1="dk1" bg2="lt2" tx2="dk2" accent1="accent1" accent2="accent2" accent3="accent3" accent4="accent4" accent5="accent5" accent6="accent6" hlink="hlink" folHlink="folHlink"/>
  <p:sldLayoutIdLst>
    <p:sldLayoutId id="2147483671" r:id="rId1"/>
  </p:sldLayoutIdLst>
  <p:txStyles>
    <p:titleStyle>
      <a:lvl1pPr marL="126000" algn="l" defTabSz="457200" rtl="0" eaLnBrk="1" latinLnBrk="0" hangingPunct="1">
        <a:spcBef>
          <a:spcPct val="0"/>
        </a:spcBef>
        <a:buNone/>
        <a:defRPr sz="3300" b="1" i="0" kern="1200" baseline="0">
          <a:solidFill>
            <a:srgbClr val="00306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76" y="-21600"/>
            <a:ext cx="9146066" cy="4962554"/>
          </a:xfrm>
          <a:prstGeom prst="rect">
            <a:avLst/>
          </a:prstGeom>
        </p:spPr>
      </p:pic>
      <p:sp>
        <p:nvSpPr>
          <p:cNvPr id="8" name="Rechteck 7"/>
          <p:cNvSpPr/>
          <p:nvPr userDrawn="1"/>
        </p:nvSpPr>
        <p:spPr>
          <a:xfrm>
            <a:off x="-2210" y="4545790"/>
            <a:ext cx="9144000" cy="2312210"/>
          </a:xfrm>
          <a:prstGeom prst="rect">
            <a:avLst/>
          </a:prstGeom>
          <a:solidFill>
            <a:srgbClr val="0030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9" name="Bild 8"/>
          <p:cNvPicPr>
            <a:picLocks noChangeAspect="1"/>
          </p:cNvPicPr>
          <p:nvPr userDrawn="1"/>
        </p:nvPicPr>
        <p:blipFill rotWithShape="1">
          <a:blip r:embed="rId4" cstate="email">
            <a:extLst>
              <a:ext uri="{28A0092B-C50C-407E-A947-70E740481C1C}">
                <a14:useLocalDpi xmlns:a14="http://schemas.microsoft.com/office/drawing/2010/main"/>
              </a:ext>
            </a:extLst>
          </a:blip>
          <a:srcRect l="77608" r="-1"/>
          <a:stretch/>
        </p:blipFill>
        <p:spPr>
          <a:xfrm>
            <a:off x="-2210" y="4238408"/>
            <a:ext cx="1827910" cy="620516"/>
          </a:xfrm>
          <a:prstGeom prst="rect">
            <a:avLst/>
          </a:prstGeom>
        </p:spPr>
      </p:pic>
      <p:sp>
        <p:nvSpPr>
          <p:cNvPr id="11" name="Titelplatzhalter 1"/>
          <p:cNvSpPr>
            <a:spLocks noGrp="1"/>
          </p:cNvSpPr>
          <p:nvPr>
            <p:ph type="title"/>
          </p:nvPr>
        </p:nvSpPr>
        <p:spPr>
          <a:xfrm>
            <a:off x="2255763" y="4249067"/>
            <a:ext cx="6665148" cy="609857"/>
          </a:xfrm>
          <a:prstGeom prst="rect">
            <a:avLst/>
          </a:prstGeom>
          <a:solidFill>
            <a:schemeClr val="bg1"/>
          </a:solidFill>
        </p:spPr>
        <p:txBody>
          <a:bodyPr vert="horz" wrap="none" lIns="36000" tIns="36000" rIns="0" bIns="0" rtlCol="0" anchor="t" anchorCtr="0">
            <a:noAutofit/>
          </a:bodyPr>
          <a:lstStyle/>
          <a:p>
            <a:r>
              <a:rPr lang="de-DE" dirty="0" smtClean="0"/>
              <a:t>MASTERTITELFORMAT BEARBEITEN</a:t>
            </a:r>
            <a:endParaRPr lang="de-DE" dirty="0"/>
          </a:p>
        </p:txBody>
      </p:sp>
      <p:pic>
        <p:nvPicPr>
          <p:cNvPr id="12" name="Bild 11" descr="HH_RGB_negativ_Welle_70prz.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828903" y="5991225"/>
            <a:ext cx="1085100" cy="702716"/>
          </a:xfrm>
          <a:prstGeom prst="rect">
            <a:avLst/>
          </a:prstGeom>
        </p:spPr>
      </p:pic>
    </p:spTree>
    <p:extLst>
      <p:ext uri="{BB962C8B-B14F-4D97-AF65-F5344CB8AC3E}">
        <p14:creationId xmlns:p14="http://schemas.microsoft.com/office/powerpoint/2010/main" val="3648225624"/>
      </p:ext>
    </p:extLst>
  </p:cSld>
  <p:clrMap bg1="lt1" tx1="dk1" bg2="lt2" tx2="dk2" accent1="accent1" accent2="accent2" accent3="accent3" accent4="accent4" accent5="accent5" accent6="accent6" hlink="hlink" folHlink="folHlink"/>
  <p:sldLayoutIdLst>
    <p:sldLayoutId id="2147483681" r:id="rId1"/>
  </p:sldLayoutIdLst>
  <p:txStyles>
    <p:titleStyle>
      <a:lvl1pPr marL="126000" algn="l" defTabSz="457200" rtl="0" eaLnBrk="1" latinLnBrk="0" hangingPunct="1">
        <a:spcBef>
          <a:spcPct val="0"/>
        </a:spcBef>
        <a:buNone/>
        <a:defRPr sz="3300" b="1" i="0" kern="1200" baseline="0">
          <a:solidFill>
            <a:srgbClr val="00306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610555"/>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otagtrend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npmchart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Einführung neuer Bibliotheken</a:t>
            </a:r>
            <a:endParaRPr lang="de-DE" dirty="0"/>
          </a:p>
        </p:txBody>
      </p:sp>
      <p:sp>
        <p:nvSpPr>
          <p:cNvPr id="6" name="Textfeld 5"/>
          <p:cNvSpPr txBox="1"/>
          <p:nvPr/>
        </p:nvSpPr>
        <p:spPr>
          <a:xfrm>
            <a:off x="265330" y="1495762"/>
            <a:ext cx="8450045" cy="3416320"/>
          </a:xfrm>
          <a:prstGeom prst="rect">
            <a:avLst/>
          </a:prstGeom>
          <a:noFill/>
        </p:spPr>
        <p:txBody>
          <a:bodyPr wrap="square" rtlCol="0">
            <a:spAutoFit/>
          </a:bodyPr>
          <a:lstStyle/>
          <a:p>
            <a:r>
              <a:rPr lang="de-DE" sz="1200" b="0" i="0" dirty="0" smtClean="0">
                <a:solidFill>
                  <a:srgbClr val="003063"/>
                </a:solidFill>
                <a:latin typeface="HamburgSans"/>
                <a:cs typeface="HamburgSans"/>
              </a:rPr>
              <a:t>Das Masterportal ist ein </a:t>
            </a:r>
            <a:r>
              <a:rPr lang="de-DE" sz="1200" b="0" i="0" dirty="0" err="1" smtClean="0">
                <a:solidFill>
                  <a:srgbClr val="003063"/>
                </a:solidFill>
                <a:latin typeface="HamburgSans"/>
                <a:cs typeface="HamburgSans"/>
              </a:rPr>
              <a:t>OpenSource</a:t>
            </a:r>
            <a:r>
              <a:rPr lang="de-DE" sz="1200" b="0" i="0" dirty="0" smtClean="0">
                <a:solidFill>
                  <a:srgbClr val="003063"/>
                </a:solidFill>
                <a:latin typeface="HamburgSans"/>
                <a:cs typeface="HamburgSans"/>
              </a:rPr>
              <a:t>-Projekt und basiert als solches auf einer Vielzahl von anderen </a:t>
            </a:r>
            <a:r>
              <a:rPr lang="de-DE" sz="1200" dirty="0" err="1" smtClean="0">
                <a:solidFill>
                  <a:srgbClr val="003063"/>
                </a:solidFill>
                <a:latin typeface="HamburgSans"/>
                <a:cs typeface="HamburgSans"/>
              </a:rPr>
              <a:t>O</a:t>
            </a:r>
            <a:r>
              <a:rPr lang="de-DE" sz="1200" b="0" i="0" dirty="0" err="1" smtClean="0">
                <a:solidFill>
                  <a:srgbClr val="003063"/>
                </a:solidFill>
                <a:latin typeface="HamburgSans"/>
                <a:cs typeface="HamburgSans"/>
              </a:rPr>
              <a:t>penSource</a:t>
            </a:r>
            <a:r>
              <a:rPr lang="de-DE" sz="1200" b="0" i="0" dirty="0" smtClean="0">
                <a:solidFill>
                  <a:srgbClr val="003063"/>
                </a:solidFill>
                <a:latin typeface="HamburgSans"/>
                <a:cs typeface="HamburgSans"/>
              </a:rPr>
              <a:t>-Bibliotheken. Um die Anzahl der Bibliotheken insgesamt im Projekt klein zu halten und z.B. die Einführung mehrerer Bibliotheken für denselben Zweck zu vermeiden arbeiten wir mit bestimmten Faktoren, nach denen neue Bibliotheken vor einer Integration geprüft und evaluiert werden. </a:t>
            </a:r>
          </a:p>
          <a:p>
            <a:r>
              <a:rPr lang="de-DE" sz="1200" b="0" i="0" dirty="0" smtClean="0">
                <a:solidFill>
                  <a:srgbClr val="003063"/>
                </a:solidFill>
                <a:latin typeface="HamburgSans"/>
                <a:cs typeface="HamburgSans"/>
              </a:rPr>
              <a:t>Im Vordergrund stehen bei uns </a:t>
            </a:r>
            <a:r>
              <a:rPr lang="de-DE" sz="1200" dirty="0" smtClean="0">
                <a:solidFill>
                  <a:srgbClr val="003063"/>
                </a:solidFill>
                <a:latin typeface="HamburgSans"/>
                <a:cs typeface="HamburgSans"/>
              </a:rPr>
              <a:t>u.a. </a:t>
            </a:r>
            <a:r>
              <a:rPr lang="de-DE" sz="1200" b="0" i="0" dirty="0" smtClean="0">
                <a:solidFill>
                  <a:srgbClr val="003063"/>
                </a:solidFill>
                <a:latin typeface="HamburgSans"/>
                <a:cs typeface="HamburgSans"/>
              </a:rPr>
              <a:t>die Bewertung der Stabilität, Nachhaltigkeit, Dokumentation und Community von anderen Projekten um ein möglichst stabiles Produkt zu gewährleisten. Da die Integration einer neuen Bibliothek in den </a:t>
            </a:r>
            <a:r>
              <a:rPr lang="de-DE" sz="1200" b="0" i="0" dirty="0" err="1" smtClean="0">
                <a:solidFill>
                  <a:srgbClr val="003063"/>
                </a:solidFill>
                <a:latin typeface="HamburgSans"/>
                <a:cs typeface="HamburgSans"/>
              </a:rPr>
              <a:t>Softwarestack</a:t>
            </a:r>
            <a:r>
              <a:rPr lang="de-DE" sz="1200" b="0" i="0" dirty="0" smtClean="0">
                <a:solidFill>
                  <a:srgbClr val="003063"/>
                </a:solidFill>
                <a:latin typeface="HamburgSans"/>
                <a:cs typeface="HamburgSans"/>
              </a:rPr>
              <a:t> für bestimmte Funktionalitäten erfahrungsgemäß eine Entscheidung für einen längeren Zeitraum bedeutet, sollte dies auch gut abgewogen sein.</a:t>
            </a:r>
          </a:p>
          <a:p>
            <a:endParaRPr lang="de-DE" sz="1200" dirty="0">
              <a:solidFill>
                <a:srgbClr val="003063"/>
              </a:solidFill>
              <a:latin typeface="HamburgSans"/>
              <a:cs typeface="HamburgSans"/>
            </a:endParaRPr>
          </a:p>
          <a:p>
            <a:r>
              <a:rPr lang="de-DE" sz="1200" b="0" i="0" dirty="0" smtClean="0">
                <a:solidFill>
                  <a:srgbClr val="003063"/>
                </a:solidFill>
                <a:latin typeface="HamburgSans"/>
                <a:cs typeface="HamburgSans"/>
              </a:rPr>
              <a:t>Als Entwickler ist hierbei das Vorgehen wie folgt:</a:t>
            </a:r>
          </a:p>
          <a:p>
            <a:r>
              <a:rPr lang="de-DE" sz="1200" dirty="0">
                <a:solidFill>
                  <a:srgbClr val="003063"/>
                </a:solidFill>
                <a:latin typeface="HamburgSans"/>
                <a:cs typeface="HamburgSans"/>
              </a:rPr>
              <a:t>	</a:t>
            </a:r>
            <a:r>
              <a:rPr lang="de-DE" sz="1200" dirty="0" smtClean="0">
                <a:solidFill>
                  <a:srgbClr val="003063"/>
                </a:solidFill>
                <a:latin typeface="HamburgSans"/>
                <a:cs typeface="HamburgSans"/>
              </a:rPr>
              <a:t>1. Prüfen ob der vorhandene </a:t>
            </a:r>
            <a:r>
              <a:rPr lang="de-DE" sz="1200" dirty="0" err="1" smtClean="0">
                <a:solidFill>
                  <a:srgbClr val="003063"/>
                </a:solidFill>
                <a:latin typeface="HamburgSans"/>
                <a:cs typeface="HamburgSans"/>
              </a:rPr>
              <a:t>Softwarestack</a:t>
            </a:r>
            <a:r>
              <a:rPr lang="de-DE" sz="1200" dirty="0" smtClean="0">
                <a:solidFill>
                  <a:srgbClr val="003063"/>
                </a:solidFill>
                <a:latin typeface="HamburgSans"/>
                <a:cs typeface="HamburgSans"/>
              </a:rPr>
              <a:t> (</a:t>
            </a:r>
            <a:r>
              <a:rPr lang="de-DE" sz="1200" dirty="0" err="1" smtClean="0">
                <a:solidFill>
                  <a:srgbClr val="003063"/>
                </a:solidFill>
                <a:latin typeface="HamburgSans"/>
                <a:cs typeface="HamburgSans"/>
              </a:rPr>
              <a:t>package.json</a:t>
            </a:r>
            <a:r>
              <a:rPr lang="de-DE" sz="1200" dirty="0" smtClean="0">
                <a:solidFill>
                  <a:srgbClr val="003063"/>
                </a:solidFill>
                <a:latin typeface="HamburgSans"/>
                <a:cs typeface="HamburgSans"/>
              </a:rPr>
              <a:t>) schon Bibliotheken enthält, mit denen die </a:t>
            </a:r>
          </a:p>
          <a:p>
            <a:r>
              <a:rPr lang="de-DE" sz="1200" dirty="0">
                <a:solidFill>
                  <a:srgbClr val="003063"/>
                </a:solidFill>
                <a:latin typeface="HamburgSans"/>
                <a:cs typeface="HamburgSans"/>
              </a:rPr>
              <a:t>	 </a:t>
            </a:r>
            <a:r>
              <a:rPr lang="de-DE" sz="1200" dirty="0" smtClean="0">
                <a:solidFill>
                  <a:srgbClr val="003063"/>
                </a:solidFill>
                <a:latin typeface="HamburgSans"/>
                <a:cs typeface="HamburgSans"/>
              </a:rPr>
              <a:t>   vorliegende Aufgabe ausgeführt werden kann. Wenn ja muss diese genutzt werden.</a:t>
            </a:r>
          </a:p>
          <a:p>
            <a:r>
              <a:rPr lang="de-DE" sz="1200" b="0" i="0" dirty="0">
                <a:solidFill>
                  <a:srgbClr val="003063"/>
                </a:solidFill>
                <a:latin typeface="HamburgSans"/>
                <a:cs typeface="HamburgSans"/>
              </a:rPr>
              <a:t>	</a:t>
            </a:r>
            <a:r>
              <a:rPr lang="de-DE" sz="1200" b="0" i="0" dirty="0" smtClean="0">
                <a:solidFill>
                  <a:srgbClr val="003063"/>
                </a:solidFill>
                <a:latin typeface="HamburgSans"/>
                <a:cs typeface="HamburgSans"/>
              </a:rPr>
              <a:t>2. Wenn zur Bewältigung der Aufgabe keine Bibliothek vorliegt, soll eine kleine Marktrecherche betrieben 		    werden und die Ergebnisse in den folgenden Seiten dokumentiert werden. Das Dokument soll dem </a:t>
            </a:r>
          </a:p>
          <a:p>
            <a:r>
              <a:rPr lang="de-DE" sz="1200" dirty="0">
                <a:solidFill>
                  <a:srgbClr val="003063"/>
                </a:solidFill>
                <a:latin typeface="HamburgSans"/>
                <a:cs typeface="HamburgSans"/>
              </a:rPr>
              <a:t>	</a:t>
            </a:r>
            <a:r>
              <a:rPr lang="de-DE" sz="1200" dirty="0" smtClean="0">
                <a:solidFill>
                  <a:srgbClr val="003063"/>
                </a:solidFill>
                <a:latin typeface="HamburgSans"/>
                <a:cs typeface="HamburgSans"/>
              </a:rPr>
              <a:t>    </a:t>
            </a:r>
            <a:r>
              <a:rPr lang="de-DE" sz="1200" b="0" i="0" dirty="0" err="1" smtClean="0">
                <a:solidFill>
                  <a:srgbClr val="003063"/>
                </a:solidFill>
                <a:latin typeface="HamburgSans"/>
                <a:cs typeface="HamburgSans"/>
              </a:rPr>
              <a:t>PullRequest</a:t>
            </a:r>
            <a:r>
              <a:rPr lang="de-DE" sz="1200" b="0" i="0" dirty="0" smtClean="0">
                <a:solidFill>
                  <a:srgbClr val="003063"/>
                </a:solidFill>
                <a:latin typeface="HamburgSans"/>
                <a:cs typeface="HamburgSans"/>
              </a:rPr>
              <a:t> beigelegt werden. </a:t>
            </a:r>
          </a:p>
          <a:p>
            <a:endParaRPr lang="de-DE" sz="1200" b="0" i="0" dirty="0" smtClean="0">
              <a:solidFill>
                <a:srgbClr val="003063"/>
              </a:solidFill>
              <a:latin typeface="HamburgSans"/>
              <a:cs typeface="HamburgSans"/>
            </a:endParaRPr>
          </a:p>
          <a:p>
            <a:r>
              <a:rPr lang="de-DE" sz="1200" b="0" i="0" dirty="0" smtClean="0">
                <a:solidFill>
                  <a:srgbClr val="003063"/>
                </a:solidFill>
                <a:latin typeface="HamburgSans"/>
                <a:cs typeface="HamburgSans"/>
              </a:rPr>
              <a:t>Es ist zu empfehlen, sich im Vorfeld mit dem Produktmanagement Masterportal kurz abzustimmen um Erfahrungen ggf. schon austauschen zu können. </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3094471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Vergleich Bibliotheken</a:t>
            </a:r>
            <a:endParaRPr lang="de-DE" dirty="0"/>
          </a:p>
        </p:txBody>
      </p:sp>
      <p:graphicFrame>
        <p:nvGraphicFramePr>
          <p:cNvPr id="8" name="Inhaltsplatzhalter 7"/>
          <p:cNvGraphicFramePr>
            <a:graphicFrameLocks noGrp="1"/>
          </p:cNvGraphicFramePr>
          <p:nvPr>
            <p:ph sz="half" idx="2"/>
            <p:extLst>
              <p:ext uri="{D42A27DB-BD31-4B8C-83A1-F6EECF244321}">
                <p14:modId xmlns:p14="http://schemas.microsoft.com/office/powerpoint/2010/main" val="2846771671"/>
              </p:ext>
            </p:extLst>
          </p:nvPr>
        </p:nvGraphicFramePr>
        <p:xfrm>
          <a:off x="385764" y="962348"/>
          <a:ext cx="8215312" cy="4103937"/>
        </p:xfrm>
        <a:graphic>
          <a:graphicData uri="http://schemas.openxmlformats.org/drawingml/2006/table">
            <a:tbl>
              <a:tblPr firstRow="1" bandRow="1">
                <a:tableStyleId>{5C22544A-7EE6-4342-B048-85BDC9FD1C3A}</a:tableStyleId>
              </a:tblPr>
              <a:tblGrid>
                <a:gridCol w="2001493"/>
                <a:gridCol w="1569032"/>
                <a:gridCol w="1577201"/>
                <a:gridCol w="1504853"/>
                <a:gridCol w="1562733"/>
              </a:tblGrid>
              <a:tr h="439262">
                <a:tc>
                  <a:txBody>
                    <a:bodyPr/>
                    <a:lstStyle/>
                    <a:p>
                      <a:r>
                        <a:rPr lang="de-DE" sz="1100" dirty="0" smtClean="0"/>
                        <a:t>Bibliothek</a:t>
                      </a:r>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r h="351410">
                <a:tc>
                  <a:txBody>
                    <a:bodyPr/>
                    <a:lstStyle/>
                    <a:p>
                      <a:r>
                        <a:rPr lang="de-DE" sz="1100" dirty="0" smtClean="0"/>
                        <a:t>Lizenz</a:t>
                      </a:r>
                      <a:endParaRPr lang="de-DE" sz="1100" dirty="0"/>
                    </a:p>
                  </a:txBody>
                  <a:tcPr/>
                </a:tc>
                <a:tc>
                  <a:txBody>
                    <a:bodyPr/>
                    <a:lstStyle/>
                    <a:p>
                      <a:endParaRPr lang="de-DE"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sz="1100" dirty="0" smtClean="0"/>
                    </a:p>
                  </a:txBody>
                  <a:tcPr/>
                </a:tc>
                <a:tc>
                  <a:txBody>
                    <a:bodyPr/>
                    <a:lstStyle/>
                    <a:p>
                      <a:endParaRPr lang="de-DE" sz="1100" dirty="0"/>
                    </a:p>
                  </a:txBody>
                  <a:tcPr/>
                </a:tc>
                <a:tc>
                  <a:txBody>
                    <a:bodyPr/>
                    <a:lstStyle/>
                    <a:p>
                      <a:endParaRPr lang="de-DE" sz="1100" dirty="0"/>
                    </a:p>
                  </a:txBody>
                  <a:tcPr/>
                </a:tc>
              </a:tr>
              <a:tr h="497830">
                <a:tc>
                  <a:txBody>
                    <a:bodyPr/>
                    <a:lstStyle/>
                    <a:p>
                      <a:r>
                        <a:rPr lang="de-DE" sz="1100" dirty="0" smtClean="0"/>
                        <a:t>Anzahl</a:t>
                      </a:r>
                      <a:r>
                        <a:rPr lang="de-DE" sz="1100" baseline="0" dirty="0" smtClean="0"/>
                        <a:t> </a:t>
                      </a:r>
                      <a:r>
                        <a:rPr lang="de-DE" sz="1100" baseline="0" dirty="0" err="1" smtClean="0"/>
                        <a:t>Contributors</a:t>
                      </a:r>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r h="351410">
                <a:tc>
                  <a:txBody>
                    <a:bodyPr/>
                    <a:lstStyle/>
                    <a:p>
                      <a:r>
                        <a:rPr lang="de-DE" sz="1100" dirty="0" err="1" smtClean="0"/>
                        <a:t>GitHub</a:t>
                      </a:r>
                      <a:r>
                        <a:rPr lang="de-DE" sz="1100" dirty="0" smtClean="0"/>
                        <a:t> Stars</a:t>
                      </a:r>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r h="702821">
                <a:tc>
                  <a:txBody>
                    <a:bodyPr/>
                    <a:lstStyle/>
                    <a:p>
                      <a:r>
                        <a:rPr lang="de-DE" sz="1100" dirty="0" smtClean="0"/>
                        <a:t>Anzahl </a:t>
                      </a:r>
                      <a:r>
                        <a:rPr lang="de-DE" sz="1100" dirty="0" err="1" smtClean="0"/>
                        <a:t>Closed</a:t>
                      </a:r>
                      <a:r>
                        <a:rPr lang="de-DE" sz="1100" dirty="0" smtClean="0"/>
                        <a:t> </a:t>
                      </a:r>
                      <a:r>
                        <a:rPr lang="de-DE" sz="1100" dirty="0" err="1" smtClean="0"/>
                        <a:t>Issues</a:t>
                      </a:r>
                      <a:r>
                        <a:rPr lang="de-DE" sz="1100" dirty="0" smtClean="0"/>
                        <a:t> im </a:t>
                      </a:r>
                      <a:r>
                        <a:rPr lang="de-DE" sz="1100" dirty="0" smtClean="0"/>
                        <a:t>letzten Monat</a:t>
                      </a:r>
                      <a:endParaRPr lang="de-DE" sz="1100" dirty="0" smtClean="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r h="7028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100" dirty="0" smtClean="0"/>
                        <a:t>Anzahl </a:t>
                      </a:r>
                      <a:r>
                        <a:rPr lang="de-DE" sz="1100" dirty="0" err="1" smtClean="0"/>
                        <a:t>Active</a:t>
                      </a:r>
                      <a:r>
                        <a:rPr lang="de-DE" sz="1100" dirty="0" smtClean="0"/>
                        <a:t> </a:t>
                      </a:r>
                      <a:r>
                        <a:rPr lang="de-DE" sz="1100" dirty="0" err="1" smtClean="0"/>
                        <a:t>Issues</a:t>
                      </a:r>
                      <a:r>
                        <a:rPr lang="de-DE" sz="1100" dirty="0" smtClean="0"/>
                        <a:t> </a:t>
                      </a:r>
                      <a:r>
                        <a:rPr lang="de-DE" sz="1100" dirty="0" smtClean="0"/>
                        <a:t>im </a:t>
                      </a:r>
                      <a:r>
                        <a:rPr lang="de-DE" sz="1100" dirty="0" err="1" smtClean="0"/>
                        <a:t>letzen</a:t>
                      </a:r>
                      <a:r>
                        <a:rPr lang="de-DE" sz="1100" dirty="0" smtClean="0"/>
                        <a:t> Monat</a:t>
                      </a:r>
                      <a:endParaRPr lang="de-DE" sz="1100" dirty="0" smtClean="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r h="7069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100" dirty="0" smtClean="0"/>
                        <a:t>Anzahl von Fragen mit dem entsprechenden Produkt-tag</a:t>
                      </a:r>
                      <a:r>
                        <a:rPr lang="de-DE" sz="1100" baseline="0" dirty="0" smtClean="0"/>
                        <a:t> bei </a:t>
                      </a:r>
                      <a:r>
                        <a:rPr lang="de-DE" sz="1100" baseline="0" dirty="0" err="1" smtClean="0"/>
                        <a:t>stackoverflow</a:t>
                      </a:r>
                      <a:endParaRPr lang="de-DE" sz="1100" dirty="0" smtClean="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r h="351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100" dirty="0" smtClean="0"/>
                        <a:t>Größe Package</a:t>
                      </a:r>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c>
                  <a:txBody>
                    <a:bodyPr/>
                    <a:lstStyle/>
                    <a:p>
                      <a:endParaRPr lang="de-DE" sz="1100" dirty="0"/>
                    </a:p>
                  </a:txBody>
                  <a:tcPr/>
                </a:tc>
              </a:tr>
            </a:tbl>
          </a:graphicData>
        </a:graphic>
      </p:graphicFrame>
      <p:sp>
        <p:nvSpPr>
          <p:cNvPr id="6" name="Textfeld 5"/>
          <p:cNvSpPr txBox="1"/>
          <p:nvPr/>
        </p:nvSpPr>
        <p:spPr>
          <a:xfrm>
            <a:off x="385764" y="5396250"/>
            <a:ext cx="7853359" cy="215444"/>
          </a:xfrm>
          <a:prstGeom prst="rect">
            <a:avLst/>
          </a:prstGeom>
          <a:noFill/>
        </p:spPr>
        <p:txBody>
          <a:bodyPr wrap="square" rtlCol="0">
            <a:spAutoFit/>
          </a:bodyPr>
          <a:lstStyle/>
          <a:p>
            <a:r>
              <a:rPr lang="de-DE" sz="800" b="0" i="0" dirty="0" smtClean="0">
                <a:solidFill>
                  <a:srgbClr val="003063"/>
                </a:solidFill>
                <a:latin typeface="HamburgSans"/>
                <a:cs typeface="HamburgSans"/>
              </a:rPr>
              <a:t>Hinweis: Hier sollen 3 bis 4 Bibliotheken bezüglich Nachhaltigkeit, Verbreitung, Community etc. verglichen werden. </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3636533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Vergleich relevanter Funktionen </a:t>
            </a:r>
            <a:endParaRPr lang="de-DE" dirty="0"/>
          </a:p>
        </p:txBody>
      </p:sp>
      <p:graphicFrame>
        <p:nvGraphicFramePr>
          <p:cNvPr id="8" name="Inhaltsplatzhalter 7"/>
          <p:cNvGraphicFramePr>
            <a:graphicFrameLocks noGrp="1"/>
          </p:cNvGraphicFramePr>
          <p:nvPr>
            <p:ph sz="half" idx="2"/>
            <p:extLst>
              <p:ext uri="{D42A27DB-BD31-4B8C-83A1-F6EECF244321}">
                <p14:modId xmlns:p14="http://schemas.microsoft.com/office/powerpoint/2010/main" val="1884615255"/>
              </p:ext>
            </p:extLst>
          </p:nvPr>
        </p:nvGraphicFramePr>
        <p:xfrm>
          <a:off x="489231" y="962344"/>
          <a:ext cx="8154707" cy="3366768"/>
        </p:xfrm>
        <a:graphic>
          <a:graphicData uri="http://schemas.openxmlformats.org/drawingml/2006/table">
            <a:tbl>
              <a:tblPr firstRow="1" bandRow="1">
                <a:tableStyleId>{5C22544A-7EE6-4342-B048-85BDC9FD1C3A}</a:tableStyleId>
              </a:tblPr>
              <a:tblGrid>
                <a:gridCol w="1986728"/>
                <a:gridCol w="1467391"/>
                <a:gridCol w="1557338"/>
                <a:gridCol w="1512309"/>
                <a:gridCol w="1630941"/>
              </a:tblGrid>
              <a:tr h="408942">
                <a:tc>
                  <a:txBody>
                    <a:bodyPr/>
                    <a:lstStyle/>
                    <a:p>
                      <a:endParaRPr lang="de-DE" sz="1000" dirty="0"/>
                    </a:p>
                  </a:txBody>
                  <a:tcPr/>
                </a:tc>
                <a:tc>
                  <a:txBody>
                    <a:bodyPr/>
                    <a:lstStyle/>
                    <a:p>
                      <a:endParaRPr lang="de-DE" sz="1200" dirty="0"/>
                    </a:p>
                  </a:txBody>
                  <a:tcPr/>
                </a:tc>
                <a:tc>
                  <a:txBody>
                    <a:bodyPr/>
                    <a:lstStyle/>
                    <a:p>
                      <a:endParaRPr lang="de-DE" sz="1200" dirty="0"/>
                    </a:p>
                  </a:txBody>
                  <a:tcPr/>
                </a:tc>
                <a:tc>
                  <a:txBody>
                    <a:bodyPr/>
                    <a:lstStyle/>
                    <a:p>
                      <a:endParaRPr lang="de-DE" sz="1200" dirty="0"/>
                    </a:p>
                  </a:txBody>
                  <a:tcPr/>
                </a:tc>
                <a:tc>
                  <a:txBody>
                    <a:bodyPr/>
                    <a:lstStyle/>
                    <a:p>
                      <a:endParaRPr lang="de-DE" sz="1200" dirty="0"/>
                    </a:p>
                  </a:txBody>
                  <a:tcPr/>
                </a:tc>
              </a:tr>
              <a:tr h="504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smtClean="0"/>
                        <a:t>z.B. Kann </a:t>
                      </a:r>
                      <a:r>
                        <a:rPr lang="de-DE" sz="1200" dirty="0" smtClean="0"/>
                        <a:t>Balkendiagramm horizontal</a:t>
                      </a:r>
                    </a:p>
                  </a:txBody>
                  <a:tcPr/>
                </a:tc>
                <a:tc>
                  <a:txBody>
                    <a:bodyPr/>
                    <a:lstStyle/>
                    <a:p>
                      <a:r>
                        <a:rPr lang="de-DE" dirty="0" smtClean="0"/>
                        <a:t>ja</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smtClean="0"/>
                        <a:t>ja</a:t>
                      </a:r>
                    </a:p>
                  </a:txBody>
                  <a:tcPr/>
                </a:tc>
                <a:tc>
                  <a:txBody>
                    <a:bodyPr/>
                    <a:lstStyle/>
                    <a:p>
                      <a:r>
                        <a:rPr lang="de-DE" dirty="0" smtClean="0"/>
                        <a:t>nein</a:t>
                      </a:r>
                      <a:endParaRPr lang="de-DE" dirty="0"/>
                    </a:p>
                  </a:txBody>
                  <a:tcPr/>
                </a:tc>
                <a:tc>
                  <a:txBody>
                    <a:bodyPr/>
                    <a:lstStyle/>
                    <a:p>
                      <a:r>
                        <a:rPr lang="de-DE" dirty="0" smtClean="0"/>
                        <a:t>ja</a:t>
                      </a:r>
                      <a:endParaRPr lang="de-DE" dirty="0"/>
                    </a:p>
                  </a:txBody>
                  <a:tcPr/>
                </a:tc>
              </a:tr>
              <a:tr h="4089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dirty="0" smtClean="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89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dirty="0" smtClean="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8942">
                <a:tc>
                  <a:txBody>
                    <a:bodyPr/>
                    <a:lstStyle/>
                    <a:p>
                      <a:endParaRPr lang="de-DE" sz="1200"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8942">
                <a:tc>
                  <a:txBody>
                    <a:bodyPr/>
                    <a:lstStyle/>
                    <a:p>
                      <a:endParaRPr lang="de-DE" sz="1200"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8942">
                <a:tc>
                  <a:txBody>
                    <a:bodyPr/>
                    <a:lstStyle/>
                    <a:p>
                      <a:endParaRPr lang="de-DE" sz="1200"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8942">
                <a:tc>
                  <a:txBody>
                    <a:bodyPr/>
                    <a:lstStyle/>
                    <a:p>
                      <a:endParaRPr lang="de-DE" sz="1200" dirty="0"/>
                    </a:p>
                  </a:txBody>
                  <a:tcPr/>
                </a:tc>
                <a:tc>
                  <a:txBody>
                    <a:bodyPr/>
                    <a:lstStyle/>
                    <a:p>
                      <a:endParaRPr lang="de-DE" dirty="0"/>
                    </a:p>
                  </a:txBody>
                  <a:tcPr/>
                </a:tc>
                <a:tc>
                  <a:txBody>
                    <a:bodyPr/>
                    <a:lstStyle/>
                    <a:p>
                      <a:endParaRPr lang="de-DE" sz="1800" dirty="0"/>
                    </a:p>
                  </a:txBody>
                  <a:tcPr/>
                </a:tc>
                <a:tc>
                  <a:txBody>
                    <a:bodyPr/>
                    <a:lstStyle/>
                    <a:p>
                      <a:endParaRPr lang="de-DE" dirty="0"/>
                    </a:p>
                  </a:txBody>
                  <a:tcPr/>
                </a:tc>
                <a:tc>
                  <a:txBody>
                    <a:bodyPr/>
                    <a:lstStyle/>
                    <a:p>
                      <a:endParaRPr lang="de-DE" dirty="0"/>
                    </a:p>
                  </a:txBody>
                  <a:tcPr/>
                </a:tc>
              </a:tr>
            </a:tbl>
          </a:graphicData>
        </a:graphic>
      </p:graphicFrame>
      <p:sp>
        <p:nvSpPr>
          <p:cNvPr id="3" name="Textfeld 2"/>
          <p:cNvSpPr txBox="1"/>
          <p:nvPr/>
        </p:nvSpPr>
        <p:spPr>
          <a:xfrm>
            <a:off x="489231" y="4543425"/>
            <a:ext cx="7853359" cy="215444"/>
          </a:xfrm>
          <a:prstGeom prst="rect">
            <a:avLst/>
          </a:prstGeom>
          <a:noFill/>
        </p:spPr>
        <p:txBody>
          <a:bodyPr wrap="square" rtlCol="0">
            <a:spAutoFit/>
          </a:bodyPr>
          <a:lstStyle/>
          <a:p>
            <a:r>
              <a:rPr lang="de-DE" sz="800" b="0" i="0" dirty="0" smtClean="0">
                <a:solidFill>
                  <a:srgbClr val="003063"/>
                </a:solidFill>
                <a:latin typeface="HamburgSans"/>
                <a:cs typeface="HamburgSans"/>
              </a:rPr>
              <a:t>Hinweis: Hier soll der Umfang an Funktionalitäten verglichen werden, v.a. die für den aktuellen Anwendungsfall relevant sind </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2279492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Bewertungsmatrix: 1-10 Punkte </a:t>
            </a:r>
            <a:endParaRPr lang="de-DE" dirty="0"/>
          </a:p>
        </p:txBody>
      </p:sp>
      <p:graphicFrame>
        <p:nvGraphicFramePr>
          <p:cNvPr id="8" name="Inhaltsplatzhalter 7"/>
          <p:cNvGraphicFramePr>
            <a:graphicFrameLocks noGrp="1"/>
          </p:cNvGraphicFramePr>
          <p:nvPr>
            <p:ph sz="half" idx="2"/>
            <p:extLst>
              <p:ext uri="{D42A27DB-BD31-4B8C-83A1-F6EECF244321}">
                <p14:modId xmlns:p14="http://schemas.microsoft.com/office/powerpoint/2010/main" val="2321101896"/>
              </p:ext>
            </p:extLst>
          </p:nvPr>
        </p:nvGraphicFramePr>
        <p:xfrm>
          <a:off x="489231" y="1148085"/>
          <a:ext cx="7853360" cy="2519680"/>
        </p:xfrm>
        <a:graphic>
          <a:graphicData uri="http://schemas.openxmlformats.org/drawingml/2006/table">
            <a:tbl>
              <a:tblPr firstRow="1" bandRow="1">
                <a:tableStyleId>{5C22544A-7EE6-4342-B048-85BDC9FD1C3A}</a:tableStyleId>
              </a:tblPr>
              <a:tblGrid>
                <a:gridCol w="1913311"/>
                <a:gridCol w="1228033"/>
                <a:gridCol w="1570672"/>
                <a:gridCol w="1570672"/>
                <a:gridCol w="1570672"/>
              </a:tblGrid>
              <a:tr h="370840">
                <a:tc>
                  <a:txBody>
                    <a:bodyPr/>
                    <a:lstStyle/>
                    <a:p>
                      <a:endParaRPr lang="de-DE" sz="1200" dirty="0"/>
                    </a:p>
                  </a:txBody>
                  <a:tcPr/>
                </a:tc>
                <a:tc>
                  <a:txBody>
                    <a:bodyPr/>
                    <a:lstStyle/>
                    <a:p>
                      <a:endParaRPr lang="de-DE" sz="1200" dirty="0"/>
                    </a:p>
                  </a:txBody>
                  <a:tcPr/>
                </a:tc>
                <a:tc>
                  <a:txBody>
                    <a:bodyPr/>
                    <a:lstStyle/>
                    <a:p>
                      <a:endParaRPr lang="de-DE" sz="1200" dirty="0"/>
                    </a:p>
                  </a:txBody>
                  <a:tcPr/>
                </a:tc>
                <a:tc>
                  <a:txBody>
                    <a:bodyPr/>
                    <a:lstStyle/>
                    <a:p>
                      <a:endParaRPr lang="de-DE" sz="1200" dirty="0"/>
                    </a:p>
                  </a:txBody>
                  <a:tcPr/>
                </a:tc>
                <a:tc>
                  <a:txBody>
                    <a:bodyPr/>
                    <a:lstStyle/>
                    <a:p>
                      <a:endParaRPr lang="de-DE" sz="1200" dirty="0"/>
                    </a:p>
                  </a:txBody>
                  <a:tcPr/>
                </a:tc>
              </a:tr>
              <a:tr h="370840">
                <a:tc>
                  <a:txBody>
                    <a:bodyPr/>
                    <a:lstStyle/>
                    <a:p>
                      <a:r>
                        <a:rPr lang="de-DE" sz="1400" dirty="0" smtClean="0"/>
                        <a:t>Dokumentation und Community</a:t>
                      </a:r>
                      <a:endParaRPr lang="de-DE" sz="1400"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400" dirty="0" smtClean="0"/>
                        <a:t>Syntax einfach</a:t>
                      </a:r>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370840">
                <a:tc>
                  <a:txBody>
                    <a:bodyPr/>
                    <a:lstStyle/>
                    <a:p>
                      <a:r>
                        <a:rPr lang="de-DE" sz="1400" dirty="0" smtClean="0"/>
                        <a:t>Nachhaltigkeit</a:t>
                      </a:r>
                      <a:endParaRPr lang="de-DE" sz="1400"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370840">
                <a:tc>
                  <a:txBody>
                    <a:bodyPr/>
                    <a:lstStyle/>
                    <a:p>
                      <a:r>
                        <a:rPr lang="de-DE" sz="1400" dirty="0" smtClean="0"/>
                        <a:t>Universalität und Stabilität</a:t>
                      </a:r>
                      <a:endParaRPr lang="de-DE" sz="1400" dirty="0"/>
                    </a:p>
                  </a:txBody>
                  <a:tcPr/>
                </a:tc>
                <a:tc>
                  <a:txBody>
                    <a:bodyPr/>
                    <a:lstStyle/>
                    <a:p>
                      <a:endParaRPr lang="de-DE"/>
                    </a:p>
                  </a:txBody>
                  <a:tcPr/>
                </a:tc>
                <a:tc>
                  <a:txBody>
                    <a:bodyPr/>
                    <a:lstStyle/>
                    <a:p>
                      <a:endParaRPr lang="de-DE" dirty="0"/>
                    </a:p>
                  </a:txBody>
                  <a:tcPr/>
                </a:tc>
                <a:tc>
                  <a:txBody>
                    <a:bodyPr/>
                    <a:lstStyle/>
                    <a:p>
                      <a:endParaRPr lang="de-DE" dirty="0"/>
                    </a:p>
                  </a:txBody>
                  <a:tcPr/>
                </a:tc>
                <a:tc>
                  <a:txBody>
                    <a:bodyPr/>
                    <a:lstStyle/>
                    <a:p>
                      <a:endParaRPr lang="de-DE" dirty="0"/>
                    </a:p>
                  </a:txBody>
                  <a:tcPr/>
                </a:tc>
              </a:tr>
              <a:tr h="370840">
                <a:tc>
                  <a:txBody>
                    <a:bodyPr/>
                    <a:lstStyle/>
                    <a:p>
                      <a:r>
                        <a:rPr lang="de-DE" sz="1400" dirty="0" smtClean="0"/>
                        <a:t>Summe</a:t>
                      </a:r>
                      <a:endParaRPr lang="de-DE" sz="1400" dirty="0"/>
                    </a:p>
                  </a:txBody>
                  <a:tcPr/>
                </a:tc>
                <a:tc>
                  <a:txBody>
                    <a:bodyPr/>
                    <a:lstStyle/>
                    <a:p>
                      <a:endParaRPr lang="de-DE"/>
                    </a:p>
                  </a:txBody>
                  <a:tcPr/>
                </a:tc>
                <a:tc>
                  <a:txBody>
                    <a:bodyPr/>
                    <a:lstStyle/>
                    <a:p>
                      <a:endParaRPr lang="de-DE" dirty="0"/>
                    </a:p>
                  </a:txBody>
                  <a:tcPr/>
                </a:tc>
                <a:tc>
                  <a:txBody>
                    <a:bodyPr/>
                    <a:lstStyle/>
                    <a:p>
                      <a:endParaRPr lang="de-DE" dirty="0"/>
                    </a:p>
                  </a:txBody>
                  <a:tcPr/>
                </a:tc>
                <a:tc>
                  <a:txBody>
                    <a:bodyPr/>
                    <a:lstStyle/>
                    <a:p>
                      <a:endParaRPr lang="de-DE" dirty="0"/>
                    </a:p>
                  </a:txBody>
                  <a:tcPr/>
                </a:tc>
              </a:tr>
            </a:tbl>
          </a:graphicData>
        </a:graphic>
      </p:graphicFrame>
      <p:sp>
        <p:nvSpPr>
          <p:cNvPr id="6" name="Textfeld 5"/>
          <p:cNvSpPr txBox="1"/>
          <p:nvPr/>
        </p:nvSpPr>
        <p:spPr>
          <a:xfrm>
            <a:off x="489232" y="3970298"/>
            <a:ext cx="7853359" cy="215444"/>
          </a:xfrm>
          <a:prstGeom prst="rect">
            <a:avLst/>
          </a:prstGeom>
          <a:noFill/>
        </p:spPr>
        <p:txBody>
          <a:bodyPr wrap="square" rtlCol="0">
            <a:spAutoFit/>
          </a:bodyPr>
          <a:lstStyle/>
          <a:p>
            <a:r>
              <a:rPr lang="de-DE" sz="800" b="0" i="0" dirty="0" smtClean="0">
                <a:solidFill>
                  <a:srgbClr val="003063"/>
                </a:solidFill>
                <a:latin typeface="HamburgSans"/>
                <a:cs typeface="HamburgSans"/>
              </a:rPr>
              <a:t>Hinweis: Hier sollen die obigen Kategorien nach eigener subjektiver Einschätzung bewertet werden.</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697019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Popularität: Vergleich Stack Overflow (</a:t>
            </a:r>
            <a:r>
              <a:rPr lang="de-DE" dirty="0">
                <a:hlinkClick r:id="rId2"/>
              </a:rPr>
              <a:t>http://sotagtrends.com</a:t>
            </a:r>
            <a:r>
              <a:rPr lang="de-DE" dirty="0" smtClean="0">
                <a:hlinkClick r:id="rId2"/>
              </a:rPr>
              <a:t>/</a:t>
            </a:r>
            <a:r>
              <a:rPr lang="de-DE" dirty="0" smtClean="0"/>
              <a:t>)</a:t>
            </a:r>
            <a:endParaRPr lang="de-DE" dirty="0"/>
          </a:p>
        </p:txBody>
      </p:sp>
      <p:pic>
        <p:nvPicPr>
          <p:cNvPr id="3" name="Grafik 2"/>
          <p:cNvPicPr>
            <a:picLocks noChangeAspect="1"/>
          </p:cNvPicPr>
          <p:nvPr/>
        </p:nvPicPr>
        <p:blipFill>
          <a:blip r:embed="rId3"/>
          <a:stretch>
            <a:fillRect/>
          </a:stretch>
        </p:blipFill>
        <p:spPr>
          <a:xfrm>
            <a:off x="904363" y="961681"/>
            <a:ext cx="6668012" cy="4485754"/>
          </a:xfrm>
          <a:prstGeom prst="rect">
            <a:avLst/>
          </a:prstGeom>
        </p:spPr>
      </p:pic>
      <p:sp>
        <p:nvSpPr>
          <p:cNvPr id="6" name="Textfeld 5"/>
          <p:cNvSpPr txBox="1"/>
          <p:nvPr/>
        </p:nvSpPr>
        <p:spPr>
          <a:xfrm>
            <a:off x="689256" y="5586825"/>
            <a:ext cx="7853359" cy="338554"/>
          </a:xfrm>
          <a:prstGeom prst="rect">
            <a:avLst/>
          </a:prstGeom>
          <a:noFill/>
        </p:spPr>
        <p:txBody>
          <a:bodyPr wrap="square" rtlCol="0">
            <a:spAutoFit/>
          </a:bodyPr>
          <a:lstStyle/>
          <a:p>
            <a:r>
              <a:rPr lang="de-DE" sz="800" b="0" i="0" dirty="0" smtClean="0">
                <a:solidFill>
                  <a:srgbClr val="003063"/>
                </a:solidFill>
                <a:latin typeface="HamburgSans"/>
                <a:cs typeface="HamburgSans"/>
              </a:rPr>
              <a:t>Hinweis: Hier soll ein Screenshot der Grafik von </a:t>
            </a:r>
            <a:r>
              <a:rPr lang="de-DE" sz="800" b="0" i="0" dirty="0" err="1" smtClean="0">
                <a:solidFill>
                  <a:srgbClr val="003063"/>
                </a:solidFill>
                <a:latin typeface="HamburgSans"/>
                <a:cs typeface="HamburgSans"/>
              </a:rPr>
              <a:t>sotagtrends</a:t>
            </a:r>
            <a:r>
              <a:rPr lang="de-DE" sz="800" b="0" i="0" dirty="0" smtClean="0">
                <a:solidFill>
                  <a:srgbClr val="003063"/>
                </a:solidFill>
                <a:latin typeface="HamburgSans"/>
                <a:cs typeface="HamburgSans"/>
              </a:rPr>
              <a:t> entsprechend dem obigen Beispiel eingefügt werden. Die Grafik dient als weiterer Indikator, wie groß und aktiv die Nutzercommunity ist.</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2233430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Popularität: Vergleich NPM (</a:t>
            </a:r>
            <a:r>
              <a:rPr lang="de-DE" dirty="0">
                <a:hlinkClick r:id="rId2"/>
              </a:rPr>
              <a:t>https://npmcharts.com/</a:t>
            </a:r>
            <a:endParaRPr lang="de-DE" dirty="0"/>
          </a:p>
        </p:txBody>
      </p:sp>
      <p:pic>
        <p:nvPicPr>
          <p:cNvPr id="3" name="Grafik 2"/>
          <p:cNvPicPr>
            <a:picLocks noChangeAspect="1"/>
          </p:cNvPicPr>
          <p:nvPr/>
        </p:nvPicPr>
        <p:blipFill>
          <a:blip r:embed="rId3"/>
          <a:stretch>
            <a:fillRect/>
          </a:stretch>
        </p:blipFill>
        <p:spPr>
          <a:xfrm>
            <a:off x="0" y="1257658"/>
            <a:ext cx="9144000" cy="4342683"/>
          </a:xfrm>
          <a:prstGeom prst="rect">
            <a:avLst/>
          </a:prstGeom>
        </p:spPr>
      </p:pic>
      <p:sp>
        <p:nvSpPr>
          <p:cNvPr id="6" name="Textfeld 5"/>
          <p:cNvSpPr txBox="1"/>
          <p:nvPr/>
        </p:nvSpPr>
        <p:spPr>
          <a:xfrm>
            <a:off x="645320" y="5687821"/>
            <a:ext cx="7853359" cy="338554"/>
          </a:xfrm>
          <a:prstGeom prst="rect">
            <a:avLst/>
          </a:prstGeom>
          <a:noFill/>
        </p:spPr>
        <p:txBody>
          <a:bodyPr wrap="square" rtlCol="0">
            <a:spAutoFit/>
          </a:bodyPr>
          <a:lstStyle/>
          <a:p>
            <a:r>
              <a:rPr lang="de-DE" sz="800" b="0" i="0" dirty="0" smtClean="0">
                <a:solidFill>
                  <a:srgbClr val="003063"/>
                </a:solidFill>
                <a:latin typeface="HamburgSans"/>
                <a:cs typeface="HamburgSans"/>
              </a:rPr>
              <a:t>Hinweis: Hier soll ein Screenshot der Grafik von </a:t>
            </a:r>
            <a:r>
              <a:rPr lang="de-DE" sz="800" b="0" i="0" dirty="0" err="1" smtClean="0">
                <a:solidFill>
                  <a:srgbClr val="003063"/>
                </a:solidFill>
                <a:latin typeface="HamburgSans"/>
                <a:cs typeface="HamburgSans"/>
              </a:rPr>
              <a:t>npmcharts</a:t>
            </a:r>
            <a:r>
              <a:rPr lang="de-DE" sz="800" b="0" i="0" dirty="0" smtClean="0">
                <a:solidFill>
                  <a:srgbClr val="003063"/>
                </a:solidFill>
                <a:latin typeface="HamburgSans"/>
                <a:cs typeface="HamburgSans"/>
              </a:rPr>
              <a:t> entsprechend dem obigen Beispiel eingefügt werden. Die Grafik dient als weiterer Indikator, wie groß und aktiv die Nutzercommunity ist.</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197043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Entscheidung und Begründung</a:t>
            </a:r>
            <a:endParaRPr lang="de-DE" dirty="0"/>
          </a:p>
        </p:txBody>
      </p:sp>
      <p:sp>
        <p:nvSpPr>
          <p:cNvPr id="3" name="Textfeld 2"/>
          <p:cNvSpPr txBox="1"/>
          <p:nvPr/>
        </p:nvSpPr>
        <p:spPr>
          <a:xfrm>
            <a:off x="314325" y="1500188"/>
            <a:ext cx="8486775" cy="215444"/>
          </a:xfrm>
          <a:prstGeom prst="rect">
            <a:avLst/>
          </a:prstGeom>
          <a:noFill/>
        </p:spPr>
        <p:txBody>
          <a:bodyPr wrap="square" rtlCol="0">
            <a:spAutoFit/>
          </a:bodyPr>
          <a:lstStyle/>
          <a:p>
            <a:r>
              <a:rPr lang="de-DE" sz="800" b="0" i="0" dirty="0" smtClean="0">
                <a:solidFill>
                  <a:srgbClr val="003063"/>
                </a:solidFill>
                <a:latin typeface="HamburgSans"/>
                <a:cs typeface="HamburgSans"/>
              </a:rPr>
              <a:t>Hier sollte die Entscheidung für die ausgewählte Bibliothek kurz mit zwei drei Sätzen begründet werden.</a:t>
            </a:r>
            <a:endParaRPr lang="de-DE" sz="800" b="0" i="0" dirty="0" smtClean="0">
              <a:solidFill>
                <a:srgbClr val="003063"/>
              </a:solidFill>
              <a:latin typeface="HamburgSans"/>
              <a:cs typeface="HamburgSans"/>
            </a:endParaRPr>
          </a:p>
        </p:txBody>
      </p:sp>
    </p:spTree>
    <p:extLst>
      <p:ext uri="{BB962C8B-B14F-4D97-AF65-F5344CB8AC3E}">
        <p14:creationId xmlns:p14="http://schemas.microsoft.com/office/powerpoint/2010/main" val="3284636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nutzerdefiniertes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r">
          <a:defRPr sz="800" b="0" i="0" dirty="0" smtClean="0">
            <a:solidFill>
              <a:srgbClr val="003063"/>
            </a:solidFill>
            <a:latin typeface="HamburgSans"/>
            <a:cs typeface="HamburgSans"/>
          </a:defRPr>
        </a:defPPr>
      </a:lstStyle>
    </a:txDef>
  </a:objectDefaults>
  <a:extraClrSchemeLst/>
  <a:extLst>
    <a:ext uri="{05A4C25C-085E-4340-85A3-A5531E510DB2}">
      <thm15:themeFamily xmlns:thm15="http://schemas.microsoft.com/office/thememl/2012/main" name="LGV_Vorlage_PPT_Basis_Format_4-3_low.pptx" id="{4AE07D0B-A58D-4C08-84EA-C2DC14D2D34D}" vid="{6CDFEF63-B54E-4C07-9CE1-ACABE5B8745F}"/>
    </a:ext>
  </a:extLst>
</a:theme>
</file>

<file path=ppt/theme/theme2.xml><?xml version="1.0" encoding="utf-8"?>
<a:theme xmlns:a="http://schemas.openxmlformats.org/drawingml/2006/main" name="Tit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GV_Vorlage_PPT_Basis_Format_4-3_low.pptx" id="{4AE07D0B-A58D-4C08-84EA-C2DC14D2D34D}" vid="{C5544C5B-FA1D-43E7-822D-607E1C24C06C}"/>
    </a:ext>
  </a:extLst>
</a:theme>
</file>

<file path=ppt/theme/theme3.xml><?xml version="1.0" encoding="utf-8"?>
<a:theme xmlns:a="http://schemas.openxmlformats.org/drawingml/2006/main" name="1_Tit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GV_Vorlage_PPT_Basis_Format_4-3_low.pptx" id="{4AE07D0B-A58D-4C08-84EA-C2DC14D2D34D}" vid="{D6049533-9265-48AD-8C6F-E6D6A626541F}"/>
    </a:ext>
  </a:extLst>
</a:theme>
</file>

<file path=ppt/theme/theme4.xml><?xml version="1.0" encoding="utf-8"?>
<a:theme xmlns:a="http://schemas.openxmlformats.org/drawingml/2006/main" name="1_Benutzerdefiniertes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GV_Vorlage_PPT_Basis_Format_4-3_low.pptx" id="{4AE07D0B-A58D-4C08-84EA-C2DC14D2D34D}" vid="{ED3E11ED-6DA8-4751-8EB1-1ACBF04B330A}"/>
    </a:ext>
  </a:extLst>
</a:theme>
</file>

<file path=ppt/theme/theme5.xml><?xml version="1.0" encoding="utf-8"?>
<a:theme xmlns:a="http://schemas.openxmlformats.org/drawingml/2006/main" name="3_Benutzerdefiniertes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GV_Vorlage_PPT_Basis_Format_4-3_low.pptx" id="{4AE07D0B-A58D-4C08-84EA-C2DC14D2D34D}" vid="{15D7E4AE-9762-421F-83E8-33A577644D96}"/>
    </a:ext>
  </a:extLst>
</a:theme>
</file>

<file path=ppt/theme/theme6.xml><?xml version="1.0" encoding="utf-8"?>
<a:theme xmlns:a="http://schemas.openxmlformats.org/drawingml/2006/main" name="2_Benutzerdefiniertes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GV_Vorlage_PPT_Basis_Format_4-3_low.pptx" id="{4AE07D0B-A58D-4C08-84EA-C2DC14D2D34D}" vid="{A4965B21-2B53-4695-8FA1-4688F37EE89D}"/>
    </a:ext>
  </a:extLst>
</a:theme>
</file>

<file path=ppt/theme/theme7.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Bemerkung xmlns="5a72f0b6-5911-462a-b78d-563546eaf131" xsi:nil="true"/>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12D912D84FCFAE4FA3639CF0A4B4905F" ma:contentTypeVersion="9" ma:contentTypeDescription="Ein neues Dokument erstellen." ma:contentTypeScope="" ma:versionID="04697876c91b9fcec01afcb3e024c403">
  <xsd:schema xmlns:xsd="http://www.w3.org/2001/XMLSchema" xmlns:xs="http://www.w3.org/2001/XMLSchema" xmlns:p="http://schemas.microsoft.com/office/2006/metadata/properties" xmlns:ns1="http://schemas.microsoft.com/sharepoint/v3" xmlns:ns2="http://schemas.microsoft.com/sharepoint/v4" xmlns:ns3="5a72f0b6-5911-462a-b78d-563546eaf131" targetNamespace="http://schemas.microsoft.com/office/2006/metadata/properties" ma:root="true" ma:fieldsID="fc0d359e846ce7c7b4da804f37c49836" ns1:_="" ns2:_="" ns3:_="">
    <xsd:import namespace="http://schemas.microsoft.com/sharepoint/v3"/>
    <xsd:import namespace="http://schemas.microsoft.com/sharepoint/v4"/>
    <xsd:import namespace="5a72f0b6-5911-462a-b78d-563546eaf131"/>
    <xsd:element name="properties">
      <xsd:complexType>
        <xsd:sequence>
          <xsd:element name="documentManagement">
            <xsd:complexType>
              <xsd:all>
                <xsd:element ref="ns2:IconOverlay" minOccurs="0"/>
                <xsd:element ref="ns3:Bemerkung"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Bewertung (0 - 5)" ma:decimals="2" ma:description="Mittelwert aller Bewertungen, die abgegeben wurden." ma:internalName="AverageRating" ma:readOnly="true">
      <xsd:simpleType>
        <xsd:restriction base="dms:Number"/>
      </xsd:simpleType>
    </xsd:element>
    <xsd:element name="RatingCount" ma:index="11" nillable="true" ma:displayName="Anzahl Bewertungen" ma:decimals="0" ma:description="Anzahl abgegebener Bewertungen" ma:internalName="RatingCount" ma:readOnly="true">
      <xsd:simpleType>
        <xsd:restriction base="dms:Number"/>
      </xsd:simpleType>
    </xsd:element>
    <xsd:element name="RatedBy" ma:index="12" nillable="true" ma:displayName="Bewertet von" ma:description="Benutzer haben das Element bewertet."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Benutzerbewertungen" ma:description="Bewertungen für das Element" ma:hidden="true" ma:internalName="Ratings">
      <xsd:simpleType>
        <xsd:restriction base="dms:Note"/>
      </xsd:simpleType>
    </xsd:element>
    <xsd:element name="LikesCount" ma:index="14" nillable="true" ma:displayName="Anzahl 'Gefällt mir'" ma:internalName="LikesCount">
      <xsd:simpleType>
        <xsd:restriction base="dms:Unknown"/>
      </xsd:simpleType>
    </xsd:element>
    <xsd:element name="LikedBy" ma:index="15" nillable="true" ma:displayName="Gefällt"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72f0b6-5911-462a-b78d-563546eaf131" elementFormDefault="qualified">
    <xsd:import namespace="http://schemas.microsoft.com/office/2006/documentManagement/types"/>
    <xsd:import namespace="http://schemas.microsoft.com/office/infopath/2007/PartnerControls"/>
    <xsd:element name="Bemerkung" ma:index="9" nillable="true" ma:displayName="Bemerkung" ma:internalName="Bemerkung"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B4DEA2-CBE2-4AE0-A57B-BAE2FCCEF7C2}">
  <ds:schemaRefs>
    <ds:schemaRef ds:uri="http://schemas.microsoft.com/sharepoint/v3/contenttype/forms"/>
  </ds:schemaRefs>
</ds:datastoreItem>
</file>

<file path=customXml/itemProps2.xml><?xml version="1.0" encoding="utf-8"?>
<ds:datastoreItem xmlns:ds="http://schemas.openxmlformats.org/officeDocument/2006/customXml" ds:itemID="{573587D3-EE21-480F-A27F-9FFB8B3E123B}">
  <ds:schemaRefs>
    <ds:schemaRef ds:uri="http://purl.org/dc/elements/1.1/"/>
    <ds:schemaRef ds:uri="http://schemas.microsoft.com/sharepoint/v3"/>
    <ds:schemaRef ds:uri="http://schemas.microsoft.com/sharepoint/v4"/>
    <ds:schemaRef ds:uri="5a72f0b6-5911-462a-b78d-563546eaf13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DC53848-8D41-4459-B6CF-527B16343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5a72f0b6-5911-462a-b78d-563546eaf1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LGV_Vorlage_PPT_Basis_Format_4-3</Template>
  <TotalTime>0</TotalTime>
  <Words>337</Words>
  <Application>Microsoft Office PowerPoint</Application>
  <PresentationFormat>Bildschirmpräsentation (4:3)</PresentationFormat>
  <Paragraphs>41</Paragraphs>
  <Slides>7</Slides>
  <Notes>0</Notes>
  <HiddenSlides>0</HiddenSlides>
  <MMClips>0</MMClips>
  <ScaleCrop>false</ScaleCrop>
  <HeadingPairs>
    <vt:vector size="6" baseType="variant">
      <vt:variant>
        <vt:lpstr>Verwendete Schriftarten</vt:lpstr>
      </vt:variant>
      <vt:variant>
        <vt:i4>7</vt:i4>
      </vt:variant>
      <vt:variant>
        <vt:lpstr>Design</vt:lpstr>
      </vt:variant>
      <vt:variant>
        <vt:i4>6</vt:i4>
      </vt:variant>
      <vt:variant>
        <vt:lpstr>Folientitel</vt:lpstr>
      </vt:variant>
      <vt:variant>
        <vt:i4>7</vt:i4>
      </vt:variant>
    </vt:vector>
  </HeadingPairs>
  <TitlesOfParts>
    <vt:vector size="20" baseType="lpstr">
      <vt:lpstr>HamburgSans Semibold</vt:lpstr>
      <vt:lpstr>Lucida Grande</vt:lpstr>
      <vt:lpstr>Arial</vt:lpstr>
      <vt:lpstr>Calibri</vt:lpstr>
      <vt:lpstr>HamburgSans</vt:lpstr>
      <vt:lpstr>Symbol</vt:lpstr>
      <vt:lpstr>Wingdings</vt:lpstr>
      <vt:lpstr>Benutzerdefiniertes Design</vt:lpstr>
      <vt:lpstr>Titel</vt:lpstr>
      <vt:lpstr>1_Titel</vt:lpstr>
      <vt:lpstr>1_Benutzerdefiniertes Design</vt:lpstr>
      <vt:lpstr>3_Benutzerdefiniertes Design</vt:lpstr>
      <vt:lpstr>2_Benutzerdefiniertes Design</vt:lpstr>
      <vt:lpstr>Einführung neuer Bibliotheken</vt:lpstr>
      <vt:lpstr>Vergleich Bibliotheken</vt:lpstr>
      <vt:lpstr>Vergleich relevanter Funktionen </vt:lpstr>
      <vt:lpstr>Bewertungsmatrix: 1-10 Punkte </vt:lpstr>
      <vt:lpstr>Popularität: Vergleich Stack Overflow (http://sotagtrends.com/)</vt:lpstr>
      <vt:lpstr>Popularität: Vergleich NPM (https://npmcharts.com/</vt:lpstr>
      <vt:lpstr>Entscheidung und Begründung</vt:lpstr>
    </vt:vector>
  </TitlesOfParts>
  <Manager/>
  <Compan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End2End testing</dc:title>
  <dc:subject/>
  <dc:creator>Besenfelder, Markus</dc:creator>
  <cp:keywords/>
  <dc:description/>
  <cp:lastModifiedBy>Besenfelder, Markus</cp:lastModifiedBy>
  <cp:revision>51</cp:revision>
  <cp:lastPrinted>2016-03-16T15:50:28Z</cp:lastPrinted>
  <dcterms:created xsi:type="dcterms:W3CDTF">2019-05-23T09:40:14Z</dcterms:created>
  <dcterms:modified xsi:type="dcterms:W3CDTF">2021-05-26T08:25:47Z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0x01010012D912D84FCFAE4FA3639CF0A4B4905F</vt:lpwstr>
  </property>
  <property fmtid="{D5CDD505-2E9C-101B-9397-08002B2CF9AE}" pid="3" name="TaxCatchAll">
    <vt:lpwstr>1;#Landesbetrieb Geoinformation und Vermessung|9c901797-187e-478a-9dfb-ebf89683bafa</vt:lpwstr>
  </property>
  <property fmtid="{D5CDD505-2E9C-101B-9397-08002B2CF9AE}" pid="4" name="ff85a8e682f44418815aeb3d8619e42c">
    <vt:lpwstr>Landesbetrieb Geoinformation und Vermessung|9c901797-187e-478a-9dfb-ebf89683bafa</vt:lpwstr>
  </property>
  <property fmtid="{D5CDD505-2E9C-101B-9397-08002B2CF9AE}" pid="5" name="FHHPortalName">
    <vt:lpwstr>1;#Landesbetrieb Geoinformation und Vermessung|9c901797-187e-478a-9dfb-ebf89683bafa</vt:lpwstr>
  </property>
</Properties>
</file>