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AFE3-27B6-44F1-A20C-0E5A7DF152D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AB88-2C0D-484B-999F-BB53724F1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AFE3-27B6-44F1-A20C-0E5A7DF152D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AB88-2C0D-484B-999F-BB53724F1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1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AFE3-27B6-44F1-A20C-0E5A7DF152D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AB88-2C0D-484B-999F-BB53724F1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AFE3-27B6-44F1-A20C-0E5A7DF152D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AB88-2C0D-484B-999F-BB53724F1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9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AFE3-27B6-44F1-A20C-0E5A7DF152D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AB88-2C0D-484B-999F-BB53724F1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AFE3-27B6-44F1-A20C-0E5A7DF152D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AB88-2C0D-484B-999F-BB53724F1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2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AFE3-27B6-44F1-A20C-0E5A7DF152D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AB88-2C0D-484B-999F-BB53724F1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3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AFE3-27B6-44F1-A20C-0E5A7DF152D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AB88-2C0D-484B-999F-BB53724F1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9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AFE3-27B6-44F1-A20C-0E5A7DF152D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AB88-2C0D-484B-999F-BB53724F1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7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AFE3-27B6-44F1-A20C-0E5A7DF152D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AB88-2C0D-484B-999F-BB53724F1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0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DAFE3-27B6-44F1-A20C-0E5A7DF152D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AB88-2C0D-484B-999F-BB53724F1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0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DAFE3-27B6-44F1-A20C-0E5A7DF152D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1AB88-2C0D-484B-999F-BB53724F1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5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>
            <a:off x="1314995" y="731520"/>
            <a:ext cx="1389086" cy="190717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 smtClean="0"/>
              <a:t>ClearRisk</a:t>
            </a:r>
            <a:endParaRPr lang="en-CA" dirty="0" smtClean="0"/>
          </a:p>
        </p:txBody>
      </p:sp>
      <p:sp>
        <p:nvSpPr>
          <p:cNvPr id="5" name="Snip Single Corner Rectangle 4"/>
          <p:cNvSpPr/>
          <p:nvPr/>
        </p:nvSpPr>
        <p:spPr>
          <a:xfrm>
            <a:off x="3065419" y="731520"/>
            <a:ext cx="1389086" cy="190717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WSIB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8564885" y="4807130"/>
            <a:ext cx="1680755" cy="121049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Purchasing</a:t>
            </a:r>
          </a:p>
          <a:p>
            <a:pPr algn="ctr"/>
            <a:r>
              <a:rPr lang="en-CA" dirty="0" smtClean="0"/>
              <a:t>Vendor Records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714103" y="4807131"/>
            <a:ext cx="4859383" cy="121049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Prequalification</a:t>
            </a:r>
          </a:p>
          <a:p>
            <a:pPr algn="ctr"/>
            <a:r>
              <a:rPr lang="en-CA" dirty="0" smtClean="0"/>
              <a:t>System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5738951" y="5159828"/>
            <a:ext cx="2717074" cy="5050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1802674" y="2795451"/>
            <a:ext cx="452846" cy="1854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669" y="3104493"/>
            <a:ext cx="1272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dirty="0" smtClean="0"/>
              <a:t>Contractors</a:t>
            </a:r>
          </a:p>
          <a:p>
            <a:pPr algn="r"/>
            <a:r>
              <a:rPr lang="en-CA" dirty="0" smtClean="0"/>
              <a:t>With valid</a:t>
            </a:r>
          </a:p>
          <a:p>
            <a:pPr algn="r"/>
            <a:r>
              <a:rPr lang="en-CA" dirty="0"/>
              <a:t>I</a:t>
            </a:r>
            <a:r>
              <a:rPr lang="en-CA" dirty="0" smtClean="0"/>
              <a:t>nsurance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3533539" y="2795451"/>
            <a:ext cx="452846" cy="18549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75835" y="3104493"/>
            <a:ext cx="1272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Contractors</a:t>
            </a:r>
          </a:p>
          <a:p>
            <a:r>
              <a:rPr lang="en-CA" dirty="0" smtClean="0"/>
              <a:t>With valid</a:t>
            </a:r>
          </a:p>
          <a:p>
            <a:r>
              <a:rPr lang="en-CA" dirty="0" smtClean="0"/>
              <a:t>WSIB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91793" y="4650377"/>
            <a:ext cx="2021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 smtClean="0"/>
              <a:t>Vendors recognized</a:t>
            </a:r>
          </a:p>
          <a:p>
            <a:pPr algn="ctr"/>
            <a:r>
              <a:rPr lang="en-CA" dirty="0" smtClean="0"/>
              <a:t>By the 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59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Corporation of The City of Sault Ste. Marie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Gowans</dc:creator>
  <cp:lastModifiedBy>Dan Gowans</cp:lastModifiedBy>
  <cp:revision>3</cp:revision>
  <dcterms:created xsi:type="dcterms:W3CDTF">2021-01-27T13:32:00Z</dcterms:created>
  <dcterms:modified xsi:type="dcterms:W3CDTF">2021-01-27T13:49:17Z</dcterms:modified>
</cp:coreProperties>
</file>