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91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A87F-A803-E910-322E-55FA9FE34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08340-077A-E844-F12A-8386BA9C63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94DD8-108D-26D8-88C3-BE28B426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F815-E2C3-4D2A-9A09-02A1B0EE921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00C4C-FA24-90D5-28C7-A843EE93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CC686-DDCA-DF25-7A7E-E3C33240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CB44-BC68-4917-9444-421A3792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47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7AFD-8682-221D-DD6F-B1601110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28005-A23C-85FC-386F-38B8BD1C4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D58B-33FB-4706-AF57-D54DEF837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F815-E2C3-4D2A-9A09-02A1B0EE921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97250-2F4E-E4EB-DD8D-22D24C03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F4219-50E5-AD2E-C61B-24554C11E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CB44-BC68-4917-9444-421A3792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506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D92556-7529-A636-CF18-E0F828289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15989-0CA7-57D5-7845-4308FC354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40DB2-F622-1003-0E8B-C14AEB9E2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F815-E2C3-4D2A-9A09-02A1B0EE921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B53E0-4A95-2BD5-B830-6FE59C32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66E14-810A-55D8-04C2-8B91C96F3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CB44-BC68-4917-9444-421A3792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04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F54D-A2B5-019D-4C37-5AF8B436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D9282-D67C-66DF-F1AF-0180AAA0B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CC3D6-26C3-CB20-0F5C-164D99AD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F815-E2C3-4D2A-9A09-02A1B0EE921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E467-F366-B5B7-30BD-BFDD1368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59B52-618D-0AA5-6376-A5957711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CB44-BC68-4917-9444-421A3792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F2A91-9B95-510B-BE51-7E9BC3CD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E18C4-80F7-6EEB-6504-3999F1A07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FE33B-BB21-4FEB-2B33-31B50B7BB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F815-E2C3-4D2A-9A09-02A1B0EE921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BDFB-4080-937A-8167-BF852F80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B3522-A459-28C7-7853-0868071F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CB44-BC68-4917-9444-421A3792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2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0132F-F69B-2BA3-3336-6BBF4659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2B8E0-7B50-708D-F6C2-32FBABB25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6EC07-4447-6A80-04CC-58E9660F5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0AA1D-6956-A0D0-6064-0A6969DD6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F815-E2C3-4D2A-9A09-02A1B0EE921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4AD18-4BDE-7913-9DDB-516CF54E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139FA-32ED-7593-87B1-45CAFCC8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CB44-BC68-4917-9444-421A3792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2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CF39-3017-2843-C7AD-D9592A1F8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B4796-AA5C-7A5A-248B-87A0009FB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26A50-8724-AB85-151B-DE07602ABA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386C7-FDE9-6B53-6ADB-E10E532AD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F196C-B240-CC28-1FEC-F0920F85A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B12116-1FCE-7981-71AD-06A71DD1F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F815-E2C3-4D2A-9A09-02A1B0EE921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5E7449-739A-1205-680B-38139AAB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E5C981-214B-767C-0EE7-A1D9300E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CB44-BC68-4917-9444-421A3792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0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AA756-B17D-53AF-9BA2-260A56C4D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CD118-EAA5-1954-057A-C7E05AE8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F815-E2C3-4D2A-9A09-02A1B0EE921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92F0F-0E63-492B-B200-50168B47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D407B3-7B76-42AF-82B2-B93BD136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CB44-BC68-4917-9444-421A3792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CFA854-A7C2-03F5-FCBE-8F597730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F815-E2C3-4D2A-9A09-02A1B0EE921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7DC0A-AB92-00DF-AF8E-D7C76200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A84BF-E03E-B13A-402E-3A77BE55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CB44-BC68-4917-9444-421A3792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71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1D2F5-432E-7378-E1E9-597224A90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A9B9C-AF6F-7B15-6E6D-5D335B962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F46D2-F60D-2E23-7598-CAAD23F60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29D62-9F84-1C97-5BDA-00AACF1F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F815-E2C3-4D2A-9A09-02A1B0EE921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6204C-9843-ED06-7555-3AD3F7B14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F19E9-ECAB-BE8E-7E8D-035A315A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CB44-BC68-4917-9444-421A3792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3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0CDA-377C-0486-D53F-07927254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95EBDB-DB19-7383-73C0-BE754BA58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C28BD-E41F-4B4F-2F48-B1D7697E7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9CDBC-3E4D-86DF-1AE9-53497F249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EF815-E2C3-4D2A-9A09-02A1B0EE921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18DB41-4165-87C3-4EB9-FDE8CD98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6A8B9-474F-F13C-D6D1-9FC8747E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1CB44-BC68-4917-9444-421A3792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0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2C075F-CBAF-9445-B4FE-B0CDB5FCC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D61BC-C1D4-F51B-D2C8-AB0846D54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4B975-CACF-225B-05BA-DE7A757FE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7EF815-E2C3-4D2A-9A09-02A1B0EE921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9D28E-8EA9-26C7-43B5-3D07232A04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0C327-960E-71FF-8C20-2E9C7CEB1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E1CB44-BC68-4917-9444-421A37927B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2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4AA9517-A899-8BFF-8803-7A0943629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53" y="317981"/>
            <a:ext cx="2857899" cy="457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C1E757-3D9D-33F2-E28F-1FF942AE2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979" y="1525389"/>
            <a:ext cx="2182826" cy="4226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C5C9FE-C8D9-63D1-5626-82CF84CD8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6682" y="2221705"/>
            <a:ext cx="5014912" cy="28336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A9A502-793A-26AC-0899-58A15A9BEB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349" y="3429000"/>
            <a:ext cx="2755555" cy="444444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F120D39-1A85-C729-7016-7DA8404844B7}"/>
              </a:ext>
            </a:extLst>
          </p:cNvPr>
          <p:cNvSpPr/>
          <p:nvPr/>
        </p:nvSpPr>
        <p:spPr>
          <a:xfrm>
            <a:off x="2576309" y="3812810"/>
            <a:ext cx="934869" cy="26432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3234BD2-FD62-CFA7-4E96-65DDC973C26E}"/>
              </a:ext>
            </a:extLst>
          </p:cNvPr>
          <p:cNvSpPr/>
          <p:nvPr/>
        </p:nvSpPr>
        <p:spPr>
          <a:xfrm>
            <a:off x="1470304" y="1228725"/>
            <a:ext cx="638175" cy="401438"/>
          </a:xfrm>
          <a:prstGeom prst="blockArc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Block Arc 14">
            <a:extLst>
              <a:ext uri="{FF2B5EF4-FFF2-40B4-BE49-F238E27FC236}">
                <a16:creationId xmlns:a16="http://schemas.microsoft.com/office/drawing/2014/main" id="{9AAB4771-7F1D-C640-1078-51EB97EB16AC}"/>
              </a:ext>
            </a:extLst>
          </p:cNvPr>
          <p:cNvSpPr/>
          <p:nvPr/>
        </p:nvSpPr>
        <p:spPr>
          <a:xfrm>
            <a:off x="1155324" y="927646"/>
            <a:ext cx="1268134" cy="602157"/>
          </a:xfrm>
          <a:prstGeom prst="blockArc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Block Arc 15">
            <a:extLst>
              <a:ext uri="{FF2B5EF4-FFF2-40B4-BE49-F238E27FC236}">
                <a16:creationId xmlns:a16="http://schemas.microsoft.com/office/drawing/2014/main" id="{E6A505A9-6765-501C-F418-D82B83049FBE}"/>
              </a:ext>
            </a:extLst>
          </p:cNvPr>
          <p:cNvSpPr/>
          <p:nvPr/>
        </p:nvSpPr>
        <p:spPr>
          <a:xfrm>
            <a:off x="808316" y="526208"/>
            <a:ext cx="1962150" cy="999180"/>
          </a:xfrm>
          <a:prstGeom prst="blockArc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802D4E-317E-2CB0-BD48-93648D5EDE9D}"/>
              </a:ext>
            </a:extLst>
          </p:cNvPr>
          <p:cNvSpPr txBox="1"/>
          <p:nvPr/>
        </p:nvSpPr>
        <p:spPr>
          <a:xfrm>
            <a:off x="1401554" y="5818387"/>
            <a:ext cx="70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Scan</a:t>
            </a:r>
            <a:endParaRPr lang="en-US" b="1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3CC9AFE-EF39-B85D-049F-4D185F79C3F1}"/>
              </a:ext>
            </a:extLst>
          </p:cNvPr>
          <p:cNvSpPr/>
          <p:nvPr/>
        </p:nvSpPr>
        <p:spPr>
          <a:xfrm>
            <a:off x="7801480" y="3812810"/>
            <a:ext cx="934869" cy="26432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AB1D10-0E73-37C0-C9D0-BB0C50EF2C33}"/>
              </a:ext>
            </a:extLst>
          </p:cNvPr>
          <p:cNvSpPr txBox="1"/>
          <p:nvPr/>
        </p:nvSpPr>
        <p:spPr>
          <a:xfrm>
            <a:off x="5192200" y="51435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Confirm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099863-6226-6CBC-95BC-F098319054FB}"/>
              </a:ext>
            </a:extLst>
          </p:cNvPr>
          <p:cNvSpPr txBox="1"/>
          <p:nvPr/>
        </p:nvSpPr>
        <p:spPr>
          <a:xfrm>
            <a:off x="9368473" y="4077132"/>
            <a:ext cx="1491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/>
              <a:t>View in</a:t>
            </a:r>
          </a:p>
          <a:p>
            <a:pPr algn="ctr"/>
            <a:r>
              <a:rPr lang="en-CA" b="1" dirty="0"/>
              <a:t>FASTER Web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6255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2024-12-05T19:31:52Z</dcterms:created>
  <dcterms:modified xsi:type="dcterms:W3CDTF">2024-12-05T19:32:06Z</dcterms:modified>
</cp:coreProperties>
</file>