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961F-C24A-4C04-B63B-AE5D7EA3234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35" y="584775"/>
            <a:ext cx="4463415" cy="2968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January 2019 IT 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9260" y="3655504"/>
            <a:ext cx="517106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b="1" dirty="0" smtClean="0"/>
              <a:t>hands on </a:t>
            </a:r>
            <a:r>
              <a:rPr lang="en-US" dirty="0" smtClean="0"/>
              <a:t>workshop will identify </a:t>
            </a:r>
            <a:r>
              <a:rPr lang="en-US" b="1" dirty="0" smtClean="0"/>
              <a:t>and correct </a:t>
            </a:r>
            <a:r>
              <a:rPr lang="en-US" dirty="0" smtClean="0"/>
              <a:t>some common accessibility concerns in the documents we produce today, all in the context of a mock municipal election.</a:t>
            </a:r>
          </a:p>
          <a:p>
            <a:pPr algn="ctr"/>
            <a:r>
              <a:rPr lang="en-US" dirty="0" smtClean="0"/>
              <a:t>We will also work with</a:t>
            </a:r>
          </a:p>
          <a:p>
            <a:pPr algn="ctr"/>
            <a:r>
              <a:rPr lang="en-US" dirty="0" smtClean="0"/>
              <a:t>Microsoft Excel to tabulate the results.</a:t>
            </a:r>
          </a:p>
          <a:p>
            <a:pPr algn="ctr"/>
            <a:endParaRPr lang="en-US" sz="1100" dirty="0"/>
          </a:p>
          <a:p>
            <a:pPr algn="ctr"/>
            <a:r>
              <a:rPr lang="en-US" b="1" i="1" dirty="0" smtClean="0"/>
              <a:t>All staff welcome.</a:t>
            </a:r>
          </a:p>
          <a:p>
            <a:pPr algn="ctr"/>
            <a:r>
              <a:rPr lang="en-US" b="1" i="1" dirty="0" smtClean="0"/>
              <a:t>All skill levels welcome.</a:t>
            </a:r>
          </a:p>
          <a:p>
            <a:pPr algn="ctr"/>
            <a:endParaRPr lang="en-US" sz="1100" dirty="0"/>
          </a:p>
          <a:p>
            <a:pPr algn="ctr"/>
            <a:r>
              <a:rPr lang="en-US" dirty="0" smtClean="0"/>
              <a:t>Each workshop is limited to 10 participants.</a:t>
            </a:r>
          </a:p>
          <a:p>
            <a:pPr algn="ctr"/>
            <a:r>
              <a:rPr lang="en-US" dirty="0" smtClean="0"/>
              <a:t>All </a:t>
            </a:r>
            <a:r>
              <a:rPr lang="en-US" dirty="0"/>
              <a:t>workshops will be held in the IT Training Room on Level 3 of the Civic Centre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Tuesday January 29</a:t>
            </a:r>
            <a:r>
              <a:rPr lang="en-US" b="1" baseline="30000" dirty="0"/>
              <a:t>th</a:t>
            </a:r>
            <a:endParaRPr lang="en-US" b="1" dirty="0"/>
          </a:p>
          <a:p>
            <a:pPr algn="ctr"/>
            <a:r>
              <a:rPr lang="en-US" b="1" dirty="0"/>
              <a:t>2 pm to 3:30 pm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Wednesday January 30</a:t>
            </a:r>
            <a:r>
              <a:rPr lang="en-US" b="1" baseline="30000" dirty="0"/>
              <a:t>th</a:t>
            </a:r>
            <a:endParaRPr lang="en-US" b="1" dirty="0"/>
          </a:p>
          <a:p>
            <a:pPr algn="ctr"/>
            <a:r>
              <a:rPr lang="en-US" b="1" dirty="0"/>
              <a:t>2 pm to 3:30 pm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27" y="776645"/>
            <a:ext cx="2426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Do you have what it takes to </a:t>
            </a:r>
            <a:r>
              <a:rPr lang="en-US" sz="28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run an </a:t>
            </a:r>
            <a:r>
              <a:rPr lang="en-US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accessible</a:t>
            </a:r>
            <a:r>
              <a:rPr lang="en-US" sz="28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 municipal election?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56540"/>
            <a:ext cx="1333500" cy="12472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6376356"/>
            <a:ext cx="1323975" cy="12494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1" y="5050630"/>
            <a:ext cx="1333500" cy="13041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1" y="8785860"/>
            <a:ext cx="68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sign up, email Dan Gowans at d.gowans@cityssm.on.ca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051" y="2397159"/>
            <a:ext cx="1654377" cy="13480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151577">
            <a:off x="5546775" y="281058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Elected!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0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120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>Corporation of The City of Sault Ste. Marie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Gowans</dc:creator>
  <cp:lastModifiedBy>Dan Gowans</cp:lastModifiedBy>
  <cp:revision>11</cp:revision>
  <dcterms:created xsi:type="dcterms:W3CDTF">2018-11-29T16:00:16Z</dcterms:created>
  <dcterms:modified xsi:type="dcterms:W3CDTF">2019-01-22T14:07:12Z</dcterms:modified>
</cp:coreProperties>
</file>