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0361" autoAdjust="0"/>
  </p:normalViewPr>
  <p:slideViewPr>
    <p:cSldViewPr snapToGrid="0">
      <p:cViewPr varScale="1">
        <p:scale>
          <a:sx n="86" d="100"/>
          <a:sy n="8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3665E-BBA6-46E9-B252-D6101C73587C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057E2-3681-4356-A945-697247978A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4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57E2-3681-4356-A945-697247978A6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4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57E2-3681-4356-A945-697247978A6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57E2-3681-4356-A945-697247978A6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1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5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6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61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1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9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2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4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9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7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IT Workshop – January 2018</a:t>
            </a:r>
            <a:b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Data Sources in Microsoft Excel 2016</a:t>
            </a:r>
            <a:b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Please have a seat at any workstation with a survey!</a:t>
            </a:r>
            <a:endParaRPr lang="en-CA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Before We Start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If you have questions or are stuck on something, don’t be shy.</a:t>
            </a: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There are </a:t>
            </a:r>
            <a:r>
              <a:rPr lang="en-US" sz="3600" i="1" dirty="0" smtClean="0">
                <a:solidFill>
                  <a:schemeClr val="bg1">
                    <a:lumMod val="95000"/>
                  </a:schemeClr>
                </a:solidFill>
              </a:rPr>
              <a:t>MANY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ways to do the exact same thing.</a:t>
            </a: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I’m not an Excel expert!</a:t>
            </a:r>
          </a:p>
          <a:p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All that said,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let’s get started!</a:t>
            </a:r>
          </a:p>
          <a:p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7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Project One – Waste Collection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City website has a searchable table of city street names with their corresponding collection days.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City has a list of civic holidays that it recognizes, most of which affect waste collection.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this information: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When is my next collection day?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7512" y="1825625"/>
            <a:ext cx="5030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Project Two – City Beautification Awards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Every year, the City releases a list of City Beautification Award winners.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awards are assigned to addresses which could be displayed on a map.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this information: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Where in the city is the most award winning property?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057373"/>
            <a:ext cx="5181600" cy="38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Open Data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recent movement in federal, provincial, and municipal governments.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Regularly release information in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friendly formats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to the public.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“Don’t take our word for it.  Look at the data!”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Increases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ransparency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Decreases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Staff reporting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Encourages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Community Involvement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Thanks for participating!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9679" y="3262488"/>
            <a:ext cx="1672641" cy="16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IT Workshop – January 2018 Data Sources in Microsoft Excel 2016 </vt:lpstr>
      <vt:lpstr>Before We Start</vt:lpstr>
      <vt:lpstr>Project One – Waste Collection</vt:lpstr>
      <vt:lpstr>Project Two – City Beautification Awards</vt:lpstr>
      <vt:lpstr>Open Data</vt:lpstr>
      <vt:lpstr>Thanks for participating!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2017-12-20T20:39:06Z</dcterms:created>
  <dcterms:modified xsi:type="dcterms:W3CDTF">2017-12-20T20:39:31Z</dcterms:modified>
</cp:coreProperties>
</file>