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3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9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5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4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7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3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961F-C24A-4C04-B63B-AE5D7EA3234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961F-C24A-4C04-B63B-AE5D7EA3234B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F9776-06F6-4AE0-BD30-F8184B80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2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235" y="584775"/>
            <a:ext cx="4463415" cy="2968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January 2019 IT Workshop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9260" y="3655504"/>
            <a:ext cx="5171066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b="1" dirty="0" smtClean="0"/>
              <a:t>hands on </a:t>
            </a:r>
            <a:r>
              <a:rPr lang="en-US" dirty="0" smtClean="0"/>
              <a:t>workshop will identify </a:t>
            </a:r>
            <a:r>
              <a:rPr lang="en-US" b="1" dirty="0" smtClean="0"/>
              <a:t>and correct </a:t>
            </a:r>
            <a:r>
              <a:rPr lang="en-US" dirty="0" smtClean="0"/>
              <a:t>some common accessibility concerns in the documents we produce today, all in the context of a mock municipal election</a:t>
            </a:r>
            <a:r>
              <a:rPr lang="en-US" dirty="0" smtClean="0"/>
              <a:t>.</a:t>
            </a:r>
            <a:endParaRPr lang="en-US" dirty="0" smtClean="0"/>
          </a:p>
          <a:p>
            <a:pPr algn="ctr"/>
            <a:r>
              <a:rPr lang="en-US" dirty="0" smtClean="0"/>
              <a:t>We will also work with</a:t>
            </a:r>
          </a:p>
          <a:p>
            <a:pPr algn="ctr"/>
            <a:r>
              <a:rPr lang="en-US" dirty="0" smtClean="0"/>
              <a:t>Microsoft Excel to tabulate the results.</a:t>
            </a:r>
          </a:p>
          <a:p>
            <a:pPr algn="ctr"/>
            <a:endParaRPr lang="en-US" sz="1100" dirty="0"/>
          </a:p>
          <a:p>
            <a:pPr algn="ctr"/>
            <a:r>
              <a:rPr lang="en-US" b="1" i="1" dirty="0" smtClean="0"/>
              <a:t>All staff welcome.</a:t>
            </a:r>
          </a:p>
          <a:p>
            <a:pPr algn="ctr"/>
            <a:r>
              <a:rPr lang="en-US" b="1" i="1" dirty="0" smtClean="0"/>
              <a:t>All skill levels welcome.</a:t>
            </a:r>
          </a:p>
          <a:p>
            <a:pPr algn="ctr"/>
            <a:endParaRPr lang="en-US" sz="1100" dirty="0"/>
          </a:p>
          <a:p>
            <a:pPr algn="ctr"/>
            <a:r>
              <a:rPr lang="en-US" dirty="0" smtClean="0"/>
              <a:t>Each workshop is limited to 10 </a:t>
            </a:r>
            <a:r>
              <a:rPr lang="en-US" dirty="0" smtClean="0"/>
              <a:t>participants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All </a:t>
            </a:r>
            <a:r>
              <a:rPr lang="en-US" dirty="0"/>
              <a:t>workshops will be held in the IT Training Room on Level 3 of the Civic Centre.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62100" y="7297134"/>
            <a:ext cx="24733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Tuesday January 29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algn="ctr"/>
            <a:r>
              <a:rPr lang="en-US" dirty="0" smtClean="0"/>
              <a:t>9 am to 10:30 am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/>
              <a:t>Wednesday January 30</a:t>
            </a:r>
            <a:r>
              <a:rPr lang="en-US" baseline="30000" dirty="0"/>
              <a:t>th</a:t>
            </a:r>
            <a:endParaRPr lang="en-US" dirty="0"/>
          </a:p>
          <a:p>
            <a:pPr algn="ctr"/>
            <a:r>
              <a:rPr lang="en-US" dirty="0"/>
              <a:t>2 pm to 3:30 </a:t>
            </a:r>
            <a:r>
              <a:rPr lang="en-US" dirty="0" smtClean="0"/>
              <a:t>pm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34941" y="7297134"/>
            <a:ext cx="22132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Thursday January 31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pPr algn="ctr"/>
            <a:r>
              <a:rPr lang="en-US" dirty="0" smtClean="0"/>
              <a:t>2 pm to 3:30 pm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Friday February 1</a:t>
            </a:r>
            <a:r>
              <a:rPr lang="en-US" baseline="30000" dirty="0"/>
              <a:t>st</a:t>
            </a:r>
            <a:endParaRPr lang="en-US" dirty="0"/>
          </a:p>
          <a:p>
            <a:pPr algn="ctr"/>
            <a:r>
              <a:rPr lang="en-US" dirty="0"/>
              <a:t>9 am to 10:30 am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327" y="776645"/>
            <a:ext cx="24260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Roboto" panose="02000000000000000000" pitchFamily="2" charset="0"/>
                <a:cs typeface="Roboto" panose="02000000000000000000" pitchFamily="2" charset="0"/>
              </a:rPr>
              <a:t>Do you have what it takes to </a:t>
            </a:r>
            <a:r>
              <a:rPr lang="en-US" sz="2800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Roboto" panose="02000000000000000000" pitchFamily="2" charset="0"/>
                <a:cs typeface="Roboto" panose="02000000000000000000" pitchFamily="2" charset="0"/>
              </a:rPr>
              <a:t>run an </a:t>
            </a:r>
            <a:r>
              <a:rPr lang="en-US" sz="28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Roboto" panose="02000000000000000000" pitchFamily="2" charset="0"/>
                <a:cs typeface="Roboto" panose="02000000000000000000" pitchFamily="2" charset="0"/>
              </a:rPr>
              <a:t>accessible</a:t>
            </a:r>
            <a:r>
              <a:rPr lang="en-US" sz="2800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Roboto" panose="02000000000000000000" pitchFamily="2" charset="0"/>
                <a:cs typeface="Roboto" panose="02000000000000000000" pitchFamily="2" charset="0"/>
              </a:rPr>
              <a:t> municipal election?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756540"/>
            <a:ext cx="1333500" cy="12472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" y="6376356"/>
            <a:ext cx="1323975" cy="12494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1" y="5050630"/>
            <a:ext cx="1333500" cy="13041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-1" y="8785860"/>
            <a:ext cx="687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 sign up, email Dan Gowans at d.gowans@cityssm.on.ca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8051" y="2397159"/>
            <a:ext cx="1654377" cy="134801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19151577">
            <a:off x="5546775" y="2810583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Elected!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80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136</Words>
  <Application>Microsoft Office PowerPoint</Application>
  <PresentationFormat>Letter Paper (8.5x11 in)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>Corporation of The City of Sault Ste. Marie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Gowans</dc:creator>
  <cp:lastModifiedBy>Dan Gowans</cp:lastModifiedBy>
  <cp:revision>10</cp:revision>
  <dcterms:created xsi:type="dcterms:W3CDTF">2018-11-29T16:00:16Z</dcterms:created>
  <dcterms:modified xsi:type="dcterms:W3CDTF">2018-11-29T19:01:25Z</dcterms:modified>
</cp:coreProperties>
</file>