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5" r:id="rId6"/>
    <p:sldId id="261" r:id="rId7"/>
    <p:sldId id="262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13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，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5.45</c:v>
                </c:pt>
                <c:pt idx="1">
                  <c:v>5.18</c:v>
                </c:pt>
                <c:pt idx="2">
                  <c:v>4.71</c:v>
                </c:pt>
                <c:pt idx="3">
                  <c:v>5.1100000000000003</c:v>
                </c:pt>
                <c:pt idx="4">
                  <c:v>5.03</c:v>
                </c:pt>
                <c:pt idx="5">
                  <c:v>4.97</c:v>
                </c:pt>
                <c:pt idx="6">
                  <c:v>4.8</c:v>
                </c:pt>
                <c:pt idx="7">
                  <c:v>4.5999999999999996</c:v>
                </c:pt>
                <c:pt idx="8">
                  <c:v>4.8600000000000003</c:v>
                </c:pt>
                <c:pt idx="9">
                  <c:v>4.95</c:v>
                </c:pt>
                <c:pt idx="10">
                  <c:v>5.07</c:v>
                </c:pt>
                <c:pt idx="11">
                  <c:v>5.58</c:v>
                </c:pt>
                <c:pt idx="12">
                  <c:v>5.48</c:v>
                </c:pt>
                <c:pt idx="13">
                  <c:v>5.69</c:v>
                </c:pt>
                <c:pt idx="14">
                  <c:v>5.99</c:v>
                </c:pt>
                <c:pt idx="15">
                  <c:v>6</c:v>
                </c:pt>
                <c:pt idx="16">
                  <c:v>5.78</c:v>
                </c:pt>
                <c:pt idx="17">
                  <c:v>5.54</c:v>
                </c:pt>
                <c:pt idx="18">
                  <c:v>5.7</c:v>
                </c:pt>
                <c:pt idx="19">
                  <c:v>5.15</c:v>
                </c:pt>
                <c:pt idx="20">
                  <c:v>5.3</c:v>
                </c:pt>
                <c:pt idx="21">
                  <c:v>5.5</c:v>
                </c:pt>
                <c:pt idx="22">
                  <c:v>5.67</c:v>
                </c:pt>
                <c:pt idx="23">
                  <c:v>5.73</c:v>
                </c:pt>
                <c:pt idx="24">
                  <c:v>5.99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D48-4DD8-900F-A80B46B1ED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。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1.91</c:v>
                </c:pt>
                <c:pt idx="1">
                  <c:v>1.71</c:v>
                </c:pt>
                <c:pt idx="2">
                  <c:v>1.5</c:v>
                </c:pt>
                <c:pt idx="3">
                  <c:v>1.53</c:v>
                </c:pt>
                <c:pt idx="4">
                  <c:v>1.3</c:v>
                </c:pt>
                <c:pt idx="5">
                  <c:v>1.36</c:v>
                </c:pt>
                <c:pt idx="6">
                  <c:v>1.1299999999999999</c:v>
                </c:pt>
                <c:pt idx="7">
                  <c:v>1.1399999999999999</c:v>
                </c:pt>
                <c:pt idx="8">
                  <c:v>1.37</c:v>
                </c:pt>
                <c:pt idx="9">
                  <c:v>1.07</c:v>
                </c:pt>
                <c:pt idx="10">
                  <c:v>1.19</c:v>
                </c:pt>
                <c:pt idx="11">
                  <c:v>1.1499999999999999</c:v>
                </c:pt>
                <c:pt idx="12">
                  <c:v>1.25</c:v>
                </c:pt>
                <c:pt idx="13">
                  <c:v>1.0900000000000001</c:v>
                </c:pt>
                <c:pt idx="14">
                  <c:v>1.25</c:v>
                </c:pt>
                <c:pt idx="15">
                  <c:v>1.1200000000000001</c:v>
                </c:pt>
                <c:pt idx="16">
                  <c:v>1.2</c:v>
                </c:pt>
                <c:pt idx="17">
                  <c:v>1.46</c:v>
                </c:pt>
                <c:pt idx="18">
                  <c:v>1.46</c:v>
                </c:pt>
                <c:pt idx="19">
                  <c:v>1.3</c:v>
                </c:pt>
                <c:pt idx="20">
                  <c:v>1.46</c:v>
                </c:pt>
                <c:pt idx="21">
                  <c:v>1.25</c:v>
                </c:pt>
                <c:pt idx="22">
                  <c:v>1.37</c:v>
                </c:pt>
                <c:pt idx="23">
                  <c:v>1.2</c:v>
                </c:pt>
                <c:pt idx="24">
                  <c:v>1.43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D48-4DD8-900F-A80B46B1ED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“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1.03</c:v>
                </c:pt>
                <c:pt idx="1">
                  <c:v>0.9</c:v>
                </c:pt>
                <c:pt idx="2">
                  <c:v>0.91</c:v>
                </c:pt>
                <c:pt idx="3">
                  <c:v>1.0900000000000001</c:v>
                </c:pt>
                <c:pt idx="4">
                  <c:v>1.1200000000000001</c:v>
                </c:pt>
                <c:pt idx="5">
                  <c:v>1.06</c:v>
                </c:pt>
                <c:pt idx="6">
                  <c:v>1.04</c:v>
                </c:pt>
                <c:pt idx="7">
                  <c:v>0.83</c:v>
                </c:pt>
                <c:pt idx="8">
                  <c:v>0.62</c:v>
                </c:pt>
                <c:pt idx="9">
                  <c:v>0.76</c:v>
                </c:pt>
                <c:pt idx="10">
                  <c:v>0.74</c:v>
                </c:pt>
                <c:pt idx="11">
                  <c:v>1.04</c:v>
                </c:pt>
                <c:pt idx="12">
                  <c:v>1.04</c:v>
                </c:pt>
                <c:pt idx="13">
                  <c:v>0.78</c:v>
                </c:pt>
                <c:pt idx="14">
                  <c:v>1.01</c:v>
                </c:pt>
                <c:pt idx="15">
                  <c:v>0.74</c:v>
                </c:pt>
                <c:pt idx="16">
                  <c:v>1.1399999999999999</c:v>
                </c:pt>
                <c:pt idx="17">
                  <c:v>0.97</c:v>
                </c:pt>
                <c:pt idx="18">
                  <c:v>0.91</c:v>
                </c:pt>
                <c:pt idx="19">
                  <c:v>1.2</c:v>
                </c:pt>
                <c:pt idx="20">
                  <c:v>0.89</c:v>
                </c:pt>
                <c:pt idx="21">
                  <c:v>0.88</c:v>
                </c:pt>
                <c:pt idx="22">
                  <c:v>0.88</c:v>
                </c:pt>
                <c:pt idx="23">
                  <c:v>0.78</c:v>
                </c:pt>
                <c:pt idx="24">
                  <c:v>0.61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D48-4DD8-900F-A80B46B1EDD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！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Sheet1!$E$2:$E$26</c:f>
              <c:numCache>
                <c:formatCode>General</c:formatCode>
                <c:ptCount val="25"/>
                <c:pt idx="0">
                  <c:v>0.18</c:v>
                </c:pt>
                <c:pt idx="1">
                  <c:v>0.24</c:v>
                </c:pt>
                <c:pt idx="2">
                  <c:v>0.27</c:v>
                </c:pt>
                <c:pt idx="3">
                  <c:v>0.23</c:v>
                </c:pt>
                <c:pt idx="4">
                  <c:v>0.32</c:v>
                </c:pt>
                <c:pt idx="5">
                  <c:v>0.33</c:v>
                </c:pt>
                <c:pt idx="6">
                  <c:v>0.68</c:v>
                </c:pt>
                <c:pt idx="7">
                  <c:v>0.64</c:v>
                </c:pt>
                <c:pt idx="8">
                  <c:v>0.54</c:v>
                </c:pt>
                <c:pt idx="9">
                  <c:v>0.44</c:v>
                </c:pt>
                <c:pt idx="10">
                  <c:v>0.39</c:v>
                </c:pt>
                <c:pt idx="11">
                  <c:v>0.61</c:v>
                </c:pt>
                <c:pt idx="12">
                  <c:v>0.48</c:v>
                </c:pt>
                <c:pt idx="13">
                  <c:v>0.5</c:v>
                </c:pt>
                <c:pt idx="14">
                  <c:v>0.38</c:v>
                </c:pt>
                <c:pt idx="15">
                  <c:v>0.32</c:v>
                </c:pt>
                <c:pt idx="16">
                  <c:v>0.63</c:v>
                </c:pt>
                <c:pt idx="17">
                  <c:v>0.46</c:v>
                </c:pt>
                <c:pt idx="18">
                  <c:v>0.46</c:v>
                </c:pt>
                <c:pt idx="19">
                  <c:v>0.51</c:v>
                </c:pt>
                <c:pt idx="20">
                  <c:v>0.47</c:v>
                </c:pt>
                <c:pt idx="21">
                  <c:v>0.46</c:v>
                </c:pt>
                <c:pt idx="22">
                  <c:v>0.55000000000000004</c:v>
                </c:pt>
                <c:pt idx="23">
                  <c:v>0.52</c:v>
                </c:pt>
                <c:pt idx="24">
                  <c:v>0.37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DD48-4DD8-900F-A80B46B1EDD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？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Sheet1!$F$2:$F$26</c:f>
              <c:numCache>
                <c:formatCode>General</c:formatCode>
                <c:ptCount val="25"/>
                <c:pt idx="0">
                  <c:v>0.46</c:v>
                </c:pt>
                <c:pt idx="1">
                  <c:v>0.48</c:v>
                </c:pt>
                <c:pt idx="2">
                  <c:v>0.47</c:v>
                </c:pt>
                <c:pt idx="3">
                  <c:v>0.43</c:v>
                </c:pt>
                <c:pt idx="4">
                  <c:v>0.5</c:v>
                </c:pt>
                <c:pt idx="5">
                  <c:v>0.45</c:v>
                </c:pt>
                <c:pt idx="6">
                  <c:v>0.4</c:v>
                </c:pt>
                <c:pt idx="7">
                  <c:v>0.42</c:v>
                </c:pt>
                <c:pt idx="8">
                  <c:v>0.3</c:v>
                </c:pt>
                <c:pt idx="9">
                  <c:v>0.33</c:v>
                </c:pt>
                <c:pt idx="10">
                  <c:v>0.31</c:v>
                </c:pt>
                <c:pt idx="11">
                  <c:v>0.51</c:v>
                </c:pt>
                <c:pt idx="12">
                  <c:v>0.34</c:v>
                </c:pt>
                <c:pt idx="13">
                  <c:v>0.35</c:v>
                </c:pt>
                <c:pt idx="14">
                  <c:v>0.42</c:v>
                </c:pt>
                <c:pt idx="15">
                  <c:v>0.33</c:v>
                </c:pt>
                <c:pt idx="16">
                  <c:v>0.52</c:v>
                </c:pt>
                <c:pt idx="17">
                  <c:v>0.4</c:v>
                </c:pt>
                <c:pt idx="18">
                  <c:v>0.39</c:v>
                </c:pt>
                <c:pt idx="19">
                  <c:v>0.41</c:v>
                </c:pt>
                <c:pt idx="20">
                  <c:v>0.28000000000000003</c:v>
                </c:pt>
                <c:pt idx="21">
                  <c:v>0.34</c:v>
                </c:pt>
                <c:pt idx="22">
                  <c:v>0.43</c:v>
                </c:pt>
                <c:pt idx="23">
                  <c:v>0.36</c:v>
                </c:pt>
                <c:pt idx="24">
                  <c:v>0.27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DD48-4DD8-900F-A80B46B1EDD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：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Sheet1!$G$2:$G$26</c:f>
              <c:numCache>
                <c:formatCode>General</c:formatCode>
                <c:ptCount val="25"/>
                <c:pt idx="0">
                  <c:v>0.02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0.19</c:v>
                </c:pt>
                <c:pt idx="5">
                  <c:v>0.43</c:v>
                </c:pt>
                <c:pt idx="6">
                  <c:v>0.45</c:v>
                </c:pt>
                <c:pt idx="7">
                  <c:v>0.33</c:v>
                </c:pt>
                <c:pt idx="8">
                  <c:v>0.35</c:v>
                </c:pt>
                <c:pt idx="9">
                  <c:v>0.3</c:v>
                </c:pt>
                <c:pt idx="10">
                  <c:v>0.22</c:v>
                </c:pt>
                <c:pt idx="11">
                  <c:v>0.2</c:v>
                </c:pt>
                <c:pt idx="12">
                  <c:v>0.4</c:v>
                </c:pt>
                <c:pt idx="13">
                  <c:v>0.28000000000000003</c:v>
                </c:pt>
                <c:pt idx="14">
                  <c:v>0.38</c:v>
                </c:pt>
                <c:pt idx="15">
                  <c:v>0.3</c:v>
                </c:pt>
                <c:pt idx="16">
                  <c:v>0.49</c:v>
                </c:pt>
                <c:pt idx="17">
                  <c:v>0.35</c:v>
                </c:pt>
                <c:pt idx="18">
                  <c:v>0.2</c:v>
                </c:pt>
                <c:pt idx="19">
                  <c:v>0.42</c:v>
                </c:pt>
                <c:pt idx="20">
                  <c:v>0.33</c:v>
                </c:pt>
                <c:pt idx="21">
                  <c:v>0.34</c:v>
                </c:pt>
                <c:pt idx="22">
                  <c:v>0.38</c:v>
                </c:pt>
                <c:pt idx="23">
                  <c:v>0.3</c:v>
                </c:pt>
                <c:pt idx="24">
                  <c:v>0.16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DD48-4DD8-900F-A80B46B1EDD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话长度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Sheet1!$H$2:$H$26</c:f>
              <c:numCache>
                <c:formatCode>General</c:formatCode>
                <c:ptCount val="25"/>
                <c:pt idx="0">
                  <c:v>2.46</c:v>
                </c:pt>
                <c:pt idx="1">
                  <c:v>2.65</c:v>
                </c:pt>
                <c:pt idx="2">
                  <c:v>2.0499999999999998</c:v>
                </c:pt>
                <c:pt idx="3">
                  <c:v>2.21</c:v>
                </c:pt>
                <c:pt idx="4">
                  <c:v>2.37</c:v>
                </c:pt>
                <c:pt idx="5">
                  <c:v>2.5099999999999998</c:v>
                </c:pt>
                <c:pt idx="6">
                  <c:v>2.44</c:v>
                </c:pt>
                <c:pt idx="7">
                  <c:v>2.72</c:v>
                </c:pt>
                <c:pt idx="8">
                  <c:v>2.08</c:v>
                </c:pt>
                <c:pt idx="9">
                  <c:v>3.26</c:v>
                </c:pt>
                <c:pt idx="10">
                  <c:v>3.13</c:v>
                </c:pt>
                <c:pt idx="11">
                  <c:v>2.81</c:v>
                </c:pt>
                <c:pt idx="12">
                  <c:v>3.08</c:v>
                </c:pt>
                <c:pt idx="13">
                  <c:v>2.79</c:v>
                </c:pt>
                <c:pt idx="14">
                  <c:v>2.85</c:v>
                </c:pt>
                <c:pt idx="15">
                  <c:v>2.6</c:v>
                </c:pt>
                <c:pt idx="16">
                  <c:v>2.52</c:v>
                </c:pt>
                <c:pt idx="17">
                  <c:v>2.61</c:v>
                </c:pt>
                <c:pt idx="18">
                  <c:v>2.82</c:v>
                </c:pt>
                <c:pt idx="19">
                  <c:v>3.22</c:v>
                </c:pt>
                <c:pt idx="20">
                  <c:v>3.12</c:v>
                </c:pt>
                <c:pt idx="21">
                  <c:v>3.43</c:v>
                </c:pt>
                <c:pt idx="22">
                  <c:v>3.57</c:v>
                </c:pt>
                <c:pt idx="23">
                  <c:v>3.24</c:v>
                </c:pt>
                <c:pt idx="24">
                  <c:v>4.2300000000000004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道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Sheet1!$I$2:$I$26</c:f>
              <c:numCache>
                <c:formatCode>General</c:formatCode>
                <c:ptCount val="25"/>
                <c:pt idx="0">
                  <c:v>0.56999999999999995</c:v>
                </c:pt>
                <c:pt idx="1">
                  <c:v>0.52</c:v>
                </c:pt>
                <c:pt idx="2">
                  <c:v>0.6</c:v>
                </c:pt>
                <c:pt idx="3">
                  <c:v>0.74</c:v>
                </c:pt>
                <c:pt idx="4">
                  <c:v>0.64</c:v>
                </c:pt>
                <c:pt idx="5">
                  <c:v>0.68</c:v>
                </c:pt>
                <c:pt idx="6">
                  <c:v>0.65</c:v>
                </c:pt>
                <c:pt idx="7">
                  <c:v>0.56999999999999995</c:v>
                </c:pt>
                <c:pt idx="8">
                  <c:v>0.57999999999999996</c:v>
                </c:pt>
                <c:pt idx="9">
                  <c:v>0.55000000000000004</c:v>
                </c:pt>
                <c:pt idx="10">
                  <c:v>0.42</c:v>
                </c:pt>
                <c:pt idx="11">
                  <c:v>0.48</c:v>
                </c:pt>
                <c:pt idx="12">
                  <c:v>0.67</c:v>
                </c:pt>
                <c:pt idx="13">
                  <c:v>0.54</c:v>
                </c:pt>
                <c:pt idx="14">
                  <c:v>0.56000000000000005</c:v>
                </c:pt>
                <c:pt idx="15">
                  <c:v>0.44</c:v>
                </c:pt>
                <c:pt idx="16">
                  <c:v>0.76</c:v>
                </c:pt>
                <c:pt idx="17">
                  <c:v>0.56999999999999995</c:v>
                </c:pt>
                <c:pt idx="18">
                  <c:v>0.54</c:v>
                </c:pt>
                <c:pt idx="19">
                  <c:v>0.57999999999999996</c:v>
                </c:pt>
                <c:pt idx="20">
                  <c:v>0.45</c:v>
                </c:pt>
                <c:pt idx="21">
                  <c:v>0.61</c:v>
                </c:pt>
                <c:pt idx="22">
                  <c:v>0.56000000000000005</c:v>
                </c:pt>
                <c:pt idx="23">
                  <c:v>0.47</c:v>
                </c:pt>
                <c:pt idx="24">
                  <c:v>0.4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7444480"/>
        <c:axId val="737445024"/>
      </c:lineChart>
      <c:catAx>
        <c:axId val="73744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7445024"/>
        <c:crosses val="autoZero"/>
        <c:auto val="1"/>
        <c:lblAlgn val="ctr"/>
        <c:lblOffset val="100"/>
        <c:noMultiLvlLbl val="0"/>
      </c:catAx>
      <c:valAx>
        <c:axId val="73744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744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0.79</c:v>
                </c:pt>
                <c:pt idx="1">
                  <c:v>1.1499999999999999</c:v>
                </c:pt>
                <c:pt idx="2">
                  <c:v>0.73</c:v>
                </c:pt>
                <c:pt idx="3">
                  <c:v>0.76</c:v>
                </c:pt>
                <c:pt idx="4">
                  <c:v>0.75</c:v>
                </c:pt>
                <c:pt idx="5">
                  <c:v>0.88</c:v>
                </c:pt>
                <c:pt idx="6">
                  <c:v>1</c:v>
                </c:pt>
                <c:pt idx="7">
                  <c:v>0.79</c:v>
                </c:pt>
                <c:pt idx="8">
                  <c:v>0.78</c:v>
                </c:pt>
                <c:pt idx="9">
                  <c:v>0.82</c:v>
                </c:pt>
                <c:pt idx="10">
                  <c:v>0.91</c:v>
                </c:pt>
                <c:pt idx="11">
                  <c:v>0.81</c:v>
                </c:pt>
                <c:pt idx="12">
                  <c:v>0.75</c:v>
                </c:pt>
                <c:pt idx="13">
                  <c:v>0.9</c:v>
                </c:pt>
                <c:pt idx="14">
                  <c:v>0.69</c:v>
                </c:pt>
                <c:pt idx="15">
                  <c:v>0.74</c:v>
                </c:pt>
                <c:pt idx="16">
                  <c:v>0.61</c:v>
                </c:pt>
                <c:pt idx="17">
                  <c:v>0.72</c:v>
                </c:pt>
                <c:pt idx="18">
                  <c:v>0.94</c:v>
                </c:pt>
                <c:pt idx="19">
                  <c:v>0.78</c:v>
                </c:pt>
                <c:pt idx="20">
                  <c:v>0.79</c:v>
                </c:pt>
                <c:pt idx="21">
                  <c:v>0.93</c:v>
                </c:pt>
                <c:pt idx="22">
                  <c:v>1.1100000000000001</c:v>
                </c:pt>
                <c:pt idx="23">
                  <c:v>0.83</c:v>
                </c:pt>
                <c:pt idx="24">
                  <c:v>0.95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246-48EA-94A3-5DCD834D58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0.75</c:v>
                </c:pt>
                <c:pt idx="1">
                  <c:v>0.78</c:v>
                </c:pt>
                <c:pt idx="2">
                  <c:v>0.76</c:v>
                </c:pt>
                <c:pt idx="3">
                  <c:v>0.83</c:v>
                </c:pt>
                <c:pt idx="4">
                  <c:v>0.75</c:v>
                </c:pt>
                <c:pt idx="5">
                  <c:v>0.74</c:v>
                </c:pt>
                <c:pt idx="6">
                  <c:v>0.66</c:v>
                </c:pt>
                <c:pt idx="7">
                  <c:v>0.68</c:v>
                </c:pt>
                <c:pt idx="8">
                  <c:v>0.61</c:v>
                </c:pt>
                <c:pt idx="9">
                  <c:v>0.79</c:v>
                </c:pt>
                <c:pt idx="10">
                  <c:v>0.83</c:v>
                </c:pt>
                <c:pt idx="11">
                  <c:v>0.66</c:v>
                </c:pt>
                <c:pt idx="12">
                  <c:v>0.65</c:v>
                </c:pt>
                <c:pt idx="13">
                  <c:v>0.69</c:v>
                </c:pt>
                <c:pt idx="14">
                  <c:v>0.67</c:v>
                </c:pt>
                <c:pt idx="15">
                  <c:v>0.57999999999999996</c:v>
                </c:pt>
                <c:pt idx="16">
                  <c:v>0.54</c:v>
                </c:pt>
                <c:pt idx="17">
                  <c:v>0.52</c:v>
                </c:pt>
                <c:pt idx="18">
                  <c:v>0.73</c:v>
                </c:pt>
                <c:pt idx="19">
                  <c:v>0.65</c:v>
                </c:pt>
                <c:pt idx="20">
                  <c:v>0.66</c:v>
                </c:pt>
                <c:pt idx="21">
                  <c:v>0.65</c:v>
                </c:pt>
                <c:pt idx="22">
                  <c:v>0.68</c:v>
                </c:pt>
                <c:pt idx="23">
                  <c:v>0.72</c:v>
                </c:pt>
                <c:pt idx="24">
                  <c:v>0.87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246-48EA-94A3-5DCD834D58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心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0.31</c:v>
                </c:pt>
                <c:pt idx="1">
                  <c:v>0.35</c:v>
                </c:pt>
                <c:pt idx="2">
                  <c:v>0.33</c:v>
                </c:pt>
                <c:pt idx="3">
                  <c:v>0.43</c:v>
                </c:pt>
                <c:pt idx="4">
                  <c:v>0.45</c:v>
                </c:pt>
                <c:pt idx="5">
                  <c:v>0.36</c:v>
                </c:pt>
                <c:pt idx="6">
                  <c:v>0.43</c:v>
                </c:pt>
                <c:pt idx="7">
                  <c:v>0.36</c:v>
                </c:pt>
                <c:pt idx="8">
                  <c:v>0.36</c:v>
                </c:pt>
                <c:pt idx="9">
                  <c:v>0.31</c:v>
                </c:pt>
                <c:pt idx="10">
                  <c:v>0.37</c:v>
                </c:pt>
                <c:pt idx="11">
                  <c:v>0.43</c:v>
                </c:pt>
                <c:pt idx="12">
                  <c:v>0.41</c:v>
                </c:pt>
                <c:pt idx="13">
                  <c:v>0.33</c:v>
                </c:pt>
                <c:pt idx="14">
                  <c:v>0.46</c:v>
                </c:pt>
                <c:pt idx="15">
                  <c:v>0.47</c:v>
                </c:pt>
                <c:pt idx="16">
                  <c:v>0.51</c:v>
                </c:pt>
                <c:pt idx="17">
                  <c:v>0.39</c:v>
                </c:pt>
                <c:pt idx="18">
                  <c:v>0.39</c:v>
                </c:pt>
                <c:pt idx="19">
                  <c:v>0.4</c:v>
                </c:pt>
                <c:pt idx="20">
                  <c:v>0.31</c:v>
                </c:pt>
                <c:pt idx="21">
                  <c:v>0.39</c:v>
                </c:pt>
                <c:pt idx="22">
                  <c:v>0.36</c:v>
                </c:pt>
                <c:pt idx="23">
                  <c:v>0.42</c:v>
                </c:pt>
                <c:pt idx="24">
                  <c:v>0.44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246-48EA-94A3-5DCD834D583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这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Sheet1!$E$2:$E$26</c:f>
              <c:numCache>
                <c:formatCode>General</c:formatCode>
                <c:ptCount val="25"/>
                <c:pt idx="0">
                  <c:v>0.7</c:v>
                </c:pt>
                <c:pt idx="1">
                  <c:v>0.56999999999999995</c:v>
                </c:pt>
                <c:pt idx="2">
                  <c:v>0.53</c:v>
                </c:pt>
                <c:pt idx="3">
                  <c:v>0.49</c:v>
                </c:pt>
                <c:pt idx="4">
                  <c:v>0.55000000000000004</c:v>
                </c:pt>
                <c:pt idx="5">
                  <c:v>0.52</c:v>
                </c:pt>
                <c:pt idx="6">
                  <c:v>0.55000000000000004</c:v>
                </c:pt>
                <c:pt idx="7">
                  <c:v>0.67</c:v>
                </c:pt>
                <c:pt idx="8">
                  <c:v>0.69</c:v>
                </c:pt>
                <c:pt idx="9">
                  <c:v>0.82</c:v>
                </c:pt>
                <c:pt idx="10">
                  <c:v>0.66</c:v>
                </c:pt>
                <c:pt idx="11">
                  <c:v>0.55000000000000004</c:v>
                </c:pt>
                <c:pt idx="12">
                  <c:v>0.59</c:v>
                </c:pt>
                <c:pt idx="13">
                  <c:v>0.48</c:v>
                </c:pt>
                <c:pt idx="14">
                  <c:v>0.61</c:v>
                </c:pt>
                <c:pt idx="15">
                  <c:v>0.54</c:v>
                </c:pt>
                <c:pt idx="16">
                  <c:v>0.63</c:v>
                </c:pt>
                <c:pt idx="17">
                  <c:v>0.48</c:v>
                </c:pt>
                <c:pt idx="18">
                  <c:v>0.57999999999999996</c:v>
                </c:pt>
                <c:pt idx="19">
                  <c:v>0.6</c:v>
                </c:pt>
                <c:pt idx="20">
                  <c:v>0.44</c:v>
                </c:pt>
                <c:pt idx="21">
                  <c:v>0.57999999999999996</c:v>
                </c:pt>
                <c:pt idx="22">
                  <c:v>0.6</c:v>
                </c:pt>
                <c:pt idx="23">
                  <c:v>0.55000000000000004</c:v>
                </c:pt>
                <c:pt idx="24">
                  <c:v>0.56000000000000005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246-48EA-94A3-5DCD834D58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个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Sheet1!$F$2:$F$26</c:f>
              <c:numCache>
                <c:formatCode>General</c:formatCode>
                <c:ptCount val="25"/>
                <c:pt idx="0">
                  <c:v>0.67</c:v>
                </c:pt>
                <c:pt idx="1">
                  <c:v>0.56999999999999995</c:v>
                </c:pt>
                <c:pt idx="2">
                  <c:v>0.47</c:v>
                </c:pt>
                <c:pt idx="3">
                  <c:v>0.46</c:v>
                </c:pt>
                <c:pt idx="4">
                  <c:v>0.42</c:v>
                </c:pt>
                <c:pt idx="5">
                  <c:v>0.6</c:v>
                </c:pt>
                <c:pt idx="6">
                  <c:v>0.5</c:v>
                </c:pt>
                <c:pt idx="7">
                  <c:v>0.53</c:v>
                </c:pt>
                <c:pt idx="8">
                  <c:v>0.54</c:v>
                </c:pt>
                <c:pt idx="9">
                  <c:v>0.62</c:v>
                </c:pt>
                <c:pt idx="10">
                  <c:v>0.48</c:v>
                </c:pt>
                <c:pt idx="11">
                  <c:v>0.48</c:v>
                </c:pt>
                <c:pt idx="12">
                  <c:v>0.42</c:v>
                </c:pt>
                <c:pt idx="13">
                  <c:v>0.42</c:v>
                </c:pt>
                <c:pt idx="14">
                  <c:v>0.52</c:v>
                </c:pt>
                <c:pt idx="15">
                  <c:v>0.42</c:v>
                </c:pt>
                <c:pt idx="16">
                  <c:v>0.48</c:v>
                </c:pt>
                <c:pt idx="17">
                  <c:v>0.39</c:v>
                </c:pt>
                <c:pt idx="18">
                  <c:v>0.51</c:v>
                </c:pt>
                <c:pt idx="19">
                  <c:v>0.54</c:v>
                </c:pt>
                <c:pt idx="20">
                  <c:v>0.43</c:v>
                </c:pt>
                <c:pt idx="21">
                  <c:v>0.48</c:v>
                </c:pt>
                <c:pt idx="22">
                  <c:v>0.55000000000000004</c:v>
                </c:pt>
                <c:pt idx="23">
                  <c:v>0.55000000000000004</c:v>
                </c:pt>
                <c:pt idx="24">
                  <c:v>0.43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C246-48EA-94A3-5DCD834D58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2633248"/>
        <c:axId val="802624000"/>
      </c:lineChart>
      <c:catAx>
        <c:axId val="80263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2624000"/>
        <c:crosses val="autoZero"/>
        <c:auto val="1"/>
        <c:lblAlgn val="ctr"/>
        <c:lblOffset val="100"/>
        <c:noMultiLvlLbl val="0"/>
      </c:catAx>
      <c:valAx>
        <c:axId val="80262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263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大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0.57999999999999996</c:v>
                </c:pt>
                <c:pt idx="1">
                  <c:v>0.5</c:v>
                </c:pt>
                <c:pt idx="2">
                  <c:v>0.45</c:v>
                </c:pt>
                <c:pt idx="3">
                  <c:v>0.59</c:v>
                </c:pt>
                <c:pt idx="4">
                  <c:v>0.84</c:v>
                </c:pt>
                <c:pt idx="5">
                  <c:v>0.56999999999999995</c:v>
                </c:pt>
                <c:pt idx="6">
                  <c:v>0.61</c:v>
                </c:pt>
                <c:pt idx="7">
                  <c:v>0.68</c:v>
                </c:pt>
                <c:pt idx="8">
                  <c:v>0.63</c:v>
                </c:pt>
                <c:pt idx="9">
                  <c:v>0.6</c:v>
                </c:pt>
                <c:pt idx="10">
                  <c:v>0.6</c:v>
                </c:pt>
                <c:pt idx="11">
                  <c:v>0.56000000000000005</c:v>
                </c:pt>
                <c:pt idx="12">
                  <c:v>0.67</c:v>
                </c:pt>
                <c:pt idx="13">
                  <c:v>0.6</c:v>
                </c:pt>
                <c:pt idx="14">
                  <c:v>0.56999999999999995</c:v>
                </c:pt>
                <c:pt idx="15">
                  <c:v>0.56999999999999995</c:v>
                </c:pt>
                <c:pt idx="16">
                  <c:v>0.49</c:v>
                </c:pt>
                <c:pt idx="17">
                  <c:v>0.53</c:v>
                </c:pt>
                <c:pt idx="18">
                  <c:v>0.76</c:v>
                </c:pt>
                <c:pt idx="19">
                  <c:v>0.54</c:v>
                </c:pt>
                <c:pt idx="20">
                  <c:v>0.73</c:v>
                </c:pt>
                <c:pt idx="21">
                  <c:v>0.69</c:v>
                </c:pt>
                <c:pt idx="22">
                  <c:v>0.74</c:v>
                </c:pt>
                <c:pt idx="23">
                  <c:v>0.67</c:v>
                </c:pt>
                <c:pt idx="24">
                  <c:v>0.66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246-48EA-94A3-5DCD834D58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道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0.56999999999999995</c:v>
                </c:pt>
                <c:pt idx="1">
                  <c:v>0.52</c:v>
                </c:pt>
                <c:pt idx="2">
                  <c:v>0.6</c:v>
                </c:pt>
                <c:pt idx="3">
                  <c:v>0.74</c:v>
                </c:pt>
                <c:pt idx="4">
                  <c:v>0.64</c:v>
                </c:pt>
                <c:pt idx="5">
                  <c:v>0.68</c:v>
                </c:pt>
                <c:pt idx="6">
                  <c:v>0.65</c:v>
                </c:pt>
                <c:pt idx="7">
                  <c:v>0.56999999999999995</c:v>
                </c:pt>
                <c:pt idx="8">
                  <c:v>0.57999999999999996</c:v>
                </c:pt>
                <c:pt idx="9">
                  <c:v>0.55000000000000004</c:v>
                </c:pt>
                <c:pt idx="10">
                  <c:v>0.42</c:v>
                </c:pt>
                <c:pt idx="11">
                  <c:v>0.48</c:v>
                </c:pt>
                <c:pt idx="12">
                  <c:v>0.67</c:v>
                </c:pt>
                <c:pt idx="13">
                  <c:v>0.54</c:v>
                </c:pt>
                <c:pt idx="14">
                  <c:v>0.56000000000000005</c:v>
                </c:pt>
                <c:pt idx="15">
                  <c:v>0.44</c:v>
                </c:pt>
                <c:pt idx="16">
                  <c:v>0.76</c:v>
                </c:pt>
                <c:pt idx="17">
                  <c:v>0.56999999999999995</c:v>
                </c:pt>
                <c:pt idx="18">
                  <c:v>0.54</c:v>
                </c:pt>
                <c:pt idx="19">
                  <c:v>0.57999999999999996</c:v>
                </c:pt>
                <c:pt idx="20">
                  <c:v>0.45</c:v>
                </c:pt>
                <c:pt idx="21">
                  <c:v>0.61</c:v>
                </c:pt>
                <c:pt idx="22">
                  <c:v>0.56000000000000005</c:v>
                </c:pt>
                <c:pt idx="23">
                  <c:v>0.47</c:v>
                </c:pt>
                <c:pt idx="24">
                  <c:v>0.4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246-48EA-94A3-5DCD834D58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来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0.54</c:v>
                </c:pt>
                <c:pt idx="1">
                  <c:v>0.66</c:v>
                </c:pt>
                <c:pt idx="2">
                  <c:v>0.77</c:v>
                </c:pt>
                <c:pt idx="3">
                  <c:v>0.73</c:v>
                </c:pt>
                <c:pt idx="4">
                  <c:v>0.69</c:v>
                </c:pt>
                <c:pt idx="5">
                  <c:v>0.7</c:v>
                </c:pt>
                <c:pt idx="6">
                  <c:v>0.7</c:v>
                </c:pt>
                <c:pt idx="7">
                  <c:v>0.67</c:v>
                </c:pt>
                <c:pt idx="8">
                  <c:v>0.69</c:v>
                </c:pt>
                <c:pt idx="9">
                  <c:v>0.68</c:v>
                </c:pt>
                <c:pt idx="10">
                  <c:v>0.72</c:v>
                </c:pt>
                <c:pt idx="11">
                  <c:v>0.75</c:v>
                </c:pt>
                <c:pt idx="12">
                  <c:v>0.77</c:v>
                </c:pt>
                <c:pt idx="13">
                  <c:v>0.78</c:v>
                </c:pt>
                <c:pt idx="14">
                  <c:v>0.85</c:v>
                </c:pt>
                <c:pt idx="15">
                  <c:v>0.77</c:v>
                </c:pt>
                <c:pt idx="16">
                  <c:v>0.73</c:v>
                </c:pt>
                <c:pt idx="17">
                  <c:v>0.75</c:v>
                </c:pt>
                <c:pt idx="18">
                  <c:v>0.75</c:v>
                </c:pt>
                <c:pt idx="19">
                  <c:v>0.56000000000000005</c:v>
                </c:pt>
                <c:pt idx="20">
                  <c:v>0.72</c:v>
                </c:pt>
                <c:pt idx="21">
                  <c:v>0.66</c:v>
                </c:pt>
                <c:pt idx="22">
                  <c:v>0.72</c:v>
                </c:pt>
                <c:pt idx="23">
                  <c:v>0.71</c:v>
                </c:pt>
                <c:pt idx="24">
                  <c:v>0.6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246-48EA-94A3-5DCD834D583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上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Sheet1!$E$2:$E$26</c:f>
              <c:numCache>
                <c:formatCode>General</c:formatCode>
                <c:ptCount val="25"/>
                <c:pt idx="0">
                  <c:v>0.52</c:v>
                </c:pt>
                <c:pt idx="1">
                  <c:v>0.56000000000000005</c:v>
                </c:pt>
                <c:pt idx="2">
                  <c:v>0.62</c:v>
                </c:pt>
                <c:pt idx="3">
                  <c:v>0.51</c:v>
                </c:pt>
                <c:pt idx="4">
                  <c:v>0.41</c:v>
                </c:pt>
                <c:pt idx="5">
                  <c:v>0.45</c:v>
                </c:pt>
                <c:pt idx="6">
                  <c:v>0.56000000000000005</c:v>
                </c:pt>
                <c:pt idx="7">
                  <c:v>0.54</c:v>
                </c:pt>
                <c:pt idx="8">
                  <c:v>0.5</c:v>
                </c:pt>
                <c:pt idx="9">
                  <c:v>0.49</c:v>
                </c:pt>
                <c:pt idx="10">
                  <c:v>0.48</c:v>
                </c:pt>
                <c:pt idx="11">
                  <c:v>0.5</c:v>
                </c:pt>
                <c:pt idx="12">
                  <c:v>0.45</c:v>
                </c:pt>
                <c:pt idx="13">
                  <c:v>0.45</c:v>
                </c:pt>
                <c:pt idx="14">
                  <c:v>0.51</c:v>
                </c:pt>
                <c:pt idx="15">
                  <c:v>0.6</c:v>
                </c:pt>
                <c:pt idx="16">
                  <c:v>0.56999999999999995</c:v>
                </c:pt>
                <c:pt idx="17">
                  <c:v>0.57999999999999996</c:v>
                </c:pt>
                <c:pt idx="18">
                  <c:v>0.6</c:v>
                </c:pt>
                <c:pt idx="19">
                  <c:v>0.51</c:v>
                </c:pt>
                <c:pt idx="20">
                  <c:v>0.46</c:v>
                </c:pt>
                <c:pt idx="21">
                  <c:v>0.45</c:v>
                </c:pt>
                <c:pt idx="22">
                  <c:v>0.54</c:v>
                </c:pt>
                <c:pt idx="23">
                  <c:v>0.44</c:v>
                </c:pt>
                <c:pt idx="24">
                  <c:v>0.53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246-48EA-94A3-5DCD834D58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2632704"/>
        <c:axId val="802634336"/>
      </c:lineChart>
      <c:catAx>
        <c:axId val="80263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2634336"/>
        <c:crosses val="autoZero"/>
        <c:auto val="1"/>
        <c:lblAlgn val="ctr"/>
        <c:lblOffset val="100"/>
        <c:noMultiLvlLbl val="0"/>
      </c:catAx>
      <c:valAx>
        <c:axId val="80263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263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助词</a:t>
            </a:r>
            <a:r>
              <a:rPr lang="en-US" altLang="zh-CN" dirty="0" smtClean="0"/>
              <a:t>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3.48</c:v>
                </c:pt>
                <c:pt idx="1">
                  <c:v>3.25</c:v>
                </c:pt>
                <c:pt idx="2">
                  <c:v>3.69</c:v>
                </c:pt>
                <c:pt idx="3">
                  <c:v>3.43</c:v>
                </c:pt>
                <c:pt idx="4">
                  <c:v>2.88</c:v>
                </c:pt>
                <c:pt idx="5">
                  <c:v>3.19</c:v>
                </c:pt>
                <c:pt idx="6">
                  <c:v>2.94</c:v>
                </c:pt>
                <c:pt idx="7">
                  <c:v>3.32</c:v>
                </c:pt>
                <c:pt idx="8">
                  <c:v>3.37</c:v>
                </c:pt>
                <c:pt idx="9">
                  <c:v>3.51</c:v>
                </c:pt>
                <c:pt idx="10">
                  <c:v>3.38</c:v>
                </c:pt>
                <c:pt idx="11">
                  <c:v>2.89</c:v>
                </c:pt>
                <c:pt idx="12">
                  <c:v>2.81</c:v>
                </c:pt>
                <c:pt idx="13">
                  <c:v>2.88</c:v>
                </c:pt>
                <c:pt idx="14">
                  <c:v>2.62</c:v>
                </c:pt>
                <c:pt idx="15">
                  <c:v>2.62</c:v>
                </c:pt>
                <c:pt idx="16">
                  <c:v>2.19</c:v>
                </c:pt>
                <c:pt idx="17">
                  <c:v>2.44</c:v>
                </c:pt>
                <c:pt idx="18">
                  <c:v>2.68</c:v>
                </c:pt>
                <c:pt idx="19">
                  <c:v>2.64</c:v>
                </c:pt>
                <c:pt idx="20">
                  <c:v>2.99</c:v>
                </c:pt>
                <c:pt idx="21">
                  <c:v>2.91</c:v>
                </c:pt>
                <c:pt idx="22">
                  <c:v>2.64</c:v>
                </c:pt>
                <c:pt idx="23">
                  <c:v>2.8</c:v>
                </c:pt>
                <c:pt idx="24">
                  <c:v>2.93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246-48EA-94A3-5DCD834D58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了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1.62</c:v>
                </c:pt>
                <c:pt idx="1">
                  <c:v>1.76</c:v>
                </c:pt>
                <c:pt idx="2">
                  <c:v>1.78</c:v>
                </c:pt>
                <c:pt idx="3">
                  <c:v>1.63</c:v>
                </c:pt>
                <c:pt idx="4">
                  <c:v>1.64</c:v>
                </c:pt>
                <c:pt idx="5">
                  <c:v>1.55</c:v>
                </c:pt>
                <c:pt idx="6">
                  <c:v>1.73</c:v>
                </c:pt>
                <c:pt idx="7">
                  <c:v>1.75</c:v>
                </c:pt>
                <c:pt idx="8">
                  <c:v>1.83</c:v>
                </c:pt>
                <c:pt idx="9">
                  <c:v>1.61</c:v>
                </c:pt>
                <c:pt idx="10">
                  <c:v>1.53</c:v>
                </c:pt>
                <c:pt idx="11">
                  <c:v>1.69</c:v>
                </c:pt>
                <c:pt idx="12">
                  <c:v>1.72</c:v>
                </c:pt>
                <c:pt idx="13">
                  <c:v>1.63</c:v>
                </c:pt>
                <c:pt idx="14">
                  <c:v>1.73</c:v>
                </c:pt>
                <c:pt idx="15">
                  <c:v>1.57</c:v>
                </c:pt>
                <c:pt idx="16">
                  <c:v>1.65</c:v>
                </c:pt>
                <c:pt idx="17">
                  <c:v>1.63</c:v>
                </c:pt>
                <c:pt idx="18">
                  <c:v>1.65</c:v>
                </c:pt>
                <c:pt idx="19">
                  <c:v>1.65</c:v>
                </c:pt>
                <c:pt idx="20">
                  <c:v>1.71</c:v>
                </c:pt>
                <c:pt idx="21">
                  <c:v>1.62</c:v>
                </c:pt>
                <c:pt idx="22">
                  <c:v>1.71</c:v>
                </c:pt>
                <c:pt idx="23">
                  <c:v>1.64</c:v>
                </c:pt>
                <c:pt idx="24">
                  <c:v>1.49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246-48EA-94A3-5DCD834D58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是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1.53</c:v>
                </c:pt>
                <c:pt idx="1">
                  <c:v>1.62</c:v>
                </c:pt>
                <c:pt idx="2">
                  <c:v>1.46</c:v>
                </c:pt>
                <c:pt idx="3">
                  <c:v>1.57</c:v>
                </c:pt>
                <c:pt idx="4">
                  <c:v>1.43</c:v>
                </c:pt>
                <c:pt idx="5">
                  <c:v>1.68</c:v>
                </c:pt>
                <c:pt idx="6">
                  <c:v>1.56</c:v>
                </c:pt>
                <c:pt idx="7">
                  <c:v>1.6</c:v>
                </c:pt>
                <c:pt idx="8">
                  <c:v>1.49</c:v>
                </c:pt>
                <c:pt idx="9">
                  <c:v>1.65</c:v>
                </c:pt>
                <c:pt idx="10">
                  <c:v>1.51</c:v>
                </c:pt>
                <c:pt idx="11">
                  <c:v>1.58</c:v>
                </c:pt>
                <c:pt idx="12">
                  <c:v>1.5</c:v>
                </c:pt>
                <c:pt idx="13">
                  <c:v>1.35</c:v>
                </c:pt>
                <c:pt idx="14">
                  <c:v>1.44</c:v>
                </c:pt>
                <c:pt idx="15">
                  <c:v>1.34</c:v>
                </c:pt>
                <c:pt idx="16">
                  <c:v>1.32</c:v>
                </c:pt>
                <c:pt idx="17">
                  <c:v>1.37</c:v>
                </c:pt>
                <c:pt idx="18">
                  <c:v>1.47</c:v>
                </c:pt>
                <c:pt idx="19">
                  <c:v>1.37</c:v>
                </c:pt>
                <c:pt idx="20">
                  <c:v>1.28</c:v>
                </c:pt>
                <c:pt idx="21">
                  <c:v>1.64</c:v>
                </c:pt>
                <c:pt idx="22">
                  <c:v>1.54</c:v>
                </c:pt>
                <c:pt idx="23">
                  <c:v>1.41</c:v>
                </c:pt>
                <c:pt idx="24">
                  <c:v>1.57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246-48EA-94A3-5DCD834D583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不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Sheet1!$E$2:$E$26</c:f>
              <c:numCache>
                <c:formatCode>General</c:formatCode>
                <c:ptCount val="25"/>
                <c:pt idx="0">
                  <c:v>1.29</c:v>
                </c:pt>
                <c:pt idx="1">
                  <c:v>1.31</c:v>
                </c:pt>
                <c:pt idx="2">
                  <c:v>1.21</c:v>
                </c:pt>
                <c:pt idx="3">
                  <c:v>1.4</c:v>
                </c:pt>
                <c:pt idx="4">
                  <c:v>1.22</c:v>
                </c:pt>
                <c:pt idx="5">
                  <c:v>1.19</c:v>
                </c:pt>
                <c:pt idx="6">
                  <c:v>1.18</c:v>
                </c:pt>
                <c:pt idx="7">
                  <c:v>1.1499999999999999</c:v>
                </c:pt>
                <c:pt idx="8">
                  <c:v>1.17</c:v>
                </c:pt>
                <c:pt idx="9">
                  <c:v>1.1100000000000001</c:v>
                </c:pt>
                <c:pt idx="10">
                  <c:v>1.1399999999999999</c:v>
                </c:pt>
                <c:pt idx="11">
                  <c:v>1.1499999999999999</c:v>
                </c:pt>
                <c:pt idx="12">
                  <c:v>1.27</c:v>
                </c:pt>
                <c:pt idx="13">
                  <c:v>1.18</c:v>
                </c:pt>
                <c:pt idx="14">
                  <c:v>1.35</c:v>
                </c:pt>
                <c:pt idx="15">
                  <c:v>1.27</c:v>
                </c:pt>
                <c:pt idx="16">
                  <c:v>1.37</c:v>
                </c:pt>
                <c:pt idx="17">
                  <c:v>1.32</c:v>
                </c:pt>
                <c:pt idx="18">
                  <c:v>1.4</c:v>
                </c:pt>
                <c:pt idx="19">
                  <c:v>1.24</c:v>
                </c:pt>
                <c:pt idx="20">
                  <c:v>1.24</c:v>
                </c:pt>
                <c:pt idx="21">
                  <c:v>1.38</c:v>
                </c:pt>
                <c:pt idx="22">
                  <c:v>1.38</c:v>
                </c:pt>
                <c:pt idx="23">
                  <c:v>1.4</c:v>
                </c:pt>
                <c:pt idx="24">
                  <c:v>1.46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246-48EA-94A3-5DCD834D58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子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Sheet1!$F$2:$F$26</c:f>
              <c:numCache>
                <c:formatCode>General</c:formatCode>
                <c:ptCount val="25"/>
                <c:pt idx="0">
                  <c:v>0.89</c:v>
                </c:pt>
                <c:pt idx="1">
                  <c:v>0.72</c:v>
                </c:pt>
                <c:pt idx="2">
                  <c:v>0.71</c:v>
                </c:pt>
                <c:pt idx="3">
                  <c:v>0.64</c:v>
                </c:pt>
                <c:pt idx="4">
                  <c:v>0.56999999999999995</c:v>
                </c:pt>
                <c:pt idx="5">
                  <c:v>0.66</c:v>
                </c:pt>
                <c:pt idx="6">
                  <c:v>0.59</c:v>
                </c:pt>
                <c:pt idx="7">
                  <c:v>0.56000000000000005</c:v>
                </c:pt>
                <c:pt idx="8">
                  <c:v>0.6</c:v>
                </c:pt>
                <c:pt idx="9">
                  <c:v>0.49</c:v>
                </c:pt>
                <c:pt idx="10">
                  <c:v>0.42</c:v>
                </c:pt>
                <c:pt idx="11">
                  <c:v>0.49</c:v>
                </c:pt>
                <c:pt idx="12">
                  <c:v>0.45</c:v>
                </c:pt>
                <c:pt idx="13">
                  <c:v>0.46</c:v>
                </c:pt>
                <c:pt idx="14">
                  <c:v>0.5</c:v>
                </c:pt>
                <c:pt idx="15">
                  <c:v>0.47</c:v>
                </c:pt>
                <c:pt idx="16">
                  <c:v>0.59</c:v>
                </c:pt>
                <c:pt idx="17">
                  <c:v>0.48</c:v>
                </c:pt>
                <c:pt idx="18">
                  <c:v>0.52</c:v>
                </c:pt>
                <c:pt idx="19">
                  <c:v>0.53</c:v>
                </c:pt>
                <c:pt idx="20">
                  <c:v>0.44</c:v>
                </c:pt>
                <c:pt idx="21">
                  <c:v>0.39</c:v>
                </c:pt>
                <c:pt idx="22">
                  <c:v>0.6</c:v>
                </c:pt>
                <c:pt idx="23">
                  <c:v>0.48</c:v>
                </c:pt>
                <c:pt idx="24">
                  <c:v>0.45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之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Sheet1!$G$2:$G$26</c:f>
              <c:numCache>
                <c:formatCode>General</c:formatCode>
                <c:ptCount val="25"/>
                <c:pt idx="0">
                  <c:v>0.21</c:v>
                </c:pt>
                <c:pt idx="1">
                  <c:v>0.23</c:v>
                </c:pt>
                <c:pt idx="2">
                  <c:v>0.16</c:v>
                </c:pt>
                <c:pt idx="3">
                  <c:v>0.25</c:v>
                </c:pt>
                <c:pt idx="4">
                  <c:v>0.38</c:v>
                </c:pt>
                <c:pt idx="5">
                  <c:v>0.23</c:v>
                </c:pt>
                <c:pt idx="6">
                  <c:v>0.25</c:v>
                </c:pt>
                <c:pt idx="7">
                  <c:v>0.28999999999999998</c:v>
                </c:pt>
                <c:pt idx="8">
                  <c:v>0.28000000000000003</c:v>
                </c:pt>
                <c:pt idx="9">
                  <c:v>0.32</c:v>
                </c:pt>
                <c:pt idx="10">
                  <c:v>0.38</c:v>
                </c:pt>
                <c:pt idx="11">
                  <c:v>0.34</c:v>
                </c:pt>
                <c:pt idx="12">
                  <c:v>0.27</c:v>
                </c:pt>
                <c:pt idx="13">
                  <c:v>0.25</c:v>
                </c:pt>
                <c:pt idx="14">
                  <c:v>0.24</c:v>
                </c:pt>
                <c:pt idx="15">
                  <c:v>0.3</c:v>
                </c:pt>
                <c:pt idx="16">
                  <c:v>0.25</c:v>
                </c:pt>
                <c:pt idx="17">
                  <c:v>0.28000000000000003</c:v>
                </c:pt>
                <c:pt idx="18">
                  <c:v>0.3</c:v>
                </c:pt>
                <c:pt idx="19">
                  <c:v>0.26</c:v>
                </c:pt>
                <c:pt idx="20">
                  <c:v>0.27</c:v>
                </c:pt>
                <c:pt idx="21">
                  <c:v>0.3</c:v>
                </c:pt>
                <c:pt idx="22">
                  <c:v>0.23</c:v>
                </c:pt>
                <c:pt idx="23">
                  <c:v>0.25</c:v>
                </c:pt>
                <c:pt idx="24">
                  <c:v>0.39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得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Sheet1!$H$2:$H$26</c:f>
              <c:numCache>
                <c:formatCode>General</c:formatCode>
                <c:ptCount val="25"/>
                <c:pt idx="0">
                  <c:v>0.28000000000000003</c:v>
                </c:pt>
                <c:pt idx="1">
                  <c:v>0.28999999999999998</c:v>
                </c:pt>
                <c:pt idx="2">
                  <c:v>0.26</c:v>
                </c:pt>
                <c:pt idx="3">
                  <c:v>0.28000000000000003</c:v>
                </c:pt>
                <c:pt idx="4">
                  <c:v>0.34</c:v>
                </c:pt>
                <c:pt idx="5">
                  <c:v>0.34</c:v>
                </c:pt>
                <c:pt idx="6">
                  <c:v>0.33</c:v>
                </c:pt>
                <c:pt idx="7">
                  <c:v>0.31</c:v>
                </c:pt>
                <c:pt idx="8">
                  <c:v>0.26</c:v>
                </c:pt>
                <c:pt idx="9">
                  <c:v>0.3</c:v>
                </c:pt>
                <c:pt idx="10">
                  <c:v>0.28000000000000003</c:v>
                </c:pt>
                <c:pt idx="11">
                  <c:v>0.3</c:v>
                </c:pt>
                <c:pt idx="12">
                  <c:v>0.24</c:v>
                </c:pt>
                <c:pt idx="13">
                  <c:v>0.28000000000000003</c:v>
                </c:pt>
                <c:pt idx="14">
                  <c:v>0.37</c:v>
                </c:pt>
                <c:pt idx="15">
                  <c:v>0.38</c:v>
                </c:pt>
                <c:pt idx="16">
                  <c:v>0.36</c:v>
                </c:pt>
                <c:pt idx="17">
                  <c:v>0.38</c:v>
                </c:pt>
                <c:pt idx="18">
                  <c:v>0.4</c:v>
                </c:pt>
                <c:pt idx="19">
                  <c:v>0.36</c:v>
                </c:pt>
                <c:pt idx="20">
                  <c:v>0.4</c:v>
                </c:pt>
                <c:pt idx="21">
                  <c:v>0.39</c:v>
                </c:pt>
                <c:pt idx="22">
                  <c:v>0.38</c:v>
                </c:pt>
                <c:pt idx="23">
                  <c:v>0.37</c:v>
                </c:pt>
                <c:pt idx="24">
                  <c:v>0.37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5503168"/>
        <c:axId val="381697216"/>
      </c:lineChart>
      <c:catAx>
        <c:axId val="795503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1697216"/>
        <c:crosses val="autoZero"/>
        <c:auto val="1"/>
        <c:lblAlgn val="ctr"/>
        <c:lblOffset val="100"/>
        <c:noMultiLvlLbl val="0"/>
      </c:catAx>
      <c:valAx>
        <c:axId val="38169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5503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助词</a:t>
            </a:r>
            <a:r>
              <a:rPr lang="en-US" altLang="zh-CN" dirty="0" smtClean="0"/>
              <a:t>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然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0.32</c:v>
                </c:pt>
                <c:pt idx="1">
                  <c:v>0.33</c:v>
                </c:pt>
                <c:pt idx="2">
                  <c:v>0.4</c:v>
                </c:pt>
                <c:pt idx="3">
                  <c:v>0.4</c:v>
                </c:pt>
                <c:pt idx="4">
                  <c:v>0.41</c:v>
                </c:pt>
                <c:pt idx="5">
                  <c:v>0.39</c:v>
                </c:pt>
                <c:pt idx="6">
                  <c:v>0.38</c:v>
                </c:pt>
                <c:pt idx="7">
                  <c:v>0.36</c:v>
                </c:pt>
                <c:pt idx="8">
                  <c:v>0.45</c:v>
                </c:pt>
                <c:pt idx="9">
                  <c:v>0.38</c:v>
                </c:pt>
                <c:pt idx="10">
                  <c:v>0.45</c:v>
                </c:pt>
                <c:pt idx="11">
                  <c:v>0.38</c:v>
                </c:pt>
                <c:pt idx="12">
                  <c:v>0.36</c:v>
                </c:pt>
                <c:pt idx="13">
                  <c:v>0.43</c:v>
                </c:pt>
                <c:pt idx="14">
                  <c:v>0.46</c:v>
                </c:pt>
                <c:pt idx="15">
                  <c:v>0.39</c:v>
                </c:pt>
                <c:pt idx="16">
                  <c:v>0.47</c:v>
                </c:pt>
                <c:pt idx="17">
                  <c:v>0.49</c:v>
                </c:pt>
                <c:pt idx="18">
                  <c:v>0.41</c:v>
                </c:pt>
                <c:pt idx="19">
                  <c:v>0.32</c:v>
                </c:pt>
                <c:pt idx="20">
                  <c:v>0.49</c:v>
                </c:pt>
                <c:pt idx="21">
                  <c:v>0.53</c:v>
                </c:pt>
                <c:pt idx="22">
                  <c:v>0.47</c:v>
                </c:pt>
                <c:pt idx="23">
                  <c:v>0.47</c:v>
                </c:pt>
                <c:pt idx="24">
                  <c:v>0.49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246-48EA-94A3-5DCD834D58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而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0.17</c:v>
                </c:pt>
                <c:pt idx="1">
                  <c:v>0.2</c:v>
                </c:pt>
                <c:pt idx="2">
                  <c:v>0.28000000000000003</c:v>
                </c:pt>
                <c:pt idx="3">
                  <c:v>0.25</c:v>
                </c:pt>
                <c:pt idx="4">
                  <c:v>0.27</c:v>
                </c:pt>
                <c:pt idx="5">
                  <c:v>0.26</c:v>
                </c:pt>
                <c:pt idx="6">
                  <c:v>0.26</c:v>
                </c:pt>
                <c:pt idx="7">
                  <c:v>0.32</c:v>
                </c:pt>
                <c:pt idx="8">
                  <c:v>0.35</c:v>
                </c:pt>
                <c:pt idx="9">
                  <c:v>0.34</c:v>
                </c:pt>
                <c:pt idx="10">
                  <c:v>0.35</c:v>
                </c:pt>
                <c:pt idx="11">
                  <c:v>0.31</c:v>
                </c:pt>
                <c:pt idx="12">
                  <c:v>0.3</c:v>
                </c:pt>
                <c:pt idx="13">
                  <c:v>0.39</c:v>
                </c:pt>
                <c:pt idx="14">
                  <c:v>0.25</c:v>
                </c:pt>
                <c:pt idx="15">
                  <c:v>0.28999999999999998</c:v>
                </c:pt>
                <c:pt idx="16">
                  <c:v>0.26</c:v>
                </c:pt>
                <c:pt idx="17">
                  <c:v>0.28000000000000003</c:v>
                </c:pt>
                <c:pt idx="18">
                  <c:v>0.28999999999999998</c:v>
                </c:pt>
                <c:pt idx="19">
                  <c:v>0.33</c:v>
                </c:pt>
                <c:pt idx="20">
                  <c:v>0.37</c:v>
                </c:pt>
                <c:pt idx="21">
                  <c:v>0.3</c:v>
                </c:pt>
                <c:pt idx="22">
                  <c:v>0.25</c:v>
                </c:pt>
                <c:pt idx="23">
                  <c:v>0.37</c:v>
                </c:pt>
                <c:pt idx="24">
                  <c:v>0.42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246-48EA-94A3-5DCD834D58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来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0.54</c:v>
                </c:pt>
                <c:pt idx="1">
                  <c:v>0.66</c:v>
                </c:pt>
                <c:pt idx="2">
                  <c:v>0.77</c:v>
                </c:pt>
                <c:pt idx="3">
                  <c:v>0.73</c:v>
                </c:pt>
                <c:pt idx="4">
                  <c:v>0.69</c:v>
                </c:pt>
                <c:pt idx="5">
                  <c:v>0.7</c:v>
                </c:pt>
                <c:pt idx="6">
                  <c:v>0.7</c:v>
                </c:pt>
                <c:pt idx="7">
                  <c:v>0.67</c:v>
                </c:pt>
                <c:pt idx="8">
                  <c:v>0.69</c:v>
                </c:pt>
                <c:pt idx="9">
                  <c:v>0.68</c:v>
                </c:pt>
                <c:pt idx="10">
                  <c:v>0.72</c:v>
                </c:pt>
                <c:pt idx="11">
                  <c:v>0.75</c:v>
                </c:pt>
                <c:pt idx="12">
                  <c:v>0.77</c:v>
                </c:pt>
                <c:pt idx="13">
                  <c:v>0.78</c:v>
                </c:pt>
                <c:pt idx="14">
                  <c:v>0.85</c:v>
                </c:pt>
                <c:pt idx="15">
                  <c:v>0.77</c:v>
                </c:pt>
                <c:pt idx="16">
                  <c:v>0.73</c:v>
                </c:pt>
                <c:pt idx="17">
                  <c:v>0.75</c:v>
                </c:pt>
                <c:pt idx="18">
                  <c:v>0.75</c:v>
                </c:pt>
                <c:pt idx="19">
                  <c:v>0.56000000000000005</c:v>
                </c:pt>
                <c:pt idx="20">
                  <c:v>0.72</c:v>
                </c:pt>
                <c:pt idx="21">
                  <c:v>0.66</c:v>
                </c:pt>
                <c:pt idx="22">
                  <c:v>0.72</c:v>
                </c:pt>
                <c:pt idx="23">
                  <c:v>0.71</c:v>
                </c:pt>
                <c:pt idx="24">
                  <c:v>0.6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着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Sheet1!$E$2:$E$26</c:f>
              <c:numCache>
                <c:formatCode>General</c:formatCode>
                <c:ptCount val="25"/>
                <c:pt idx="0">
                  <c:v>0.04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0.36</c:v>
                </c:pt>
                <c:pt idx="5">
                  <c:v>0.39</c:v>
                </c:pt>
                <c:pt idx="6">
                  <c:v>0.26</c:v>
                </c:pt>
                <c:pt idx="7">
                  <c:v>0.41</c:v>
                </c:pt>
                <c:pt idx="8">
                  <c:v>0.41</c:v>
                </c:pt>
                <c:pt idx="9">
                  <c:v>0.31</c:v>
                </c:pt>
                <c:pt idx="10">
                  <c:v>0.35</c:v>
                </c:pt>
                <c:pt idx="11">
                  <c:v>0.38</c:v>
                </c:pt>
                <c:pt idx="12">
                  <c:v>0.46</c:v>
                </c:pt>
                <c:pt idx="13">
                  <c:v>0.38</c:v>
                </c:pt>
                <c:pt idx="14">
                  <c:v>0.28000000000000003</c:v>
                </c:pt>
                <c:pt idx="15">
                  <c:v>0.38</c:v>
                </c:pt>
                <c:pt idx="16">
                  <c:v>0.43</c:v>
                </c:pt>
                <c:pt idx="17">
                  <c:v>0.37</c:v>
                </c:pt>
                <c:pt idx="18">
                  <c:v>0.18</c:v>
                </c:pt>
                <c:pt idx="19">
                  <c:v>0.35</c:v>
                </c:pt>
                <c:pt idx="20">
                  <c:v>0.35</c:v>
                </c:pt>
                <c:pt idx="21">
                  <c:v>0.34</c:v>
                </c:pt>
                <c:pt idx="22">
                  <c:v>0.34</c:v>
                </c:pt>
                <c:pt idx="23">
                  <c:v>0.33</c:v>
                </c:pt>
                <c:pt idx="24">
                  <c:v>0.28000000000000003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么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Sheet1!$F$2:$F$26</c:f>
              <c:numCache>
                <c:formatCode>General</c:formatCode>
                <c:ptCount val="25"/>
                <c:pt idx="0">
                  <c:v>0.03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0.31</c:v>
                </c:pt>
                <c:pt idx="5">
                  <c:v>0.34</c:v>
                </c:pt>
                <c:pt idx="6">
                  <c:v>0.33</c:v>
                </c:pt>
                <c:pt idx="7">
                  <c:v>0.37</c:v>
                </c:pt>
                <c:pt idx="8">
                  <c:v>0.28999999999999998</c:v>
                </c:pt>
                <c:pt idx="9">
                  <c:v>0.36</c:v>
                </c:pt>
                <c:pt idx="10">
                  <c:v>0.36</c:v>
                </c:pt>
                <c:pt idx="11">
                  <c:v>0.32</c:v>
                </c:pt>
                <c:pt idx="12">
                  <c:v>0.32</c:v>
                </c:pt>
                <c:pt idx="13">
                  <c:v>0.32</c:v>
                </c:pt>
                <c:pt idx="14">
                  <c:v>0.36</c:v>
                </c:pt>
                <c:pt idx="15">
                  <c:v>0.28999999999999998</c:v>
                </c:pt>
                <c:pt idx="16">
                  <c:v>0.4</c:v>
                </c:pt>
                <c:pt idx="17">
                  <c:v>0.26</c:v>
                </c:pt>
                <c:pt idx="18">
                  <c:v>0.24</c:v>
                </c:pt>
                <c:pt idx="19">
                  <c:v>0.34</c:v>
                </c:pt>
                <c:pt idx="20">
                  <c:v>0.28999999999999998</c:v>
                </c:pt>
                <c:pt idx="21">
                  <c:v>0.32</c:v>
                </c:pt>
                <c:pt idx="22">
                  <c:v>0.35</c:v>
                </c:pt>
                <c:pt idx="23">
                  <c:v>0.27</c:v>
                </c:pt>
                <c:pt idx="24">
                  <c:v>0.23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Sheet1!$G$2:$G$26</c:f>
              <c:numCache>
                <c:formatCode>General</c:formatCode>
                <c:ptCount val="25"/>
                <c:pt idx="0">
                  <c:v>1.53</c:v>
                </c:pt>
                <c:pt idx="1">
                  <c:v>1.69</c:v>
                </c:pt>
                <c:pt idx="2">
                  <c:v>1.69</c:v>
                </c:pt>
                <c:pt idx="3">
                  <c:v>1.69</c:v>
                </c:pt>
                <c:pt idx="4">
                  <c:v>1.49</c:v>
                </c:pt>
                <c:pt idx="5">
                  <c:v>1.56</c:v>
                </c:pt>
                <c:pt idx="6">
                  <c:v>1.54</c:v>
                </c:pt>
                <c:pt idx="7">
                  <c:v>1.54</c:v>
                </c:pt>
                <c:pt idx="8">
                  <c:v>1.49</c:v>
                </c:pt>
                <c:pt idx="9">
                  <c:v>1.38</c:v>
                </c:pt>
                <c:pt idx="10">
                  <c:v>1.4</c:v>
                </c:pt>
                <c:pt idx="11">
                  <c:v>1.39</c:v>
                </c:pt>
                <c:pt idx="12">
                  <c:v>1.42</c:v>
                </c:pt>
                <c:pt idx="13">
                  <c:v>1.53</c:v>
                </c:pt>
                <c:pt idx="14">
                  <c:v>1.65</c:v>
                </c:pt>
                <c:pt idx="15">
                  <c:v>1.67</c:v>
                </c:pt>
                <c:pt idx="16">
                  <c:v>1.75</c:v>
                </c:pt>
                <c:pt idx="17">
                  <c:v>1.58</c:v>
                </c:pt>
                <c:pt idx="18">
                  <c:v>1.46</c:v>
                </c:pt>
                <c:pt idx="19">
                  <c:v>1.27</c:v>
                </c:pt>
                <c:pt idx="20">
                  <c:v>1.49</c:v>
                </c:pt>
                <c:pt idx="21">
                  <c:v>1.45</c:v>
                </c:pt>
                <c:pt idx="22">
                  <c:v>1.52</c:v>
                </c:pt>
                <c:pt idx="23">
                  <c:v>1.64</c:v>
                </c:pt>
                <c:pt idx="24">
                  <c:v>1.44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5492288"/>
        <c:axId val="795499904"/>
      </c:lineChart>
      <c:catAx>
        <c:axId val="795492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5499904"/>
        <c:crosses val="autoZero"/>
        <c:auto val="1"/>
        <c:lblAlgn val="ctr"/>
        <c:lblOffset val="100"/>
        <c:noMultiLvlLbl val="0"/>
      </c:catAx>
      <c:valAx>
        <c:axId val="79549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5492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介词</a:t>
            </a:r>
            <a:r>
              <a:rPr lang="en-US" altLang="zh-CN" dirty="0" smtClean="0"/>
              <a:t>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0.71</c:v>
                </c:pt>
                <c:pt idx="1">
                  <c:v>0.67</c:v>
                </c:pt>
                <c:pt idx="2">
                  <c:v>0.76</c:v>
                </c:pt>
                <c:pt idx="3">
                  <c:v>0.64</c:v>
                </c:pt>
                <c:pt idx="4">
                  <c:v>0.75</c:v>
                </c:pt>
                <c:pt idx="5">
                  <c:v>0.66</c:v>
                </c:pt>
                <c:pt idx="6">
                  <c:v>0.63</c:v>
                </c:pt>
                <c:pt idx="7">
                  <c:v>0.79</c:v>
                </c:pt>
                <c:pt idx="8">
                  <c:v>0.71</c:v>
                </c:pt>
                <c:pt idx="9">
                  <c:v>0.67</c:v>
                </c:pt>
                <c:pt idx="10">
                  <c:v>0.69</c:v>
                </c:pt>
                <c:pt idx="11">
                  <c:v>0.61</c:v>
                </c:pt>
                <c:pt idx="12">
                  <c:v>0.66</c:v>
                </c:pt>
                <c:pt idx="13">
                  <c:v>0.77</c:v>
                </c:pt>
                <c:pt idx="14">
                  <c:v>0.63</c:v>
                </c:pt>
                <c:pt idx="15">
                  <c:v>0.67</c:v>
                </c:pt>
                <c:pt idx="16">
                  <c:v>0.55000000000000004</c:v>
                </c:pt>
                <c:pt idx="17">
                  <c:v>0.67</c:v>
                </c:pt>
                <c:pt idx="18">
                  <c:v>0.65</c:v>
                </c:pt>
                <c:pt idx="19">
                  <c:v>0.62</c:v>
                </c:pt>
                <c:pt idx="20">
                  <c:v>0.6</c:v>
                </c:pt>
                <c:pt idx="21">
                  <c:v>0.59</c:v>
                </c:pt>
                <c:pt idx="22">
                  <c:v>0.54</c:v>
                </c:pt>
                <c:pt idx="23">
                  <c:v>0.57999999999999996</c:v>
                </c:pt>
                <c:pt idx="24">
                  <c:v>0.56999999999999995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246-48EA-94A3-5DCD834D58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和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0.32</c:v>
                </c:pt>
                <c:pt idx="1">
                  <c:v>0.31</c:v>
                </c:pt>
                <c:pt idx="2">
                  <c:v>0.36</c:v>
                </c:pt>
                <c:pt idx="3">
                  <c:v>0.32</c:v>
                </c:pt>
                <c:pt idx="4">
                  <c:v>0.27</c:v>
                </c:pt>
                <c:pt idx="5">
                  <c:v>0.31</c:v>
                </c:pt>
                <c:pt idx="6">
                  <c:v>0.3</c:v>
                </c:pt>
                <c:pt idx="7">
                  <c:v>0.31</c:v>
                </c:pt>
                <c:pt idx="8">
                  <c:v>0.28999999999999998</c:v>
                </c:pt>
                <c:pt idx="9">
                  <c:v>0.23</c:v>
                </c:pt>
                <c:pt idx="10">
                  <c:v>0.33</c:v>
                </c:pt>
                <c:pt idx="11">
                  <c:v>0.28000000000000003</c:v>
                </c:pt>
                <c:pt idx="12">
                  <c:v>0.3</c:v>
                </c:pt>
                <c:pt idx="13">
                  <c:v>0.3</c:v>
                </c:pt>
                <c:pt idx="14">
                  <c:v>0.25</c:v>
                </c:pt>
                <c:pt idx="15">
                  <c:v>0.23</c:v>
                </c:pt>
                <c:pt idx="16">
                  <c:v>0.21</c:v>
                </c:pt>
                <c:pt idx="17">
                  <c:v>0.21</c:v>
                </c:pt>
                <c:pt idx="18">
                  <c:v>0.31</c:v>
                </c:pt>
                <c:pt idx="19">
                  <c:v>0.28999999999999998</c:v>
                </c:pt>
                <c:pt idx="20">
                  <c:v>0.39</c:v>
                </c:pt>
                <c:pt idx="21">
                  <c:v>0.42</c:v>
                </c:pt>
                <c:pt idx="22">
                  <c:v>0.35</c:v>
                </c:pt>
                <c:pt idx="23">
                  <c:v>0.35</c:v>
                </c:pt>
                <c:pt idx="24">
                  <c:v>0.44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246-48EA-94A3-5DCD834D58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与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0.02</c:v>
                </c:pt>
                <c:pt idx="1">
                  <c:v>0.05</c:v>
                </c:pt>
                <c:pt idx="2">
                  <c:v>0.06</c:v>
                </c:pt>
                <c:pt idx="3">
                  <c:v>0.09</c:v>
                </c:pt>
                <c:pt idx="4">
                  <c:v>0.11</c:v>
                </c:pt>
                <c:pt idx="5">
                  <c:v>0.08</c:v>
                </c:pt>
                <c:pt idx="6">
                  <c:v>0.08</c:v>
                </c:pt>
                <c:pt idx="7">
                  <c:v>0.09</c:v>
                </c:pt>
                <c:pt idx="8">
                  <c:v>0.11</c:v>
                </c:pt>
                <c:pt idx="9">
                  <c:v>0.25</c:v>
                </c:pt>
                <c:pt idx="10">
                  <c:v>0.14000000000000001</c:v>
                </c:pt>
                <c:pt idx="11">
                  <c:v>0.1</c:v>
                </c:pt>
                <c:pt idx="12">
                  <c:v>0.1</c:v>
                </c:pt>
                <c:pt idx="13">
                  <c:v>0.14000000000000001</c:v>
                </c:pt>
                <c:pt idx="14">
                  <c:v>7.0000000000000007E-2</c:v>
                </c:pt>
                <c:pt idx="15">
                  <c:v>0.15</c:v>
                </c:pt>
                <c:pt idx="16">
                  <c:v>0.1</c:v>
                </c:pt>
                <c:pt idx="17">
                  <c:v>0.1</c:v>
                </c:pt>
                <c:pt idx="18">
                  <c:v>0.14000000000000001</c:v>
                </c:pt>
                <c:pt idx="19">
                  <c:v>0.08</c:v>
                </c:pt>
                <c:pt idx="20">
                  <c:v>0.04</c:v>
                </c:pt>
                <c:pt idx="21">
                  <c:v>0.06</c:v>
                </c:pt>
                <c:pt idx="22">
                  <c:v>0.04</c:v>
                </c:pt>
                <c:pt idx="23">
                  <c:v>0.05</c:v>
                </c:pt>
                <c:pt idx="24">
                  <c:v>0.09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为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Sheet1!$E$2:$E$26</c:f>
              <c:numCache>
                <c:formatCode>General</c:formatCode>
                <c:ptCount val="25"/>
                <c:pt idx="0">
                  <c:v>0.22</c:v>
                </c:pt>
                <c:pt idx="1">
                  <c:v>0.22</c:v>
                </c:pt>
                <c:pt idx="2">
                  <c:v>0.17</c:v>
                </c:pt>
                <c:pt idx="3">
                  <c:v>0.18</c:v>
                </c:pt>
                <c:pt idx="4">
                  <c:v>0.23</c:v>
                </c:pt>
                <c:pt idx="5">
                  <c:v>0.21</c:v>
                </c:pt>
                <c:pt idx="6">
                  <c:v>0.16</c:v>
                </c:pt>
                <c:pt idx="7">
                  <c:v>0.2</c:v>
                </c:pt>
                <c:pt idx="8">
                  <c:v>0.22</c:v>
                </c:pt>
                <c:pt idx="9">
                  <c:v>0.27</c:v>
                </c:pt>
                <c:pt idx="10">
                  <c:v>0.24</c:v>
                </c:pt>
                <c:pt idx="11">
                  <c:v>0.2</c:v>
                </c:pt>
                <c:pt idx="12">
                  <c:v>0.22</c:v>
                </c:pt>
                <c:pt idx="13">
                  <c:v>0.23</c:v>
                </c:pt>
                <c:pt idx="14">
                  <c:v>0.22</c:v>
                </c:pt>
                <c:pt idx="15">
                  <c:v>0.19</c:v>
                </c:pt>
                <c:pt idx="16">
                  <c:v>0.19</c:v>
                </c:pt>
                <c:pt idx="17">
                  <c:v>0.18</c:v>
                </c:pt>
                <c:pt idx="18">
                  <c:v>0.26</c:v>
                </c:pt>
                <c:pt idx="19">
                  <c:v>0.27</c:v>
                </c:pt>
                <c:pt idx="20">
                  <c:v>0.22</c:v>
                </c:pt>
                <c:pt idx="21">
                  <c:v>0.26</c:v>
                </c:pt>
                <c:pt idx="22">
                  <c:v>0.2</c:v>
                </c:pt>
                <c:pt idx="23">
                  <c:v>0.24</c:v>
                </c:pt>
                <c:pt idx="24">
                  <c:v>0.34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对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Sheet1!$F$2:$F$26</c:f>
              <c:numCache>
                <c:formatCode>General</c:formatCode>
                <c:ptCount val="25"/>
                <c:pt idx="0">
                  <c:v>0.22</c:v>
                </c:pt>
                <c:pt idx="1">
                  <c:v>0.19</c:v>
                </c:pt>
                <c:pt idx="2">
                  <c:v>0.21</c:v>
                </c:pt>
                <c:pt idx="3">
                  <c:v>0.23</c:v>
                </c:pt>
                <c:pt idx="4">
                  <c:v>0.19</c:v>
                </c:pt>
                <c:pt idx="5">
                  <c:v>0.24</c:v>
                </c:pt>
                <c:pt idx="6">
                  <c:v>0.17</c:v>
                </c:pt>
                <c:pt idx="7">
                  <c:v>0.21</c:v>
                </c:pt>
                <c:pt idx="8">
                  <c:v>0.2</c:v>
                </c:pt>
                <c:pt idx="9">
                  <c:v>0.24</c:v>
                </c:pt>
                <c:pt idx="10">
                  <c:v>0.31</c:v>
                </c:pt>
                <c:pt idx="11">
                  <c:v>0.16</c:v>
                </c:pt>
                <c:pt idx="12">
                  <c:v>0.18</c:v>
                </c:pt>
                <c:pt idx="13">
                  <c:v>0.2</c:v>
                </c:pt>
                <c:pt idx="14">
                  <c:v>0.22</c:v>
                </c:pt>
                <c:pt idx="15">
                  <c:v>0.21</c:v>
                </c:pt>
                <c:pt idx="16">
                  <c:v>0.17</c:v>
                </c:pt>
                <c:pt idx="17">
                  <c:v>0.17</c:v>
                </c:pt>
                <c:pt idx="18">
                  <c:v>0.24</c:v>
                </c:pt>
                <c:pt idx="19">
                  <c:v>0.24</c:v>
                </c:pt>
                <c:pt idx="20">
                  <c:v>0.28000000000000003</c:v>
                </c:pt>
                <c:pt idx="21">
                  <c:v>0.23</c:v>
                </c:pt>
                <c:pt idx="22">
                  <c:v>0.24</c:v>
                </c:pt>
                <c:pt idx="23">
                  <c:v>0.21</c:v>
                </c:pt>
                <c:pt idx="24">
                  <c:v>0.32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把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Sheet1!$G$2:$G$26</c:f>
              <c:numCache>
                <c:formatCode>General</c:formatCode>
                <c:ptCount val="25"/>
                <c:pt idx="0">
                  <c:v>0.25</c:v>
                </c:pt>
                <c:pt idx="1">
                  <c:v>0.24</c:v>
                </c:pt>
                <c:pt idx="2">
                  <c:v>0.19</c:v>
                </c:pt>
                <c:pt idx="3">
                  <c:v>0.24</c:v>
                </c:pt>
                <c:pt idx="4">
                  <c:v>0.23</c:v>
                </c:pt>
                <c:pt idx="5">
                  <c:v>0.24</c:v>
                </c:pt>
                <c:pt idx="6">
                  <c:v>0.2</c:v>
                </c:pt>
                <c:pt idx="7">
                  <c:v>0.23</c:v>
                </c:pt>
                <c:pt idx="8">
                  <c:v>0.24</c:v>
                </c:pt>
                <c:pt idx="9">
                  <c:v>0.21</c:v>
                </c:pt>
                <c:pt idx="10">
                  <c:v>0.19</c:v>
                </c:pt>
                <c:pt idx="11">
                  <c:v>0.22</c:v>
                </c:pt>
                <c:pt idx="12">
                  <c:v>0.23</c:v>
                </c:pt>
                <c:pt idx="13">
                  <c:v>0.21</c:v>
                </c:pt>
                <c:pt idx="14">
                  <c:v>0.19</c:v>
                </c:pt>
                <c:pt idx="15">
                  <c:v>0.19</c:v>
                </c:pt>
                <c:pt idx="16">
                  <c:v>0.17</c:v>
                </c:pt>
                <c:pt idx="17">
                  <c:v>0.16</c:v>
                </c:pt>
                <c:pt idx="18">
                  <c:v>0.17</c:v>
                </c:pt>
                <c:pt idx="19">
                  <c:v>0.19</c:v>
                </c:pt>
                <c:pt idx="20">
                  <c:v>0.17</c:v>
                </c:pt>
                <c:pt idx="21">
                  <c:v>0.18</c:v>
                </c:pt>
                <c:pt idx="22">
                  <c:v>0.18</c:v>
                </c:pt>
                <c:pt idx="23">
                  <c:v>0.18</c:v>
                </c:pt>
                <c:pt idx="24">
                  <c:v>0.15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如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Sheet1!$H$2:$H$26</c:f>
              <c:numCache>
                <c:formatCode>General</c:formatCode>
                <c:ptCount val="25"/>
                <c:pt idx="0">
                  <c:v>0.14000000000000001</c:v>
                </c:pt>
                <c:pt idx="1">
                  <c:v>0.18</c:v>
                </c:pt>
                <c:pt idx="2">
                  <c:v>0.15</c:v>
                </c:pt>
                <c:pt idx="3">
                  <c:v>0.13</c:v>
                </c:pt>
                <c:pt idx="4">
                  <c:v>0.12</c:v>
                </c:pt>
                <c:pt idx="5">
                  <c:v>0.13</c:v>
                </c:pt>
                <c:pt idx="6">
                  <c:v>0.19</c:v>
                </c:pt>
                <c:pt idx="7">
                  <c:v>0.15</c:v>
                </c:pt>
                <c:pt idx="8">
                  <c:v>0.15</c:v>
                </c:pt>
                <c:pt idx="9">
                  <c:v>0.16</c:v>
                </c:pt>
                <c:pt idx="10">
                  <c:v>0.19</c:v>
                </c:pt>
                <c:pt idx="11">
                  <c:v>0.18</c:v>
                </c:pt>
                <c:pt idx="12">
                  <c:v>0.16</c:v>
                </c:pt>
                <c:pt idx="13">
                  <c:v>0.19</c:v>
                </c:pt>
                <c:pt idx="14">
                  <c:v>0.15</c:v>
                </c:pt>
                <c:pt idx="15">
                  <c:v>0.18</c:v>
                </c:pt>
                <c:pt idx="16">
                  <c:v>0.15</c:v>
                </c:pt>
                <c:pt idx="17">
                  <c:v>0.15</c:v>
                </c:pt>
                <c:pt idx="18">
                  <c:v>0.17</c:v>
                </c:pt>
                <c:pt idx="19">
                  <c:v>0.18</c:v>
                </c:pt>
                <c:pt idx="20">
                  <c:v>0.2</c:v>
                </c:pt>
                <c:pt idx="21">
                  <c:v>0.19</c:v>
                </c:pt>
                <c:pt idx="22">
                  <c:v>0.2</c:v>
                </c:pt>
                <c:pt idx="23">
                  <c:v>0.17</c:v>
                </c:pt>
                <c:pt idx="24">
                  <c:v>0.27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就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Sheet1!$I$2:$I$26</c:f>
              <c:numCache>
                <c:formatCode>General</c:formatCode>
                <c:ptCount val="25"/>
                <c:pt idx="0">
                  <c:v>0.48</c:v>
                </c:pt>
                <c:pt idx="1">
                  <c:v>0.56000000000000005</c:v>
                </c:pt>
                <c:pt idx="2">
                  <c:v>0.45</c:v>
                </c:pt>
                <c:pt idx="3">
                  <c:v>0.44</c:v>
                </c:pt>
                <c:pt idx="4">
                  <c:v>0.42</c:v>
                </c:pt>
                <c:pt idx="5">
                  <c:v>0.49</c:v>
                </c:pt>
                <c:pt idx="6">
                  <c:v>0.42</c:v>
                </c:pt>
                <c:pt idx="7">
                  <c:v>0.52</c:v>
                </c:pt>
                <c:pt idx="8">
                  <c:v>0.65</c:v>
                </c:pt>
                <c:pt idx="9">
                  <c:v>0.71</c:v>
                </c:pt>
                <c:pt idx="10">
                  <c:v>0.64</c:v>
                </c:pt>
                <c:pt idx="11">
                  <c:v>0.52</c:v>
                </c:pt>
                <c:pt idx="12">
                  <c:v>0.52</c:v>
                </c:pt>
                <c:pt idx="13">
                  <c:v>0.5</c:v>
                </c:pt>
                <c:pt idx="14">
                  <c:v>0.51</c:v>
                </c:pt>
                <c:pt idx="15">
                  <c:v>0.46</c:v>
                </c:pt>
                <c:pt idx="16">
                  <c:v>0.6</c:v>
                </c:pt>
                <c:pt idx="17">
                  <c:v>0.51</c:v>
                </c:pt>
                <c:pt idx="18">
                  <c:v>0.57999999999999996</c:v>
                </c:pt>
                <c:pt idx="19">
                  <c:v>0.56999999999999995</c:v>
                </c:pt>
                <c:pt idx="20">
                  <c:v>0.49</c:v>
                </c:pt>
                <c:pt idx="21">
                  <c:v>0.51</c:v>
                </c:pt>
                <c:pt idx="22">
                  <c:v>0.56999999999999995</c:v>
                </c:pt>
                <c:pt idx="23">
                  <c:v>0.45</c:v>
                </c:pt>
                <c:pt idx="24">
                  <c:v>0.51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2833264"/>
        <c:axId val="852818032"/>
      </c:lineChart>
      <c:catAx>
        <c:axId val="85283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2818032"/>
        <c:crosses val="autoZero"/>
        <c:auto val="1"/>
        <c:lblAlgn val="ctr"/>
        <c:lblOffset val="100"/>
        <c:noMultiLvlLbl val="0"/>
      </c:catAx>
      <c:valAx>
        <c:axId val="85281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2833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副词连词</a:t>
            </a:r>
            <a:endParaRPr lang="en-US" altLang="zh-CN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也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0.48</c:v>
                </c:pt>
                <c:pt idx="1">
                  <c:v>0.45</c:v>
                </c:pt>
                <c:pt idx="2">
                  <c:v>0.38</c:v>
                </c:pt>
                <c:pt idx="3">
                  <c:v>0.43</c:v>
                </c:pt>
                <c:pt idx="4">
                  <c:v>0.41</c:v>
                </c:pt>
                <c:pt idx="5">
                  <c:v>0.47</c:v>
                </c:pt>
                <c:pt idx="6">
                  <c:v>0.45</c:v>
                </c:pt>
                <c:pt idx="7">
                  <c:v>0.41</c:v>
                </c:pt>
                <c:pt idx="8">
                  <c:v>0.44</c:v>
                </c:pt>
                <c:pt idx="9">
                  <c:v>0.45</c:v>
                </c:pt>
                <c:pt idx="10">
                  <c:v>0.51</c:v>
                </c:pt>
                <c:pt idx="11">
                  <c:v>0.35</c:v>
                </c:pt>
                <c:pt idx="12">
                  <c:v>0.43</c:v>
                </c:pt>
                <c:pt idx="13">
                  <c:v>0.41</c:v>
                </c:pt>
                <c:pt idx="14">
                  <c:v>0.36</c:v>
                </c:pt>
                <c:pt idx="15">
                  <c:v>0.43</c:v>
                </c:pt>
                <c:pt idx="16">
                  <c:v>0.3</c:v>
                </c:pt>
                <c:pt idx="17">
                  <c:v>0.37</c:v>
                </c:pt>
                <c:pt idx="18">
                  <c:v>0.43</c:v>
                </c:pt>
                <c:pt idx="19">
                  <c:v>0.47</c:v>
                </c:pt>
                <c:pt idx="20">
                  <c:v>0.43</c:v>
                </c:pt>
                <c:pt idx="21">
                  <c:v>0.41</c:v>
                </c:pt>
                <c:pt idx="22">
                  <c:v>0.4</c:v>
                </c:pt>
                <c:pt idx="23">
                  <c:v>0.33</c:v>
                </c:pt>
                <c:pt idx="24">
                  <c:v>0.39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246-48EA-94A3-5DCD834D58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那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0.52</c:v>
                </c:pt>
                <c:pt idx="1">
                  <c:v>0.54</c:v>
                </c:pt>
                <c:pt idx="2">
                  <c:v>0.5</c:v>
                </c:pt>
                <c:pt idx="3">
                  <c:v>0.62</c:v>
                </c:pt>
                <c:pt idx="4">
                  <c:v>0.62</c:v>
                </c:pt>
                <c:pt idx="5">
                  <c:v>0.54</c:v>
                </c:pt>
                <c:pt idx="6">
                  <c:v>0.56999999999999995</c:v>
                </c:pt>
                <c:pt idx="7">
                  <c:v>0.48</c:v>
                </c:pt>
                <c:pt idx="8">
                  <c:v>0.54</c:v>
                </c:pt>
                <c:pt idx="9">
                  <c:v>0.49</c:v>
                </c:pt>
                <c:pt idx="10">
                  <c:v>0.45</c:v>
                </c:pt>
                <c:pt idx="11">
                  <c:v>0.44</c:v>
                </c:pt>
                <c:pt idx="12">
                  <c:v>0.34</c:v>
                </c:pt>
                <c:pt idx="13">
                  <c:v>0.41</c:v>
                </c:pt>
                <c:pt idx="14">
                  <c:v>0.4</c:v>
                </c:pt>
                <c:pt idx="15">
                  <c:v>0.4</c:v>
                </c:pt>
                <c:pt idx="16">
                  <c:v>0.56999999999999995</c:v>
                </c:pt>
                <c:pt idx="17">
                  <c:v>0.37</c:v>
                </c:pt>
                <c:pt idx="18">
                  <c:v>0.38</c:v>
                </c:pt>
                <c:pt idx="19">
                  <c:v>0.43</c:v>
                </c:pt>
                <c:pt idx="20">
                  <c:v>0.32</c:v>
                </c:pt>
                <c:pt idx="21">
                  <c:v>0.34</c:v>
                </c:pt>
                <c:pt idx="22">
                  <c:v>0.31</c:v>
                </c:pt>
                <c:pt idx="23">
                  <c:v>0.47</c:v>
                </c:pt>
                <c:pt idx="24">
                  <c:v>0.38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这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0.7</c:v>
                </c:pt>
                <c:pt idx="1">
                  <c:v>0.56999999999999995</c:v>
                </c:pt>
                <c:pt idx="2">
                  <c:v>0.53</c:v>
                </c:pt>
                <c:pt idx="3">
                  <c:v>0.49</c:v>
                </c:pt>
                <c:pt idx="4">
                  <c:v>0.55000000000000004</c:v>
                </c:pt>
                <c:pt idx="5">
                  <c:v>0.52</c:v>
                </c:pt>
                <c:pt idx="6">
                  <c:v>0.55000000000000004</c:v>
                </c:pt>
                <c:pt idx="7">
                  <c:v>0.67</c:v>
                </c:pt>
                <c:pt idx="8">
                  <c:v>0.69</c:v>
                </c:pt>
                <c:pt idx="9">
                  <c:v>0.82</c:v>
                </c:pt>
                <c:pt idx="10">
                  <c:v>0.66</c:v>
                </c:pt>
                <c:pt idx="11">
                  <c:v>0.55000000000000004</c:v>
                </c:pt>
                <c:pt idx="12">
                  <c:v>0.59</c:v>
                </c:pt>
                <c:pt idx="13">
                  <c:v>0.48</c:v>
                </c:pt>
                <c:pt idx="14">
                  <c:v>0.61</c:v>
                </c:pt>
                <c:pt idx="15">
                  <c:v>0.54</c:v>
                </c:pt>
                <c:pt idx="16">
                  <c:v>0.63</c:v>
                </c:pt>
                <c:pt idx="17">
                  <c:v>0.48</c:v>
                </c:pt>
                <c:pt idx="18">
                  <c:v>0.57999999999999996</c:v>
                </c:pt>
                <c:pt idx="19">
                  <c:v>0.6</c:v>
                </c:pt>
                <c:pt idx="20">
                  <c:v>0.44</c:v>
                </c:pt>
                <c:pt idx="21">
                  <c:v>0.57999999999999996</c:v>
                </c:pt>
                <c:pt idx="22">
                  <c:v>0.6</c:v>
                </c:pt>
                <c:pt idx="23">
                  <c:v>0.55000000000000004</c:v>
                </c:pt>
                <c:pt idx="24">
                  <c:v>0.56000000000000005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里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Sheet1!$E$2:$E$26</c:f>
              <c:numCache>
                <c:formatCode>General</c:formatCode>
                <c:ptCount val="25"/>
                <c:pt idx="0">
                  <c:v>0.42</c:v>
                </c:pt>
                <c:pt idx="1">
                  <c:v>0.38</c:v>
                </c:pt>
                <c:pt idx="2">
                  <c:v>0.43</c:v>
                </c:pt>
                <c:pt idx="3">
                  <c:v>0.28999999999999998</c:v>
                </c:pt>
                <c:pt idx="4">
                  <c:v>0.3</c:v>
                </c:pt>
                <c:pt idx="5">
                  <c:v>0.34</c:v>
                </c:pt>
                <c:pt idx="6">
                  <c:v>0.43</c:v>
                </c:pt>
                <c:pt idx="7">
                  <c:v>0.28999999999999998</c:v>
                </c:pt>
                <c:pt idx="8">
                  <c:v>0.28999999999999998</c:v>
                </c:pt>
                <c:pt idx="9">
                  <c:v>0.27</c:v>
                </c:pt>
                <c:pt idx="10">
                  <c:v>0.26</c:v>
                </c:pt>
                <c:pt idx="11">
                  <c:v>0.31</c:v>
                </c:pt>
                <c:pt idx="12">
                  <c:v>0.32</c:v>
                </c:pt>
                <c:pt idx="13">
                  <c:v>0.3</c:v>
                </c:pt>
                <c:pt idx="14">
                  <c:v>0.28999999999999998</c:v>
                </c:pt>
                <c:pt idx="15">
                  <c:v>0.39</c:v>
                </c:pt>
                <c:pt idx="16">
                  <c:v>0.36</c:v>
                </c:pt>
                <c:pt idx="17">
                  <c:v>0.28999999999999998</c:v>
                </c:pt>
                <c:pt idx="18">
                  <c:v>0.26</c:v>
                </c:pt>
                <c:pt idx="19">
                  <c:v>0.32</c:v>
                </c:pt>
                <c:pt idx="20">
                  <c:v>0.26</c:v>
                </c:pt>
                <c:pt idx="21">
                  <c:v>0.28000000000000003</c:v>
                </c:pt>
                <c:pt idx="22">
                  <c:v>0.24</c:v>
                </c:pt>
                <c:pt idx="23">
                  <c:v>0.22</c:v>
                </c:pt>
                <c:pt idx="24">
                  <c:v>0.23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可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Sheet1!$F$2:$F$26</c:f>
              <c:numCache>
                <c:formatCode>General</c:formatCode>
                <c:ptCount val="25"/>
                <c:pt idx="0">
                  <c:v>0.31</c:v>
                </c:pt>
                <c:pt idx="1">
                  <c:v>0.31</c:v>
                </c:pt>
                <c:pt idx="2">
                  <c:v>0.28999999999999998</c:v>
                </c:pt>
                <c:pt idx="3">
                  <c:v>0.34</c:v>
                </c:pt>
                <c:pt idx="4">
                  <c:v>0.36</c:v>
                </c:pt>
                <c:pt idx="5">
                  <c:v>0.34</c:v>
                </c:pt>
                <c:pt idx="6">
                  <c:v>0.34</c:v>
                </c:pt>
                <c:pt idx="7">
                  <c:v>0.39</c:v>
                </c:pt>
                <c:pt idx="8">
                  <c:v>0.43</c:v>
                </c:pt>
                <c:pt idx="9">
                  <c:v>0.46</c:v>
                </c:pt>
                <c:pt idx="10">
                  <c:v>0.54</c:v>
                </c:pt>
                <c:pt idx="11">
                  <c:v>0.42</c:v>
                </c:pt>
                <c:pt idx="12">
                  <c:v>0.51</c:v>
                </c:pt>
                <c:pt idx="13">
                  <c:v>0.45</c:v>
                </c:pt>
                <c:pt idx="14">
                  <c:v>0.49</c:v>
                </c:pt>
                <c:pt idx="15">
                  <c:v>0.42</c:v>
                </c:pt>
                <c:pt idx="16">
                  <c:v>0.41</c:v>
                </c:pt>
                <c:pt idx="17">
                  <c:v>0.51</c:v>
                </c:pt>
                <c:pt idx="18">
                  <c:v>0.51</c:v>
                </c:pt>
                <c:pt idx="19">
                  <c:v>0.49</c:v>
                </c:pt>
                <c:pt idx="20">
                  <c:v>0.5</c:v>
                </c:pt>
                <c:pt idx="21">
                  <c:v>0.56000000000000005</c:v>
                </c:pt>
                <c:pt idx="22">
                  <c:v>0.45</c:v>
                </c:pt>
                <c:pt idx="23">
                  <c:v>0.44</c:v>
                </c:pt>
                <c:pt idx="24">
                  <c:v>0.49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个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Sheet1!$G$2:$G$26</c:f>
              <c:numCache>
                <c:formatCode>General</c:formatCode>
                <c:ptCount val="25"/>
                <c:pt idx="0">
                  <c:v>0.67</c:v>
                </c:pt>
                <c:pt idx="1">
                  <c:v>0.56999999999999995</c:v>
                </c:pt>
                <c:pt idx="2">
                  <c:v>0.47</c:v>
                </c:pt>
                <c:pt idx="3">
                  <c:v>0.46</c:v>
                </c:pt>
                <c:pt idx="4">
                  <c:v>0.42</c:v>
                </c:pt>
                <c:pt idx="5">
                  <c:v>0.6</c:v>
                </c:pt>
                <c:pt idx="6">
                  <c:v>0.5</c:v>
                </c:pt>
                <c:pt idx="7">
                  <c:v>0.53</c:v>
                </c:pt>
                <c:pt idx="8">
                  <c:v>0.54</c:v>
                </c:pt>
                <c:pt idx="9">
                  <c:v>0.62</c:v>
                </c:pt>
                <c:pt idx="10">
                  <c:v>0.48</c:v>
                </c:pt>
                <c:pt idx="11">
                  <c:v>0.48</c:v>
                </c:pt>
                <c:pt idx="12">
                  <c:v>0.42</c:v>
                </c:pt>
                <c:pt idx="13">
                  <c:v>0.42</c:v>
                </c:pt>
                <c:pt idx="14">
                  <c:v>0.52</c:v>
                </c:pt>
                <c:pt idx="15">
                  <c:v>0.42</c:v>
                </c:pt>
                <c:pt idx="16">
                  <c:v>0.48</c:v>
                </c:pt>
                <c:pt idx="17">
                  <c:v>0.39</c:v>
                </c:pt>
                <c:pt idx="18">
                  <c:v>0.51</c:v>
                </c:pt>
                <c:pt idx="19">
                  <c:v>0.54</c:v>
                </c:pt>
                <c:pt idx="20">
                  <c:v>0.43</c:v>
                </c:pt>
                <c:pt idx="21">
                  <c:v>0.48</c:v>
                </c:pt>
                <c:pt idx="22">
                  <c:v>0.55000000000000004</c:v>
                </c:pt>
                <c:pt idx="23">
                  <c:v>0.55000000000000004</c:v>
                </c:pt>
                <c:pt idx="24">
                  <c:v>0.43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还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Sheet1!$H$2:$H$26</c:f>
              <c:numCache>
                <c:formatCode>General</c:formatCode>
                <c:ptCount val="25"/>
                <c:pt idx="0">
                  <c:v>0.28000000000000003</c:v>
                </c:pt>
                <c:pt idx="1">
                  <c:v>0.28999999999999998</c:v>
                </c:pt>
                <c:pt idx="2">
                  <c:v>0.27</c:v>
                </c:pt>
                <c:pt idx="3">
                  <c:v>0.27</c:v>
                </c:pt>
                <c:pt idx="4">
                  <c:v>0.24</c:v>
                </c:pt>
                <c:pt idx="5">
                  <c:v>0.28000000000000003</c:v>
                </c:pt>
                <c:pt idx="6">
                  <c:v>0.25</c:v>
                </c:pt>
                <c:pt idx="7">
                  <c:v>0.26</c:v>
                </c:pt>
                <c:pt idx="8">
                  <c:v>0.3</c:v>
                </c:pt>
                <c:pt idx="9">
                  <c:v>0.28999999999999998</c:v>
                </c:pt>
                <c:pt idx="10">
                  <c:v>0.28999999999999998</c:v>
                </c:pt>
                <c:pt idx="11">
                  <c:v>0.24</c:v>
                </c:pt>
                <c:pt idx="12">
                  <c:v>0.25</c:v>
                </c:pt>
                <c:pt idx="13">
                  <c:v>0.21</c:v>
                </c:pt>
                <c:pt idx="14">
                  <c:v>0.25</c:v>
                </c:pt>
                <c:pt idx="15">
                  <c:v>0.2</c:v>
                </c:pt>
                <c:pt idx="16">
                  <c:v>0.21</c:v>
                </c:pt>
                <c:pt idx="17">
                  <c:v>0.27</c:v>
                </c:pt>
                <c:pt idx="18">
                  <c:v>0.27</c:v>
                </c:pt>
                <c:pt idx="19">
                  <c:v>0.32</c:v>
                </c:pt>
                <c:pt idx="20">
                  <c:v>0.28000000000000003</c:v>
                </c:pt>
                <c:pt idx="21">
                  <c:v>0.27</c:v>
                </c:pt>
                <c:pt idx="22">
                  <c:v>0.28999999999999998</c:v>
                </c:pt>
                <c:pt idx="23">
                  <c:v>0.24</c:v>
                </c:pt>
                <c:pt idx="24">
                  <c:v>0.27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2828912"/>
        <c:axId val="852828368"/>
      </c:lineChart>
      <c:catAx>
        <c:axId val="85282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2828368"/>
        <c:crosses val="autoZero"/>
        <c:auto val="1"/>
        <c:lblAlgn val="ctr"/>
        <c:lblOffset val="100"/>
        <c:noMultiLvlLbl val="0"/>
      </c:catAx>
      <c:valAx>
        <c:axId val="85282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282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动词</a:t>
            </a:r>
            <a:endParaRPr lang="en-US" altLang="zh-CN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看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0.46</c:v>
                </c:pt>
                <c:pt idx="1">
                  <c:v>0.44</c:v>
                </c:pt>
                <c:pt idx="2">
                  <c:v>0.46</c:v>
                </c:pt>
                <c:pt idx="3">
                  <c:v>0.39</c:v>
                </c:pt>
                <c:pt idx="4">
                  <c:v>0.31</c:v>
                </c:pt>
                <c:pt idx="5">
                  <c:v>0.3</c:v>
                </c:pt>
                <c:pt idx="6">
                  <c:v>0.28000000000000003</c:v>
                </c:pt>
                <c:pt idx="7">
                  <c:v>0.24</c:v>
                </c:pt>
                <c:pt idx="8">
                  <c:v>0.25</c:v>
                </c:pt>
                <c:pt idx="9">
                  <c:v>0.23</c:v>
                </c:pt>
                <c:pt idx="10">
                  <c:v>0.2</c:v>
                </c:pt>
                <c:pt idx="11">
                  <c:v>0.22</c:v>
                </c:pt>
                <c:pt idx="12">
                  <c:v>0.2</c:v>
                </c:pt>
                <c:pt idx="13">
                  <c:v>0.16</c:v>
                </c:pt>
                <c:pt idx="14">
                  <c:v>0.22</c:v>
                </c:pt>
                <c:pt idx="15">
                  <c:v>0.24</c:v>
                </c:pt>
                <c:pt idx="16">
                  <c:v>0.31</c:v>
                </c:pt>
                <c:pt idx="17">
                  <c:v>0.22</c:v>
                </c:pt>
                <c:pt idx="18">
                  <c:v>0.27</c:v>
                </c:pt>
                <c:pt idx="19">
                  <c:v>0.22</c:v>
                </c:pt>
                <c:pt idx="20">
                  <c:v>0.2</c:v>
                </c:pt>
                <c:pt idx="21">
                  <c:v>0.2</c:v>
                </c:pt>
                <c:pt idx="22">
                  <c:v>0.25</c:v>
                </c:pt>
                <c:pt idx="23">
                  <c:v>0.17</c:v>
                </c:pt>
                <c:pt idx="24">
                  <c:v>0.18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246-48EA-94A3-5DCD834D58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道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0.56999999999999995</c:v>
                </c:pt>
                <c:pt idx="1">
                  <c:v>0.52</c:v>
                </c:pt>
                <c:pt idx="2">
                  <c:v>0.6</c:v>
                </c:pt>
                <c:pt idx="3">
                  <c:v>0.74</c:v>
                </c:pt>
                <c:pt idx="4">
                  <c:v>0.64</c:v>
                </c:pt>
                <c:pt idx="5">
                  <c:v>0.68</c:v>
                </c:pt>
                <c:pt idx="6">
                  <c:v>0.65</c:v>
                </c:pt>
                <c:pt idx="7">
                  <c:v>0.56999999999999995</c:v>
                </c:pt>
                <c:pt idx="8">
                  <c:v>0.57999999999999996</c:v>
                </c:pt>
                <c:pt idx="9">
                  <c:v>0.55000000000000004</c:v>
                </c:pt>
                <c:pt idx="10">
                  <c:v>0.42</c:v>
                </c:pt>
                <c:pt idx="11">
                  <c:v>0.48</c:v>
                </c:pt>
                <c:pt idx="12">
                  <c:v>0.67</c:v>
                </c:pt>
                <c:pt idx="13">
                  <c:v>0.54</c:v>
                </c:pt>
                <c:pt idx="14">
                  <c:v>0.56000000000000005</c:v>
                </c:pt>
                <c:pt idx="15">
                  <c:v>0.44</c:v>
                </c:pt>
                <c:pt idx="16">
                  <c:v>0.76</c:v>
                </c:pt>
                <c:pt idx="17">
                  <c:v>0.56999999999999995</c:v>
                </c:pt>
                <c:pt idx="18">
                  <c:v>0.54</c:v>
                </c:pt>
                <c:pt idx="19">
                  <c:v>0.57999999999999996</c:v>
                </c:pt>
                <c:pt idx="20">
                  <c:v>0.45</c:v>
                </c:pt>
                <c:pt idx="21">
                  <c:v>0.61</c:v>
                </c:pt>
                <c:pt idx="22">
                  <c:v>0.56000000000000005</c:v>
                </c:pt>
                <c:pt idx="23">
                  <c:v>0.47</c:v>
                </c:pt>
                <c:pt idx="24">
                  <c:v>0.4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说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0.36</c:v>
                </c:pt>
                <c:pt idx="1">
                  <c:v>0.39</c:v>
                </c:pt>
                <c:pt idx="2">
                  <c:v>0.24</c:v>
                </c:pt>
                <c:pt idx="3">
                  <c:v>0.35</c:v>
                </c:pt>
                <c:pt idx="4">
                  <c:v>0.33</c:v>
                </c:pt>
                <c:pt idx="5">
                  <c:v>0.44</c:v>
                </c:pt>
                <c:pt idx="6">
                  <c:v>0.4</c:v>
                </c:pt>
                <c:pt idx="7">
                  <c:v>0.32</c:v>
                </c:pt>
                <c:pt idx="8">
                  <c:v>0.3</c:v>
                </c:pt>
                <c:pt idx="9">
                  <c:v>0.41</c:v>
                </c:pt>
                <c:pt idx="10">
                  <c:v>0.34</c:v>
                </c:pt>
                <c:pt idx="11">
                  <c:v>0.33</c:v>
                </c:pt>
                <c:pt idx="12">
                  <c:v>0.36</c:v>
                </c:pt>
                <c:pt idx="13">
                  <c:v>0.28000000000000003</c:v>
                </c:pt>
                <c:pt idx="14">
                  <c:v>0.33</c:v>
                </c:pt>
                <c:pt idx="15">
                  <c:v>0.33</c:v>
                </c:pt>
                <c:pt idx="16">
                  <c:v>0.38</c:v>
                </c:pt>
                <c:pt idx="17">
                  <c:v>0.38</c:v>
                </c:pt>
                <c:pt idx="18">
                  <c:v>0.44</c:v>
                </c:pt>
                <c:pt idx="19">
                  <c:v>0.43</c:v>
                </c:pt>
                <c:pt idx="20">
                  <c:v>0.36</c:v>
                </c:pt>
                <c:pt idx="21">
                  <c:v>0.4</c:v>
                </c:pt>
                <c:pt idx="22">
                  <c:v>0.39</c:v>
                </c:pt>
                <c:pt idx="23">
                  <c:v>0.31</c:v>
                </c:pt>
                <c:pt idx="24">
                  <c:v>0.37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6554448"/>
        <c:axId val="936552272"/>
      </c:lineChart>
      <c:catAx>
        <c:axId val="93655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6552272"/>
        <c:crosses val="autoZero"/>
        <c:auto val="1"/>
        <c:lblAlgn val="ctr"/>
        <c:lblOffset val="100"/>
        <c:noMultiLvlLbl val="0"/>
      </c:catAx>
      <c:valAx>
        <c:axId val="93655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655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代词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他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0.44</c:v>
                </c:pt>
                <c:pt idx="1">
                  <c:v>0.5</c:v>
                </c:pt>
                <c:pt idx="2">
                  <c:v>0.3</c:v>
                </c:pt>
                <c:pt idx="3">
                  <c:v>0.36</c:v>
                </c:pt>
                <c:pt idx="4">
                  <c:v>0.48</c:v>
                </c:pt>
                <c:pt idx="5">
                  <c:v>0.38</c:v>
                </c:pt>
                <c:pt idx="6">
                  <c:v>0.53</c:v>
                </c:pt>
                <c:pt idx="7">
                  <c:v>0.52</c:v>
                </c:pt>
                <c:pt idx="8">
                  <c:v>0.52</c:v>
                </c:pt>
                <c:pt idx="9">
                  <c:v>0.66</c:v>
                </c:pt>
                <c:pt idx="10">
                  <c:v>0.69</c:v>
                </c:pt>
                <c:pt idx="11">
                  <c:v>0.48</c:v>
                </c:pt>
                <c:pt idx="12">
                  <c:v>0.62</c:v>
                </c:pt>
                <c:pt idx="13">
                  <c:v>0.69</c:v>
                </c:pt>
                <c:pt idx="14">
                  <c:v>0.49</c:v>
                </c:pt>
                <c:pt idx="15">
                  <c:v>0.38</c:v>
                </c:pt>
                <c:pt idx="16">
                  <c:v>0.43</c:v>
                </c:pt>
                <c:pt idx="17">
                  <c:v>0.47</c:v>
                </c:pt>
                <c:pt idx="18">
                  <c:v>0.71</c:v>
                </c:pt>
                <c:pt idx="19">
                  <c:v>0.49</c:v>
                </c:pt>
                <c:pt idx="20">
                  <c:v>0.71</c:v>
                </c:pt>
                <c:pt idx="21">
                  <c:v>0.57999999999999996</c:v>
                </c:pt>
                <c:pt idx="22">
                  <c:v>0.67</c:v>
                </c:pt>
                <c:pt idx="23">
                  <c:v>0.79</c:v>
                </c:pt>
                <c:pt idx="24">
                  <c:v>0.62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246-48EA-94A3-5DCD834D58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我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1.85</c:v>
                </c:pt>
                <c:pt idx="1">
                  <c:v>1.87</c:v>
                </c:pt>
                <c:pt idx="2">
                  <c:v>1.81</c:v>
                </c:pt>
                <c:pt idx="3">
                  <c:v>2.04</c:v>
                </c:pt>
                <c:pt idx="4">
                  <c:v>2.0499999999999998</c:v>
                </c:pt>
                <c:pt idx="5">
                  <c:v>1.89</c:v>
                </c:pt>
                <c:pt idx="6">
                  <c:v>1.63</c:v>
                </c:pt>
                <c:pt idx="7">
                  <c:v>1.62</c:v>
                </c:pt>
                <c:pt idx="8">
                  <c:v>1.55</c:v>
                </c:pt>
                <c:pt idx="9">
                  <c:v>1.41</c:v>
                </c:pt>
                <c:pt idx="10">
                  <c:v>1.23</c:v>
                </c:pt>
                <c:pt idx="11">
                  <c:v>1.69</c:v>
                </c:pt>
                <c:pt idx="12">
                  <c:v>1.69</c:v>
                </c:pt>
                <c:pt idx="13">
                  <c:v>1.33</c:v>
                </c:pt>
                <c:pt idx="14">
                  <c:v>1.46</c:v>
                </c:pt>
                <c:pt idx="15">
                  <c:v>1.59</c:v>
                </c:pt>
                <c:pt idx="16">
                  <c:v>1.69</c:v>
                </c:pt>
                <c:pt idx="17">
                  <c:v>1.57</c:v>
                </c:pt>
                <c:pt idx="18">
                  <c:v>1.41</c:v>
                </c:pt>
                <c:pt idx="19">
                  <c:v>1.45</c:v>
                </c:pt>
                <c:pt idx="20">
                  <c:v>1.51</c:v>
                </c:pt>
                <c:pt idx="21">
                  <c:v>1.55</c:v>
                </c:pt>
                <c:pt idx="22">
                  <c:v>1.39</c:v>
                </c:pt>
                <c:pt idx="23">
                  <c:v>1.68</c:v>
                </c:pt>
                <c:pt idx="24">
                  <c:v>1.51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她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0.43</c:v>
                </c:pt>
                <c:pt idx="1">
                  <c:v>0.5</c:v>
                </c:pt>
                <c:pt idx="2">
                  <c:v>0.59</c:v>
                </c:pt>
                <c:pt idx="3">
                  <c:v>0.62</c:v>
                </c:pt>
                <c:pt idx="4">
                  <c:v>0.51</c:v>
                </c:pt>
                <c:pt idx="5">
                  <c:v>0.63</c:v>
                </c:pt>
                <c:pt idx="6">
                  <c:v>0.44</c:v>
                </c:pt>
                <c:pt idx="7">
                  <c:v>0.39</c:v>
                </c:pt>
                <c:pt idx="8">
                  <c:v>0.37</c:v>
                </c:pt>
                <c:pt idx="9">
                  <c:v>0.35</c:v>
                </c:pt>
                <c:pt idx="10">
                  <c:v>0.34</c:v>
                </c:pt>
                <c:pt idx="11">
                  <c:v>0.56000000000000005</c:v>
                </c:pt>
                <c:pt idx="12">
                  <c:v>0.4</c:v>
                </c:pt>
                <c:pt idx="13">
                  <c:v>0.3</c:v>
                </c:pt>
                <c:pt idx="14">
                  <c:v>0.45</c:v>
                </c:pt>
                <c:pt idx="15">
                  <c:v>0.47</c:v>
                </c:pt>
                <c:pt idx="16">
                  <c:v>0.56999999999999995</c:v>
                </c:pt>
                <c:pt idx="17">
                  <c:v>0.43</c:v>
                </c:pt>
                <c:pt idx="18">
                  <c:v>0.32</c:v>
                </c:pt>
                <c:pt idx="19">
                  <c:v>0.53</c:v>
                </c:pt>
                <c:pt idx="20">
                  <c:v>0.22</c:v>
                </c:pt>
                <c:pt idx="21">
                  <c:v>0.54</c:v>
                </c:pt>
                <c:pt idx="22">
                  <c:v>0.32</c:v>
                </c:pt>
                <c:pt idx="23">
                  <c:v>0.13</c:v>
                </c:pt>
                <c:pt idx="24">
                  <c:v>0.4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你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Sheet1!$E$2:$E$26</c:f>
              <c:numCache>
                <c:formatCode>General</c:formatCode>
                <c:ptCount val="25"/>
                <c:pt idx="0">
                  <c:v>0.17</c:v>
                </c:pt>
                <c:pt idx="1">
                  <c:v>0.22</c:v>
                </c:pt>
                <c:pt idx="2">
                  <c:v>0.16</c:v>
                </c:pt>
                <c:pt idx="3">
                  <c:v>0.32</c:v>
                </c:pt>
                <c:pt idx="4">
                  <c:v>0.4</c:v>
                </c:pt>
                <c:pt idx="5">
                  <c:v>0.43</c:v>
                </c:pt>
                <c:pt idx="6">
                  <c:v>0.45</c:v>
                </c:pt>
                <c:pt idx="7">
                  <c:v>0.28000000000000003</c:v>
                </c:pt>
                <c:pt idx="8">
                  <c:v>0.52</c:v>
                </c:pt>
                <c:pt idx="9">
                  <c:v>0.26</c:v>
                </c:pt>
                <c:pt idx="10">
                  <c:v>0.34</c:v>
                </c:pt>
                <c:pt idx="11">
                  <c:v>0.38</c:v>
                </c:pt>
                <c:pt idx="12">
                  <c:v>0.43</c:v>
                </c:pt>
                <c:pt idx="13">
                  <c:v>0.31</c:v>
                </c:pt>
                <c:pt idx="14">
                  <c:v>0.41</c:v>
                </c:pt>
                <c:pt idx="15">
                  <c:v>0.34</c:v>
                </c:pt>
                <c:pt idx="16">
                  <c:v>0.73</c:v>
                </c:pt>
                <c:pt idx="17">
                  <c:v>0.45</c:v>
                </c:pt>
                <c:pt idx="18">
                  <c:v>0.36</c:v>
                </c:pt>
                <c:pt idx="19">
                  <c:v>0.7</c:v>
                </c:pt>
                <c:pt idx="20">
                  <c:v>0.34</c:v>
                </c:pt>
                <c:pt idx="21">
                  <c:v>0.25</c:v>
                </c:pt>
                <c:pt idx="22">
                  <c:v>0.52</c:v>
                </c:pt>
                <c:pt idx="23">
                  <c:v>0.42</c:v>
                </c:pt>
                <c:pt idx="24">
                  <c:v>0.33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6547376"/>
        <c:axId val="936526704"/>
      </c:lineChart>
      <c:catAx>
        <c:axId val="93654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6526704"/>
        <c:crosses val="autoZero"/>
        <c:auto val="1"/>
        <c:lblAlgn val="ctr"/>
        <c:lblOffset val="100"/>
        <c:noMultiLvlLbl val="0"/>
      </c:catAx>
      <c:valAx>
        <c:axId val="93652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654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A950A4-76CB-4798-AC57-146976761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1A47E9F-8F60-484A-AFD6-CD5A9C64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1C2A1E-9275-4FFB-AF07-801980A9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24F-658C-49E3-B165-B4F93A4AA7C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42C5FB-903F-43BE-8271-CE1348A0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6EE67F-40E9-4082-9857-C77BDA3F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80EE-DF7C-41B5-8304-EA00454E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5576E5-8F58-4E72-83DC-527BA731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D78CB8E-EA75-4BE5-9A78-BC5867D07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D582D7-4B0C-459A-AEDE-A1071C64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24F-658C-49E3-B165-B4F93A4AA7C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49C15D-66C7-43E8-A22A-403C82B8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C079E6-FC4A-4632-B74A-272584BA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80EE-DF7C-41B5-8304-EA00454E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7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E671DB2-36C9-4833-9365-B255E8A2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A084208-16A7-49C2-B7DA-49844F875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CBE25D-48BF-4A40-9F14-CF10647B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24F-658C-49E3-B165-B4F93A4AA7C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E2B702-B81E-4C74-BA00-BD458E96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CC4DE5-0560-493A-AC27-5E5E8D08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80EE-DF7C-41B5-8304-EA00454E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2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A4EC2D-CF64-4A48-8630-0BF2B70C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639FE4-5BDD-4147-A31B-39E5FB7C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07217C-3478-4A28-AF99-8AB30DC4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24F-658C-49E3-B165-B4F93A4AA7C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8BF4FB-157D-4435-8B80-1855E5DD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7299B-4D05-410F-AE92-49F6DF19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80EE-DF7C-41B5-8304-EA00454E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ECA77-F3C9-4294-A12D-46C7F5F0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C3EDC3-BAEE-46EF-AC35-2A7CE4E7C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ABD9D9-F47C-4346-9883-776AB97B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24F-658C-49E3-B165-B4F93A4AA7C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368D41-08DC-47C7-9A41-E99976AC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3F3AE3-F74A-48C4-824E-B50BA541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80EE-DF7C-41B5-8304-EA00454E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6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F87880-7FF2-4407-B2BD-E7AE3C99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671312-FFF7-4B2E-8E5D-0F039C793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50B3CCE-CB0B-41D6-824C-DD08865F5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9D0E37-465D-4AC5-BA14-58B80F61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24F-658C-49E3-B165-B4F93A4AA7C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707E44-1B02-479C-B7CD-DB42ACE9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2A544F-B98A-405C-8F15-A490CC91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80EE-DF7C-41B5-8304-EA00454E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665065-1DFA-444C-9D7D-62208D87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F68365-725B-4D37-A324-8062C7D2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E3C8D5C-EBAC-40D7-9F7A-D335F9F6A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4894E74-DA32-4996-9751-99E439034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17BB066-607F-40D1-A41C-C7CF8DF85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A953E48-D2F9-4703-BDD6-BE592602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24F-658C-49E3-B165-B4F93A4AA7C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428BB23-EFDD-48EC-8CCE-B80D35BB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CA80435-99E2-4BBD-8078-360B14A0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80EE-DF7C-41B5-8304-EA00454E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2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8FF121-7E0C-4CA0-832A-E62C4294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888D127-1922-41AC-97C4-1DABC61C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24F-658C-49E3-B165-B4F93A4AA7C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F5EB75-997D-4CD5-8B43-4568D83C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1569E1-BAD8-43B2-89ED-0AD8206B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80EE-DF7C-41B5-8304-EA00454E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1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DB9841A-B6D1-4FB8-830A-FBD1C391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24F-658C-49E3-B165-B4F93A4AA7C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0B9F436-9544-4C0C-A477-03BF2EA8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304A5F-9F84-472C-8805-4D10C55E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80EE-DF7C-41B5-8304-EA00454E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2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D5060-0388-417D-825E-85B3F303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CC2F5B-3BEA-461D-92D8-45A7E4DA7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186162-7FAB-4B5D-A072-AC05593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A364977-D10B-4DB0-9917-673656FD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24F-658C-49E3-B165-B4F93A4AA7C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5AD962-2D44-4B19-8DF9-F9E85002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B84F7B-112B-42F9-B958-40B6C9DA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80EE-DF7C-41B5-8304-EA00454E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46C85F-C2E6-43E2-B40A-33F25384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9A5602D-21CF-4023-A578-4252FF68E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AD79369-6A5E-48F3-9953-B0F81576C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C30E129-E9FC-4C40-AA37-B6BB30CD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24F-658C-49E3-B165-B4F93A4AA7C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160641-99DD-479F-A871-96661771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AF8834-9DBC-482F-8CCF-44B9AF03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80EE-DF7C-41B5-8304-EA00454E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6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66E723-5217-41E8-B704-D9500082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04C0B3-7DE9-4D59-AD19-98D433D8B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A8B7AE-35B3-4E45-A791-A6E49649C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F24F-658C-49E3-B165-B4F93A4AA7C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42A166-DC16-4C59-8F70-12A418649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116CA5-30DC-44C9-89D3-C1E9D15E3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80EE-DF7C-41B5-8304-EA00454E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1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4C9D9F17-EFDE-49D8-BC36-F3C358798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7816804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93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23E91C64-14AF-45C8-AD06-FA3BE4B1D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991508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22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23E91C64-14AF-45C8-AD06-FA3BE4B1D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7514544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05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23E91C64-14AF-45C8-AD06-FA3BE4B1D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415414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16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23E91C64-14AF-45C8-AD06-FA3BE4B1D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739981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870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23E91C64-14AF-45C8-AD06-FA3BE4B1D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369702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918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23E91C64-14AF-45C8-AD06-FA3BE4B1D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5213478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89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23E91C64-14AF-45C8-AD06-FA3BE4B1D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034844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98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23E91C64-14AF-45C8-AD06-FA3BE4B1D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440271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37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16</Words>
  <Application>Microsoft Office PowerPoint</Application>
  <PresentationFormat>宽屏</PresentationFormat>
  <Paragraphs>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Tianli Bi (Visual Concepts)</dc:creator>
  <cp:lastModifiedBy>Tianli Bi</cp:lastModifiedBy>
  <cp:revision>42</cp:revision>
  <dcterms:created xsi:type="dcterms:W3CDTF">2018-05-04T23:59:44Z</dcterms:created>
  <dcterms:modified xsi:type="dcterms:W3CDTF">2018-05-06T03:48:20Z</dcterms:modified>
</cp:coreProperties>
</file>