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Roboto" panose="02010600030101010101" charset="0"/>
      <p:regular r:id="rId13"/>
      <p:bold r:id="rId14"/>
      <p:italic r:id="rId15"/>
      <p:boldItalic r:id="rId16"/>
    </p:embeddedFont>
    <p:embeddedFont>
      <p:font typeface="Roboto Condensed" panose="02010600030101010101" charset="0"/>
      <p:regular r:id="rId17"/>
      <p:bold r:id="rId18"/>
      <p:italic r:id="rId19"/>
      <p:boldItalic r:id="rId20"/>
    </p:embeddedFont>
    <p:embeddedFont>
      <p:font typeface="Roboto Mono" panose="02010600030101010101"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zh-CN"/>
              <a:t>natural language processing </a:t>
            </a:r>
            <a:endParaRPr sz="1200" b="0" i="0" u="none" strike="noStrike" cap="none">
              <a:solidFill>
                <a:schemeClr val="dk1"/>
              </a:solidFill>
              <a:latin typeface="Arial"/>
              <a:ea typeface="Arial"/>
              <a:cs typeface="Arial"/>
              <a:sym typeface="Arial"/>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15" name="Google Shape;31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6" name="Google Shape;1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dd2f65574_1_3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dd2f65574_1_3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4dd2f65574_1_3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C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44" name="Google Shape;1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zh-CN"/>
              <a:t>we use spacy for text classification, particularly the NER Model.</a:t>
            </a:r>
            <a:endParaRPr/>
          </a:p>
          <a:p>
            <a:pPr marL="0" marR="0" lvl="0" indent="0" algn="l" rtl="0">
              <a:lnSpc>
                <a:spcPct val="100000"/>
              </a:lnSpc>
              <a:spcBef>
                <a:spcPts val="0"/>
              </a:spcBef>
              <a:spcAft>
                <a:spcPts val="0"/>
              </a:spcAft>
              <a:buSzPts val="1400"/>
              <a:buNone/>
            </a:pPr>
            <a:r>
              <a:rPr lang="zh-CN"/>
              <a:t>this model expect a list which have tagged position,</a:t>
            </a:r>
            <a:endParaRPr/>
          </a:p>
          <a:p>
            <a:pPr marL="0" marR="0" lvl="0" indent="0" algn="l" rtl="0">
              <a:lnSpc>
                <a:spcPct val="100000"/>
              </a:lnSpc>
              <a:spcBef>
                <a:spcPts val="0"/>
              </a:spcBef>
              <a:spcAft>
                <a:spcPts val="0"/>
              </a:spcAft>
              <a:buSzPts val="1400"/>
              <a:buNone/>
            </a:pPr>
            <a:r>
              <a:rPr lang="zh-CN"/>
              <a:t>  </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zh-CN"/>
              <a:t>Machine learning to establish a code model </a:t>
            </a:r>
            <a:endParaRPr/>
          </a:p>
          <a:p>
            <a:pPr marL="0" marR="0" lvl="0" indent="0" algn="l" rtl="0">
              <a:lnSpc>
                <a:spcPct val="100000"/>
              </a:lnSpc>
              <a:spcBef>
                <a:spcPts val="0"/>
              </a:spcBef>
              <a:spcAft>
                <a:spcPts val="0"/>
              </a:spcAft>
              <a:buSzPts val="1400"/>
              <a:buNone/>
            </a:pPr>
            <a:r>
              <a:rPr lang="zh-CN"/>
              <a:t>use machine learning to extract data from data set, basing on the spaCy model using Named Entity Recognizer technique. We added customized tag elements and justified it to fit our needs.</a:t>
            </a:r>
            <a:endParaRPr/>
          </a:p>
        </p:txBody>
      </p:sp>
      <p:sp>
        <p:nvSpPr>
          <p:cNvPr id="162" name="Google Shape;16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dd2f65574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4dd2f65574_2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88" name="Google Shape;188;g4dd2f65574_2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dd2f65574_2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4dd2f65574_2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31" name="Google Shape;231;g4dd2f65574_2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d2f65574_2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4dd2f65574_2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52" name="Google Shape;252;g4dd2f65574_2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95" name="Google Shape;2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zh-CN"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6pPr>
            <a:lvl7pPr marL="3200400" marR="0" lvl="6"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7pPr>
            <a:lvl8pPr marL="3657600" marR="0" lvl="7"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8pPr>
            <a:lvl9pPr marL="4114800" marR="0" lvl="8"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4347" y="3947"/>
            <a:ext cx="9779400" cy="27489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3">
              <a:alphaModFix amt="80000"/>
            </a:blip>
            <a:stretch>
              <a:fillRect b="-10000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13"/>
          <p:cNvSpPr/>
          <p:nvPr/>
        </p:nvSpPr>
        <p:spPr>
          <a:xfrm>
            <a:off x="1742743" y="5313032"/>
            <a:ext cx="10079650" cy="2833304"/>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3">
              <a:alphaModFix amt="80000"/>
            </a:blip>
            <a:stretch>
              <a:fillRect t="-10000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13"/>
          <p:cNvSpPr txBox="1"/>
          <p:nvPr/>
        </p:nvSpPr>
        <p:spPr>
          <a:xfrm>
            <a:off x="2136076" y="2831157"/>
            <a:ext cx="7940842"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zh-CN" sz="2800" b="1"/>
              <a:t>N</a:t>
            </a:r>
            <a:r>
              <a:rPr lang="zh-CN" sz="2800" b="1" i="0" u="none" strike="noStrike" cap="none">
                <a:solidFill>
                  <a:srgbClr val="000000"/>
                </a:solidFill>
                <a:latin typeface="Arial"/>
                <a:ea typeface="Arial"/>
                <a:cs typeface="Arial"/>
                <a:sym typeface="Arial"/>
              </a:rPr>
              <a:t>LP solution on </a:t>
            </a:r>
            <a:endParaRPr sz="2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zh-CN" sz="2800" b="1" i="0" u="none" strike="noStrike" cap="none">
                <a:solidFill>
                  <a:srgbClr val="000000"/>
                </a:solidFill>
                <a:latin typeface="Arial"/>
                <a:ea typeface="Arial"/>
                <a:cs typeface="Arial"/>
                <a:sym typeface="Arial"/>
              </a:rPr>
              <a:t>extracting accounting information</a:t>
            </a:r>
            <a:endParaRPr sz="2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Arial"/>
              <a:ea typeface="Arial"/>
              <a:cs typeface="Arial"/>
              <a:sym typeface="Arial"/>
            </a:endParaRPr>
          </a:p>
        </p:txBody>
      </p:sp>
      <p:sp>
        <p:nvSpPr>
          <p:cNvPr id="92" name="Google Shape;92;p13"/>
          <p:cNvSpPr/>
          <p:nvPr/>
        </p:nvSpPr>
        <p:spPr>
          <a:xfrm>
            <a:off x="5468450" y="1423450"/>
            <a:ext cx="1248300" cy="1277100"/>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3" name="Google Shape;93;p13"/>
          <p:cNvCxnSpPr/>
          <p:nvPr/>
        </p:nvCxnSpPr>
        <p:spPr>
          <a:xfrm>
            <a:off x="2594947" y="3812704"/>
            <a:ext cx="7023100" cy="0"/>
          </a:xfrm>
          <a:prstGeom prst="straightConnector1">
            <a:avLst/>
          </a:prstGeom>
          <a:noFill/>
          <a:ln w="9525" cap="flat" cmpd="sng">
            <a:solidFill>
              <a:srgbClr val="7F7F7F"/>
            </a:solidFill>
            <a:prstDash val="solid"/>
            <a:miter lim="800000"/>
            <a:headEnd type="none" w="sm" len="sm"/>
            <a:tailEnd type="none" w="sm" len="sm"/>
          </a:ln>
        </p:spPr>
      </p:cxnSp>
      <p:sp>
        <p:nvSpPr>
          <p:cNvPr id="94" name="Google Shape;94;p13"/>
          <p:cNvSpPr txBox="1"/>
          <p:nvPr/>
        </p:nvSpPr>
        <p:spPr>
          <a:xfrm>
            <a:off x="4893594" y="1785535"/>
            <a:ext cx="2425806"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Team</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zh-CN" sz="1800" b="0" i="0" u="none" strike="noStrike" cap="none">
                <a:solidFill>
                  <a:schemeClr val="dk1"/>
                </a:solidFill>
                <a:latin typeface="Arial"/>
                <a:ea typeface="Arial"/>
                <a:cs typeface="Arial"/>
                <a:sym typeface="Arial"/>
              </a:rPr>
              <a:t>“Weckers”</a:t>
            </a: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a:off x="4404495" y="4032590"/>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dirty="0">
                <a:solidFill>
                  <a:schemeClr val="dk1"/>
                </a:solidFill>
                <a:latin typeface="Arial"/>
                <a:ea typeface="Arial"/>
                <a:cs typeface="Arial"/>
                <a:sym typeface="Arial"/>
              </a:rPr>
              <a:t>LOW Zhi Hao</a:t>
            </a:r>
            <a:endParaRPr sz="1400" b="0" i="0" u="none" strike="noStrike" cap="none" dirty="0">
              <a:solidFill>
                <a:schemeClr val="dk1"/>
              </a:solidFill>
              <a:latin typeface="Arial"/>
              <a:ea typeface="Arial"/>
              <a:cs typeface="Arial"/>
              <a:sym typeface="Arial"/>
            </a:endParaRPr>
          </a:p>
        </p:txBody>
      </p:sp>
      <p:sp>
        <p:nvSpPr>
          <p:cNvPr id="96" name="Google Shape;96;p13"/>
          <p:cNvSpPr/>
          <p:nvPr/>
        </p:nvSpPr>
        <p:spPr>
          <a:xfrm>
            <a:off x="6532394" y="4513326"/>
            <a:ext cx="1775881"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SUN Yuran</a:t>
            </a:r>
            <a:endParaRPr sz="1400" b="0" i="0" u="none" strike="noStrike" cap="none">
              <a:solidFill>
                <a:schemeClr val="dk1"/>
              </a:solidFill>
              <a:latin typeface="Arial"/>
              <a:ea typeface="Arial"/>
              <a:cs typeface="Arial"/>
              <a:sym typeface="Arial"/>
            </a:endParaRPr>
          </a:p>
        </p:txBody>
      </p:sp>
      <p:sp>
        <p:nvSpPr>
          <p:cNvPr id="97" name="Google Shape;97;p13"/>
          <p:cNvSpPr/>
          <p:nvPr/>
        </p:nvSpPr>
        <p:spPr>
          <a:xfrm>
            <a:off x="3470275" y="4794250"/>
            <a:ext cx="209550" cy="209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8" name="Google Shape;98;p13"/>
          <p:cNvPicPr preferRelativeResize="0"/>
          <p:nvPr/>
        </p:nvPicPr>
        <p:blipFill rotWithShape="1">
          <a:blip r:embed="rId4">
            <a:alphaModFix/>
          </a:blip>
          <a:srcRect/>
          <a:stretch/>
        </p:blipFill>
        <p:spPr>
          <a:xfrm>
            <a:off x="9165582" y="-681260"/>
            <a:ext cx="608625" cy="608625"/>
          </a:xfrm>
          <a:prstGeom prst="rect">
            <a:avLst/>
          </a:prstGeom>
          <a:noFill/>
          <a:ln>
            <a:noFill/>
          </a:ln>
        </p:spPr>
      </p:pic>
      <p:sp>
        <p:nvSpPr>
          <p:cNvPr id="99" name="Google Shape;99;p13"/>
          <p:cNvSpPr/>
          <p:nvPr/>
        </p:nvSpPr>
        <p:spPr>
          <a:xfrm>
            <a:off x="6532394" y="4058413"/>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Yu Yue</a:t>
            </a:r>
            <a:endParaRPr sz="1400" b="0" i="0" u="none" strike="noStrike" cap="none">
              <a:solidFill>
                <a:schemeClr val="dk1"/>
              </a:solidFill>
              <a:latin typeface="Arial"/>
              <a:ea typeface="Arial"/>
              <a:cs typeface="Arial"/>
              <a:sym typeface="Arial"/>
            </a:endParaRPr>
          </a:p>
        </p:txBody>
      </p:sp>
      <p:sp>
        <p:nvSpPr>
          <p:cNvPr id="100" name="Google Shape;100;p13"/>
          <p:cNvSpPr/>
          <p:nvPr/>
        </p:nvSpPr>
        <p:spPr>
          <a:xfrm>
            <a:off x="4588775" y="4939276"/>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LOU Yang</a:t>
            </a:r>
            <a:endParaRPr sz="1400" b="0" i="0" u="none" strike="noStrike" cap="none">
              <a:solidFill>
                <a:schemeClr val="dk1"/>
              </a:solidFill>
              <a:latin typeface="Arial"/>
              <a:ea typeface="Arial"/>
              <a:cs typeface="Arial"/>
              <a:sym typeface="Arial"/>
            </a:endParaRPr>
          </a:p>
        </p:txBody>
      </p:sp>
      <p:sp>
        <p:nvSpPr>
          <p:cNvPr id="101" name="Google Shape;101;p13"/>
          <p:cNvSpPr/>
          <p:nvPr/>
        </p:nvSpPr>
        <p:spPr>
          <a:xfrm>
            <a:off x="4320260" y="4488886"/>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SUN Chengyu</a:t>
            </a:r>
            <a:endParaRPr sz="1400" b="0" i="0" u="none" strike="noStrike" cap="none">
              <a:solidFill>
                <a:schemeClr val="dk1"/>
              </a:solidFill>
              <a:latin typeface="Arial"/>
              <a:ea typeface="Arial"/>
              <a:cs typeface="Arial"/>
              <a:sym typeface="Arial"/>
            </a:endParaRPr>
          </a:p>
        </p:txBody>
      </p:sp>
      <p:sp>
        <p:nvSpPr>
          <p:cNvPr id="102" name="Google Shape;102;p13"/>
          <p:cNvSpPr/>
          <p:nvPr/>
        </p:nvSpPr>
        <p:spPr>
          <a:xfrm>
            <a:off x="6532394" y="4939275"/>
            <a:ext cx="2127899" cy="2769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zh-CN" sz="1400" b="0" i="0" u="none" strike="noStrike" cap="none">
                <a:solidFill>
                  <a:schemeClr val="dk1"/>
                </a:solidFill>
                <a:latin typeface="Arial"/>
                <a:ea typeface="Arial"/>
                <a:cs typeface="Arial"/>
                <a:sym typeface="Arial"/>
              </a:rPr>
              <a:t>GAN Dana</a:t>
            </a: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p:tgtEl>
                                          <p:spTgt spid="8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500"/>
                                        <p:tgtEl>
                                          <p:spTgt spid="90"/>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750"/>
                                        <p:tgtEl>
                                          <p:spTgt spid="91"/>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75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750"/>
                                        <p:tgtEl>
                                          <p:spTgt spid="95"/>
                                        </p:tgtEl>
                                      </p:cBhvr>
                                    </p:animEffect>
                                  </p:childTnLst>
                                </p:cTn>
                              </p:par>
                              <p:par>
                                <p:cTn id="20" presetID="10"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75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750"/>
                                        <p:tgtEl>
                                          <p:spTgt spid="92"/>
                                        </p:tgtEl>
                                      </p:cBhvr>
                                    </p:animEffect>
                                  </p:childTnLst>
                                </p:cTn>
                              </p:par>
                              <p:par>
                                <p:cTn id="26" presetID="10"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75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750"/>
                                        <p:tgtEl>
                                          <p:spTgt spid="99"/>
                                        </p:tgtEl>
                                      </p:cBhvr>
                                    </p:animEffect>
                                  </p:childTnLst>
                                </p:cTn>
                              </p:par>
                              <p:par>
                                <p:cTn id="32" presetID="10" presetClass="entr" presetSubtype="0" fill="hold"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750"/>
                                        <p:tgtEl>
                                          <p:spTgt spid="100"/>
                                        </p:tgtEl>
                                      </p:cBhvr>
                                    </p:animEffect>
                                  </p:childTnLst>
                                </p:cTn>
                              </p:par>
                              <p:par>
                                <p:cTn id="35" presetID="10" presetClass="entr" presetSubtype="0"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750"/>
                                        <p:tgtEl>
                                          <p:spTgt spid="101"/>
                                        </p:tgtEl>
                                      </p:cBhvr>
                                    </p:animEffect>
                                  </p:childTnLst>
                                </p:cTn>
                              </p:par>
                              <p:par>
                                <p:cTn id="38" presetID="10" presetClass="entr" presetSubtype="0" fill="hold"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7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2"/>
          <p:cNvPicPr preferRelativeResize="0"/>
          <p:nvPr/>
        </p:nvPicPr>
        <p:blipFill rotWithShape="1">
          <a:blip r:embed="rId3">
            <a:alphaModFix/>
          </a:blip>
          <a:srcRect/>
          <a:stretch/>
        </p:blipFill>
        <p:spPr>
          <a:xfrm>
            <a:off x="3397473" y="685800"/>
            <a:ext cx="5483516" cy="5477622"/>
          </a:xfrm>
          <a:prstGeom prst="rect">
            <a:avLst/>
          </a:prstGeom>
          <a:noFill/>
          <a:ln>
            <a:noFill/>
          </a:ln>
        </p:spPr>
      </p:pic>
      <p:sp>
        <p:nvSpPr>
          <p:cNvPr id="318" name="Google Shape;318;p22"/>
          <p:cNvSpPr/>
          <p:nvPr/>
        </p:nvSpPr>
        <p:spPr>
          <a:xfrm>
            <a:off x="466725" y="341850"/>
            <a:ext cx="36000" cy="36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9" name="Google Shape;319;p22"/>
          <p:cNvSpPr/>
          <p:nvPr/>
        </p:nvSpPr>
        <p:spPr>
          <a:xfrm>
            <a:off x="9797002" y="1157314"/>
            <a:ext cx="36486" cy="3648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Google Shape;320;p22"/>
          <p:cNvSpPr/>
          <p:nvPr/>
        </p:nvSpPr>
        <p:spPr>
          <a:xfrm>
            <a:off x="10317215" y="3569827"/>
            <a:ext cx="36973" cy="369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1" name="Google Shape;321;p22"/>
          <p:cNvSpPr/>
          <p:nvPr/>
        </p:nvSpPr>
        <p:spPr>
          <a:xfrm>
            <a:off x="2972441" y="965841"/>
            <a:ext cx="37459" cy="3745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2" name="Google Shape;322;p22"/>
          <p:cNvSpPr/>
          <p:nvPr/>
        </p:nvSpPr>
        <p:spPr>
          <a:xfrm>
            <a:off x="3975254" y="3733954"/>
            <a:ext cx="37946" cy="3794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3" name="Google Shape;323;p22"/>
          <p:cNvSpPr/>
          <p:nvPr/>
        </p:nvSpPr>
        <p:spPr>
          <a:xfrm>
            <a:off x="6667168" y="3669968"/>
            <a:ext cx="38432" cy="3843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4" name="Google Shape;324;p22"/>
          <p:cNvSpPr/>
          <p:nvPr/>
        </p:nvSpPr>
        <p:spPr>
          <a:xfrm>
            <a:off x="1954981" y="5091881"/>
            <a:ext cx="38919" cy="3891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5" name="Google Shape;325;p22"/>
          <p:cNvSpPr/>
          <p:nvPr/>
        </p:nvSpPr>
        <p:spPr>
          <a:xfrm>
            <a:off x="4671808" y="6094208"/>
            <a:ext cx="39892" cy="398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6" name="Google Shape;326;p22"/>
          <p:cNvSpPr/>
          <p:nvPr/>
        </p:nvSpPr>
        <p:spPr>
          <a:xfrm>
            <a:off x="3909322" y="5382522"/>
            <a:ext cx="40378" cy="4037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7" name="Google Shape;327;p22"/>
          <p:cNvSpPr/>
          <p:nvPr/>
        </p:nvSpPr>
        <p:spPr>
          <a:xfrm>
            <a:off x="8049035" y="1597435"/>
            <a:ext cx="40865" cy="4086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8" name="Google Shape;328;p22"/>
          <p:cNvSpPr/>
          <p:nvPr/>
        </p:nvSpPr>
        <p:spPr>
          <a:xfrm>
            <a:off x="10096937" y="5902249"/>
            <a:ext cx="41351" cy="4135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9" name="Google Shape;329;p22"/>
          <p:cNvSpPr/>
          <p:nvPr/>
        </p:nvSpPr>
        <p:spPr>
          <a:xfrm>
            <a:off x="8581462" y="4809562"/>
            <a:ext cx="41838" cy="4183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Google Shape;330;p22"/>
          <p:cNvSpPr/>
          <p:nvPr/>
        </p:nvSpPr>
        <p:spPr>
          <a:xfrm>
            <a:off x="7514176" y="2434176"/>
            <a:ext cx="42324" cy="4232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1" name="Google Shape;331;p22"/>
          <p:cNvSpPr/>
          <p:nvPr/>
        </p:nvSpPr>
        <p:spPr>
          <a:xfrm>
            <a:off x="10209777" y="1392289"/>
            <a:ext cx="42811" cy="4281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2" name="Google Shape;332;p22"/>
          <p:cNvSpPr/>
          <p:nvPr/>
        </p:nvSpPr>
        <p:spPr>
          <a:xfrm>
            <a:off x="8986403" y="3296803"/>
            <a:ext cx="43297" cy="4329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3" name="Google Shape;333;p22"/>
          <p:cNvSpPr/>
          <p:nvPr/>
        </p:nvSpPr>
        <p:spPr>
          <a:xfrm>
            <a:off x="6128416" y="5569616"/>
            <a:ext cx="43784" cy="4378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4" name="Google Shape;334;p22"/>
          <p:cNvSpPr/>
          <p:nvPr/>
        </p:nvSpPr>
        <p:spPr>
          <a:xfrm>
            <a:off x="4553130" y="2190930"/>
            <a:ext cx="44270" cy="4427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5" name="Google Shape;335;p22"/>
          <p:cNvSpPr/>
          <p:nvPr/>
        </p:nvSpPr>
        <p:spPr>
          <a:xfrm>
            <a:off x="9111457" y="5149057"/>
            <a:ext cx="45243" cy="4524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6" name="Google Shape;336;p22"/>
          <p:cNvSpPr/>
          <p:nvPr/>
        </p:nvSpPr>
        <p:spPr>
          <a:xfrm>
            <a:off x="6596370" y="1884670"/>
            <a:ext cx="45730" cy="4573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7" name="Google Shape;337;p22"/>
          <p:cNvSpPr/>
          <p:nvPr/>
        </p:nvSpPr>
        <p:spPr>
          <a:xfrm>
            <a:off x="4614684" y="2315984"/>
            <a:ext cx="46216" cy="4621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8" name="Google Shape;338;p22"/>
          <p:cNvSpPr/>
          <p:nvPr/>
        </p:nvSpPr>
        <p:spPr>
          <a:xfrm>
            <a:off x="1159797" y="4283997"/>
            <a:ext cx="46703" cy="4670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9" name="Google Shape;339;p22"/>
          <p:cNvSpPr/>
          <p:nvPr/>
        </p:nvSpPr>
        <p:spPr>
          <a:xfrm>
            <a:off x="9583099" y="1540311"/>
            <a:ext cx="47189" cy="4718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Google Shape;340;p22"/>
          <p:cNvSpPr/>
          <p:nvPr/>
        </p:nvSpPr>
        <p:spPr>
          <a:xfrm>
            <a:off x="2428338" y="5577938"/>
            <a:ext cx="48162" cy="4816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1" name="Google Shape;341;p22"/>
          <p:cNvSpPr/>
          <p:nvPr/>
        </p:nvSpPr>
        <p:spPr>
          <a:xfrm>
            <a:off x="4612251" y="878451"/>
            <a:ext cx="48649" cy="4864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2" name="Google Shape;342;p22"/>
          <p:cNvSpPr/>
          <p:nvPr/>
        </p:nvSpPr>
        <p:spPr>
          <a:xfrm>
            <a:off x="6084965" y="5564265"/>
            <a:ext cx="49135" cy="4913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3" name="Google Shape;343;p22"/>
          <p:cNvSpPr/>
          <p:nvPr/>
        </p:nvSpPr>
        <p:spPr>
          <a:xfrm>
            <a:off x="7913278" y="5792378"/>
            <a:ext cx="49622" cy="4962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4" name="Google Shape;344;p22"/>
          <p:cNvSpPr/>
          <p:nvPr/>
        </p:nvSpPr>
        <p:spPr>
          <a:xfrm>
            <a:off x="5029892" y="1143692"/>
            <a:ext cx="50108" cy="5010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5" name="Google Shape;345;p22"/>
          <p:cNvSpPr/>
          <p:nvPr/>
        </p:nvSpPr>
        <p:spPr>
          <a:xfrm>
            <a:off x="10595693" y="5550105"/>
            <a:ext cx="50595" cy="505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6" name="Google Shape;346;p22"/>
          <p:cNvSpPr/>
          <p:nvPr/>
        </p:nvSpPr>
        <p:spPr>
          <a:xfrm>
            <a:off x="3200119" y="1104619"/>
            <a:ext cx="51081" cy="5108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7" name="Google Shape;347;p22"/>
          <p:cNvSpPr/>
          <p:nvPr/>
        </p:nvSpPr>
        <p:spPr>
          <a:xfrm>
            <a:off x="9400920" y="685032"/>
            <a:ext cx="51568" cy="5156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8" name="Google Shape;348;p22"/>
          <p:cNvSpPr/>
          <p:nvPr/>
        </p:nvSpPr>
        <p:spPr>
          <a:xfrm>
            <a:off x="951246" y="1941846"/>
            <a:ext cx="52054" cy="5205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9" name="Google Shape;349;p22"/>
          <p:cNvSpPr/>
          <p:nvPr/>
        </p:nvSpPr>
        <p:spPr>
          <a:xfrm>
            <a:off x="5256059" y="1166659"/>
            <a:ext cx="52541" cy="5254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0" name="Google Shape;350;p22"/>
          <p:cNvSpPr/>
          <p:nvPr/>
        </p:nvSpPr>
        <p:spPr>
          <a:xfrm>
            <a:off x="3730600" y="2854300"/>
            <a:ext cx="54000" cy="54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p22"/>
          <p:cNvSpPr/>
          <p:nvPr/>
        </p:nvSpPr>
        <p:spPr>
          <a:xfrm>
            <a:off x="9918702" y="3501514"/>
            <a:ext cx="54486" cy="5448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2" name="Google Shape;352;p22"/>
          <p:cNvSpPr/>
          <p:nvPr/>
        </p:nvSpPr>
        <p:spPr>
          <a:xfrm>
            <a:off x="10070615" y="757827"/>
            <a:ext cx="54973" cy="549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22"/>
          <p:cNvSpPr/>
          <p:nvPr/>
        </p:nvSpPr>
        <p:spPr>
          <a:xfrm>
            <a:off x="10857529" y="2903641"/>
            <a:ext cx="55459" cy="5545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22"/>
          <p:cNvSpPr/>
          <p:nvPr/>
        </p:nvSpPr>
        <p:spPr>
          <a:xfrm>
            <a:off x="3995354" y="3830254"/>
            <a:ext cx="55946" cy="5594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p22"/>
          <p:cNvSpPr/>
          <p:nvPr/>
        </p:nvSpPr>
        <p:spPr>
          <a:xfrm>
            <a:off x="11567756" y="5734768"/>
            <a:ext cx="56432" cy="5643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6" name="Google Shape;356;p22"/>
          <p:cNvSpPr/>
          <p:nvPr/>
        </p:nvSpPr>
        <p:spPr>
          <a:xfrm>
            <a:off x="1797281" y="2800581"/>
            <a:ext cx="56919" cy="5691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7" name="Google Shape;357;p22"/>
          <p:cNvSpPr/>
          <p:nvPr/>
        </p:nvSpPr>
        <p:spPr>
          <a:xfrm>
            <a:off x="4565395" y="3282695"/>
            <a:ext cx="57405" cy="5740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8" name="Google Shape;358;p22"/>
          <p:cNvSpPr/>
          <p:nvPr/>
        </p:nvSpPr>
        <p:spPr>
          <a:xfrm>
            <a:off x="7587508" y="1783608"/>
            <a:ext cx="57892" cy="578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9" name="Google Shape;359;p22"/>
          <p:cNvSpPr/>
          <p:nvPr/>
        </p:nvSpPr>
        <p:spPr>
          <a:xfrm>
            <a:off x="4700665" y="5149057"/>
            <a:ext cx="58378" cy="5837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0" name="Google Shape;360;p22"/>
          <p:cNvSpPr/>
          <p:nvPr/>
        </p:nvSpPr>
        <p:spPr>
          <a:xfrm>
            <a:off x="10473123" y="4436935"/>
            <a:ext cx="58865" cy="5886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1" name="Google Shape;361;p22"/>
          <p:cNvSpPr/>
          <p:nvPr/>
        </p:nvSpPr>
        <p:spPr>
          <a:xfrm>
            <a:off x="664549" y="1731349"/>
            <a:ext cx="59351" cy="5935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2" name="Google Shape;362;p22"/>
          <p:cNvSpPr/>
          <p:nvPr/>
        </p:nvSpPr>
        <p:spPr>
          <a:xfrm>
            <a:off x="6429862" y="321162"/>
            <a:ext cx="59838" cy="5983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3" name="Google Shape;363;p22"/>
          <p:cNvSpPr/>
          <p:nvPr/>
        </p:nvSpPr>
        <p:spPr>
          <a:xfrm>
            <a:off x="9057789" y="5717689"/>
            <a:ext cx="60811" cy="6081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p22"/>
          <p:cNvSpPr/>
          <p:nvPr/>
        </p:nvSpPr>
        <p:spPr>
          <a:xfrm>
            <a:off x="8638203" y="4129703"/>
            <a:ext cx="61297" cy="6129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5" name="Google Shape;365;p22"/>
          <p:cNvSpPr/>
          <p:nvPr/>
        </p:nvSpPr>
        <p:spPr>
          <a:xfrm>
            <a:off x="8167816" y="5526216"/>
            <a:ext cx="61784" cy="6178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Google Shape;366;p22"/>
          <p:cNvSpPr/>
          <p:nvPr/>
        </p:nvSpPr>
        <p:spPr>
          <a:xfrm>
            <a:off x="9504518" y="788630"/>
            <a:ext cx="62270" cy="6227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7" name="Google Shape;367;p22"/>
          <p:cNvSpPr/>
          <p:nvPr/>
        </p:nvSpPr>
        <p:spPr>
          <a:xfrm>
            <a:off x="859895" y="984570"/>
            <a:ext cx="62757" cy="6275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8" name="Google Shape;368;p22"/>
          <p:cNvSpPr/>
          <p:nvPr/>
        </p:nvSpPr>
        <p:spPr>
          <a:xfrm>
            <a:off x="965457" y="2298957"/>
            <a:ext cx="63243" cy="6324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9" name="Google Shape;369;p22"/>
          <p:cNvSpPr/>
          <p:nvPr/>
        </p:nvSpPr>
        <p:spPr>
          <a:xfrm>
            <a:off x="2831870" y="3174770"/>
            <a:ext cx="63730" cy="6373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0" name="Google Shape;370;p22"/>
          <p:cNvSpPr/>
          <p:nvPr/>
        </p:nvSpPr>
        <p:spPr>
          <a:xfrm>
            <a:off x="1929197" y="5726497"/>
            <a:ext cx="64703" cy="6470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1" name="Google Shape;371;p22"/>
          <p:cNvSpPr/>
          <p:nvPr/>
        </p:nvSpPr>
        <p:spPr>
          <a:xfrm>
            <a:off x="10936699" y="4138511"/>
            <a:ext cx="65189" cy="65189"/>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2" name="Google Shape;372;p22"/>
          <p:cNvSpPr/>
          <p:nvPr/>
        </p:nvSpPr>
        <p:spPr>
          <a:xfrm>
            <a:off x="10580612" y="5941424"/>
            <a:ext cx="65676" cy="65676"/>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p22"/>
          <p:cNvSpPr/>
          <p:nvPr/>
        </p:nvSpPr>
        <p:spPr>
          <a:xfrm>
            <a:off x="6042538" y="2130938"/>
            <a:ext cx="66162" cy="6616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4" name="Google Shape;374;p22"/>
          <p:cNvSpPr/>
          <p:nvPr/>
        </p:nvSpPr>
        <p:spPr>
          <a:xfrm>
            <a:off x="4696702" y="4600893"/>
            <a:ext cx="67622" cy="6762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5" name="Google Shape;375;p22"/>
          <p:cNvSpPr/>
          <p:nvPr/>
        </p:nvSpPr>
        <p:spPr>
          <a:xfrm>
            <a:off x="11530680" y="5456392"/>
            <a:ext cx="68108" cy="6810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p22"/>
          <p:cNvSpPr/>
          <p:nvPr/>
        </p:nvSpPr>
        <p:spPr>
          <a:xfrm>
            <a:off x="573942" y="4527468"/>
            <a:ext cx="282094" cy="28209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7" name="Google Shape;377;p22"/>
          <p:cNvSpPr/>
          <p:nvPr/>
        </p:nvSpPr>
        <p:spPr>
          <a:xfrm>
            <a:off x="7690619" y="2813819"/>
            <a:ext cx="69081" cy="6908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8" name="Google Shape;378;p22"/>
          <p:cNvSpPr/>
          <p:nvPr/>
        </p:nvSpPr>
        <p:spPr>
          <a:xfrm>
            <a:off x="9929020" y="2470432"/>
            <a:ext cx="69568" cy="6956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9" name="Google Shape;379;p22"/>
          <p:cNvSpPr/>
          <p:nvPr/>
        </p:nvSpPr>
        <p:spPr>
          <a:xfrm>
            <a:off x="2787446" y="1860346"/>
            <a:ext cx="70054" cy="7005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0" name="Google Shape;380;p22"/>
          <p:cNvSpPr/>
          <p:nvPr/>
        </p:nvSpPr>
        <p:spPr>
          <a:xfrm>
            <a:off x="7181159" y="1999559"/>
            <a:ext cx="70541" cy="7054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1" name="Google Shape;381;p22"/>
          <p:cNvSpPr/>
          <p:nvPr/>
        </p:nvSpPr>
        <p:spPr>
          <a:xfrm>
            <a:off x="5412174" y="5479078"/>
            <a:ext cx="71027" cy="7102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2" name="Google Shape;382;p22"/>
          <p:cNvSpPr/>
          <p:nvPr/>
        </p:nvSpPr>
        <p:spPr>
          <a:xfrm>
            <a:off x="2697086" y="817486"/>
            <a:ext cx="71514" cy="7151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3" name="Google Shape;383;p22"/>
          <p:cNvSpPr/>
          <p:nvPr/>
        </p:nvSpPr>
        <p:spPr>
          <a:xfrm>
            <a:off x="11621188" y="6343650"/>
            <a:ext cx="72000" cy="72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22"/>
          <p:cNvSpPr/>
          <p:nvPr/>
        </p:nvSpPr>
        <p:spPr>
          <a:xfrm>
            <a:off x="1795440" y="1967874"/>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p22"/>
          <p:cNvSpPr/>
          <p:nvPr/>
        </p:nvSpPr>
        <p:spPr>
          <a:xfrm>
            <a:off x="1954981" y="3601342"/>
            <a:ext cx="213967" cy="213967"/>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Google Shape;386;p22"/>
          <p:cNvSpPr/>
          <p:nvPr/>
        </p:nvSpPr>
        <p:spPr>
          <a:xfrm flipH="1">
            <a:off x="2845279" y="5137414"/>
            <a:ext cx="136261" cy="136261"/>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22"/>
          <p:cNvSpPr/>
          <p:nvPr/>
        </p:nvSpPr>
        <p:spPr>
          <a:xfrm>
            <a:off x="8229600" y="637422"/>
            <a:ext cx="180975" cy="1809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8" name="Google Shape;388;p22"/>
          <p:cNvSpPr/>
          <p:nvPr/>
        </p:nvSpPr>
        <p:spPr>
          <a:xfrm>
            <a:off x="11369898" y="1192929"/>
            <a:ext cx="160782" cy="16078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9" name="Google Shape;389;p22"/>
          <p:cNvSpPr/>
          <p:nvPr/>
        </p:nvSpPr>
        <p:spPr>
          <a:xfrm>
            <a:off x="11219493" y="5778501"/>
            <a:ext cx="162924" cy="162924"/>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p22"/>
          <p:cNvSpPr/>
          <p:nvPr/>
        </p:nvSpPr>
        <p:spPr>
          <a:xfrm>
            <a:off x="10118302" y="4869515"/>
            <a:ext cx="170573" cy="17057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1" name="Google Shape;391;p22"/>
          <p:cNvSpPr/>
          <p:nvPr/>
        </p:nvSpPr>
        <p:spPr>
          <a:xfrm>
            <a:off x="9787141" y="5505714"/>
            <a:ext cx="133175" cy="1331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2" name="Google Shape;392;p22"/>
          <p:cNvSpPr/>
          <p:nvPr/>
        </p:nvSpPr>
        <p:spPr>
          <a:xfrm>
            <a:off x="466725" y="1166659"/>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3" name="Google Shape;393;p22"/>
          <p:cNvSpPr/>
          <p:nvPr/>
        </p:nvSpPr>
        <p:spPr>
          <a:xfrm>
            <a:off x="3908375" y="1108678"/>
            <a:ext cx="133758" cy="133758"/>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4" name="Google Shape;394;p22"/>
          <p:cNvSpPr/>
          <p:nvPr/>
        </p:nvSpPr>
        <p:spPr>
          <a:xfrm>
            <a:off x="10899101" y="2245792"/>
            <a:ext cx="140383" cy="14038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5" name="Google Shape;395;p22"/>
          <p:cNvSpPr/>
          <p:nvPr/>
        </p:nvSpPr>
        <p:spPr>
          <a:xfrm>
            <a:off x="9063886" y="1818145"/>
            <a:ext cx="140383" cy="140383"/>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Google Shape;396;p22"/>
          <p:cNvSpPr/>
          <p:nvPr/>
        </p:nvSpPr>
        <p:spPr>
          <a:xfrm>
            <a:off x="6459190" y="6253812"/>
            <a:ext cx="133175" cy="13317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7" name="Google Shape;397;p22"/>
          <p:cNvSpPr/>
          <p:nvPr/>
        </p:nvSpPr>
        <p:spPr>
          <a:xfrm>
            <a:off x="5434992" y="3877699"/>
            <a:ext cx="1292341"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98" name="Google Shape;398;p22"/>
          <p:cNvSpPr/>
          <p:nvPr/>
        </p:nvSpPr>
        <p:spPr>
          <a:xfrm>
            <a:off x="5692653" y="2202119"/>
            <a:ext cx="879720" cy="879720"/>
          </a:xfrm>
          <a:prstGeom prst="ellipse">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9" name="Google Shape;399;p22"/>
          <p:cNvSpPr/>
          <p:nvPr/>
        </p:nvSpPr>
        <p:spPr>
          <a:xfrm>
            <a:off x="5712782" y="2503924"/>
            <a:ext cx="879600" cy="27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zh-CN" sz="1200">
                <a:solidFill>
                  <a:schemeClr val="dk1"/>
                </a:solidFill>
              </a:rPr>
              <a:t>Weckers</a:t>
            </a:r>
            <a:endParaRPr sz="1200" b="0" i="0" u="none" strike="noStrike" cap="none">
              <a:solidFill>
                <a:schemeClr val="dk1"/>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par>
                                <p:cTn id="8" presetID="10" presetClass="entr" presetSubtype="0" fill="hold" nodeType="withEffect">
                                  <p:stCondLst>
                                    <p:cond delay="58"/>
                                  </p:stCondLst>
                                  <p:childTnLst>
                                    <p:set>
                                      <p:cBhvr>
                                        <p:cTn id="9" dur="1" fill="hold">
                                          <p:stCondLst>
                                            <p:cond delay="0"/>
                                          </p:stCondLst>
                                        </p:cTn>
                                        <p:tgtEl>
                                          <p:spTgt spid="318"/>
                                        </p:tgtEl>
                                        <p:attrNameLst>
                                          <p:attrName>style.visibility</p:attrName>
                                        </p:attrNameLst>
                                      </p:cBhvr>
                                      <p:to>
                                        <p:strVal val="visible"/>
                                      </p:to>
                                    </p:set>
                                    <p:animEffect transition="in" filter="fade">
                                      <p:cBhvr>
                                        <p:cTn id="10" dur="500"/>
                                        <p:tgtEl>
                                          <p:spTgt spid="318"/>
                                        </p:tgtEl>
                                      </p:cBhvr>
                                    </p:animEffect>
                                  </p:childTnLst>
                                </p:cTn>
                              </p:par>
                              <p:par>
                                <p:cTn id="11" presetID="10" presetClass="entr" presetSubtype="0" fill="hold" nodeType="withEffect">
                                  <p:stCondLst>
                                    <p:cond delay="392"/>
                                  </p:stCondLst>
                                  <p:childTnLst>
                                    <p:set>
                                      <p:cBhvr>
                                        <p:cTn id="12" dur="1" fill="hold">
                                          <p:stCondLst>
                                            <p:cond delay="0"/>
                                          </p:stCondLst>
                                        </p:cTn>
                                        <p:tgtEl>
                                          <p:spTgt spid="319"/>
                                        </p:tgtEl>
                                        <p:attrNameLst>
                                          <p:attrName>style.visibility</p:attrName>
                                        </p:attrNameLst>
                                      </p:cBhvr>
                                      <p:to>
                                        <p:strVal val="visible"/>
                                      </p:to>
                                    </p:set>
                                    <p:animEffect transition="in" filter="fade">
                                      <p:cBhvr>
                                        <p:cTn id="13" dur="500"/>
                                        <p:tgtEl>
                                          <p:spTgt spid="319"/>
                                        </p:tgtEl>
                                      </p:cBhvr>
                                    </p:animEffect>
                                  </p:childTnLst>
                                </p:cTn>
                              </p:par>
                              <p:par>
                                <p:cTn id="14" presetID="10" presetClass="entr" presetSubtype="0" fill="hold" nodeType="withEffect">
                                  <p:stCondLst>
                                    <p:cond delay="377"/>
                                  </p:stCondLst>
                                  <p:childTnLst>
                                    <p:set>
                                      <p:cBhvr>
                                        <p:cTn id="15" dur="1" fill="hold">
                                          <p:stCondLst>
                                            <p:cond delay="0"/>
                                          </p:stCondLst>
                                        </p:cTn>
                                        <p:tgtEl>
                                          <p:spTgt spid="320"/>
                                        </p:tgtEl>
                                        <p:attrNameLst>
                                          <p:attrName>style.visibility</p:attrName>
                                        </p:attrNameLst>
                                      </p:cBhvr>
                                      <p:to>
                                        <p:strVal val="visible"/>
                                      </p:to>
                                    </p:set>
                                    <p:animEffect transition="in" filter="fade">
                                      <p:cBhvr>
                                        <p:cTn id="16" dur="500"/>
                                        <p:tgtEl>
                                          <p:spTgt spid="320"/>
                                        </p:tgtEl>
                                      </p:cBhvr>
                                    </p:animEffect>
                                  </p:childTnLst>
                                </p:cTn>
                              </p:par>
                              <p:par>
                                <p:cTn id="17" presetID="10" presetClass="entr" presetSubtype="0" fill="hold" nodeType="withEffect">
                                  <p:stCondLst>
                                    <p:cond delay="290"/>
                                  </p:stCondLst>
                                  <p:childTnLst>
                                    <p:set>
                                      <p:cBhvr>
                                        <p:cTn id="18" dur="1" fill="hold">
                                          <p:stCondLst>
                                            <p:cond delay="0"/>
                                          </p:stCondLst>
                                        </p:cTn>
                                        <p:tgtEl>
                                          <p:spTgt spid="321"/>
                                        </p:tgtEl>
                                        <p:attrNameLst>
                                          <p:attrName>style.visibility</p:attrName>
                                        </p:attrNameLst>
                                      </p:cBhvr>
                                      <p:to>
                                        <p:strVal val="visible"/>
                                      </p:to>
                                    </p:set>
                                    <p:animEffect transition="in" filter="fade">
                                      <p:cBhvr>
                                        <p:cTn id="19" dur="500"/>
                                        <p:tgtEl>
                                          <p:spTgt spid="321"/>
                                        </p:tgtEl>
                                      </p:cBhvr>
                                    </p:animEffect>
                                  </p:childTnLst>
                                </p:cTn>
                              </p:par>
                              <p:par>
                                <p:cTn id="20" presetID="10" presetClass="entr" presetSubtype="0" fill="hold" nodeType="withEffect">
                                  <p:stCondLst>
                                    <p:cond delay="20"/>
                                  </p:stCondLst>
                                  <p:childTnLst>
                                    <p:set>
                                      <p:cBhvr>
                                        <p:cTn id="21" dur="1" fill="hold">
                                          <p:stCondLst>
                                            <p:cond delay="0"/>
                                          </p:stCondLst>
                                        </p:cTn>
                                        <p:tgtEl>
                                          <p:spTgt spid="322"/>
                                        </p:tgtEl>
                                        <p:attrNameLst>
                                          <p:attrName>style.visibility</p:attrName>
                                        </p:attrNameLst>
                                      </p:cBhvr>
                                      <p:to>
                                        <p:strVal val="visible"/>
                                      </p:to>
                                    </p:set>
                                    <p:animEffect transition="in" filter="fade">
                                      <p:cBhvr>
                                        <p:cTn id="22" dur="500"/>
                                        <p:tgtEl>
                                          <p:spTgt spid="322"/>
                                        </p:tgtEl>
                                      </p:cBhvr>
                                    </p:animEffect>
                                  </p:childTnLst>
                                </p:cTn>
                              </p:par>
                              <p:par>
                                <p:cTn id="23" presetID="10" presetClass="entr" presetSubtype="0" fill="hold" nodeType="withEffect">
                                  <p:stCondLst>
                                    <p:cond delay="307"/>
                                  </p:stCondLst>
                                  <p:childTnLst>
                                    <p:set>
                                      <p:cBhvr>
                                        <p:cTn id="24" dur="1" fill="hold">
                                          <p:stCondLst>
                                            <p:cond delay="0"/>
                                          </p:stCondLst>
                                        </p:cTn>
                                        <p:tgtEl>
                                          <p:spTgt spid="323"/>
                                        </p:tgtEl>
                                        <p:attrNameLst>
                                          <p:attrName>style.visibility</p:attrName>
                                        </p:attrNameLst>
                                      </p:cBhvr>
                                      <p:to>
                                        <p:strVal val="visible"/>
                                      </p:to>
                                    </p:set>
                                    <p:animEffect transition="in" filter="fade">
                                      <p:cBhvr>
                                        <p:cTn id="25" dur="500"/>
                                        <p:tgtEl>
                                          <p:spTgt spid="323"/>
                                        </p:tgtEl>
                                      </p:cBhvr>
                                    </p:animEffect>
                                  </p:childTnLst>
                                </p:cTn>
                              </p:par>
                              <p:par>
                                <p:cTn id="26" presetID="10" presetClass="entr" presetSubtype="0" fill="hold" nodeType="withEffect">
                                  <p:stCondLst>
                                    <p:cond delay="88"/>
                                  </p:stCondLst>
                                  <p:childTnLst>
                                    <p:set>
                                      <p:cBhvr>
                                        <p:cTn id="27" dur="1" fill="hold">
                                          <p:stCondLst>
                                            <p:cond delay="0"/>
                                          </p:stCondLst>
                                        </p:cTn>
                                        <p:tgtEl>
                                          <p:spTgt spid="324"/>
                                        </p:tgtEl>
                                        <p:attrNameLst>
                                          <p:attrName>style.visibility</p:attrName>
                                        </p:attrNameLst>
                                      </p:cBhvr>
                                      <p:to>
                                        <p:strVal val="visible"/>
                                      </p:to>
                                    </p:set>
                                    <p:animEffect transition="in" filter="fade">
                                      <p:cBhvr>
                                        <p:cTn id="28" dur="500"/>
                                        <p:tgtEl>
                                          <p:spTgt spid="324"/>
                                        </p:tgtEl>
                                      </p:cBhvr>
                                    </p:animEffect>
                                  </p:childTnLst>
                                </p:cTn>
                              </p:par>
                              <p:par>
                                <p:cTn id="29" presetID="10" presetClass="entr" presetSubtype="0" fill="hold" nodeType="withEffect">
                                  <p:stCondLst>
                                    <p:cond delay="347"/>
                                  </p:stCondLst>
                                  <p:childTnLst>
                                    <p:set>
                                      <p:cBhvr>
                                        <p:cTn id="30" dur="1" fill="hold">
                                          <p:stCondLst>
                                            <p:cond delay="0"/>
                                          </p:stCondLst>
                                        </p:cTn>
                                        <p:tgtEl>
                                          <p:spTgt spid="325"/>
                                        </p:tgtEl>
                                        <p:attrNameLst>
                                          <p:attrName>style.visibility</p:attrName>
                                        </p:attrNameLst>
                                      </p:cBhvr>
                                      <p:to>
                                        <p:strVal val="visible"/>
                                      </p:to>
                                    </p:set>
                                    <p:animEffect transition="in" filter="fade">
                                      <p:cBhvr>
                                        <p:cTn id="31" dur="500"/>
                                        <p:tgtEl>
                                          <p:spTgt spid="325"/>
                                        </p:tgtEl>
                                      </p:cBhvr>
                                    </p:animEffect>
                                  </p:childTnLst>
                                </p:cTn>
                              </p:par>
                              <p:par>
                                <p:cTn id="32" presetID="10" presetClass="entr" presetSubtype="0" fill="hold" nodeType="withEffect">
                                  <p:stCondLst>
                                    <p:cond delay="340"/>
                                  </p:stCondLst>
                                  <p:childTnLst>
                                    <p:set>
                                      <p:cBhvr>
                                        <p:cTn id="33" dur="1" fill="hold">
                                          <p:stCondLst>
                                            <p:cond delay="0"/>
                                          </p:stCondLst>
                                        </p:cTn>
                                        <p:tgtEl>
                                          <p:spTgt spid="326"/>
                                        </p:tgtEl>
                                        <p:attrNameLst>
                                          <p:attrName>style.visibility</p:attrName>
                                        </p:attrNameLst>
                                      </p:cBhvr>
                                      <p:to>
                                        <p:strVal val="visible"/>
                                      </p:to>
                                    </p:set>
                                    <p:animEffect transition="in" filter="fade">
                                      <p:cBhvr>
                                        <p:cTn id="34" dur="500"/>
                                        <p:tgtEl>
                                          <p:spTgt spid="326"/>
                                        </p:tgtEl>
                                      </p:cBhvr>
                                    </p:animEffect>
                                  </p:childTnLst>
                                </p:cTn>
                              </p:par>
                              <p:par>
                                <p:cTn id="35" presetID="10" presetClass="entr" presetSubtype="0" fill="hold" nodeType="withEffect">
                                  <p:stCondLst>
                                    <p:cond delay="239"/>
                                  </p:stCondLst>
                                  <p:childTnLst>
                                    <p:set>
                                      <p:cBhvr>
                                        <p:cTn id="36" dur="1" fill="hold">
                                          <p:stCondLst>
                                            <p:cond delay="0"/>
                                          </p:stCondLst>
                                        </p:cTn>
                                        <p:tgtEl>
                                          <p:spTgt spid="327"/>
                                        </p:tgtEl>
                                        <p:attrNameLst>
                                          <p:attrName>style.visibility</p:attrName>
                                        </p:attrNameLst>
                                      </p:cBhvr>
                                      <p:to>
                                        <p:strVal val="visible"/>
                                      </p:to>
                                    </p:set>
                                    <p:animEffect transition="in" filter="fade">
                                      <p:cBhvr>
                                        <p:cTn id="37" dur="500"/>
                                        <p:tgtEl>
                                          <p:spTgt spid="327"/>
                                        </p:tgtEl>
                                      </p:cBhvr>
                                    </p:animEffect>
                                  </p:childTnLst>
                                </p:cTn>
                              </p:par>
                              <p:par>
                                <p:cTn id="38" presetID="10" presetClass="entr" presetSubtype="0" fill="hold" nodeType="withEffect">
                                  <p:stCondLst>
                                    <p:cond delay="158"/>
                                  </p:stCondLst>
                                  <p:childTnLst>
                                    <p:set>
                                      <p:cBhvr>
                                        <p:cTn id="39" dur="1" fill="hold">
                                          <p:stCondLst>
                                            <p:cond delay="0"/>
                                          </p:stCondLst>
                                        </p:cTn>
                                        <p:tgtEl>
                                          <p:spTgt spid="328"/>
                                        </p:tgtEl>
                                        <p:attrNameLst>
                                          <p:attrName>style.visibility</p:attrName>
                                        </p:attrNameLst>
                                      </p:cBhvr>
                                      <p:to>
                                        <p:strVal val="visible"/>
                                      </p:to>
                                    </p:set>
                                    <p:animEffect transition="in" filter="fade">
                                      <p:cBhvr>
                                        <p:cTn id="40" dur="500"/>
                                        <p:tgtEl>
                                          <p:spTgt spid="328"/>
                                        </p:tgtEl>
                                      </p:cBhvr>
                                    </p:animEffect>
                                  </p:childTnLst>
                                </p:cTn>
                              </p:par>
                              <p:par>
                                <p:cTn id="41" presetID="10" presetClass="entr" presetSubtype="0" fill="hold" nodeType="withEffect">
                                  <p:stCondLst>
                                    <p:cond delay="228"/>
                                  </p:stCondLst>
                                  <p:childTnLst>
                                    <p:set>
                                      <p:cBhvr>
                                        <p:cTn id="42" dur="1" fill="hold">
                                          <p:stCondLst>
                                            <p:cond delay="0"/>
                                          </p:stCondLst>
                                        </p:cTn>
                                        <p:tgtEl>
                                          <p:spTgt spid="329"/>
                                        </p:tgtEl>
                                        <p:attrNameLst>
                                          <p:attrName>style.visibility</p:attrName>
                                        </p:attrNameLst>
                                      </p:cBhvr>
                                      <p:to>
                                        <p:strVal val="visible"/>
                                      </p:to>
                                    </p:set>
                                    <p:animEffect transition="in" filter="fade">
                                      <p:cBhvr>
                                        <p:cTn id="43" dur="500"/>
                                        <p:tgtEl>
                                          <p:spTgt spid="329"/>
                                        </p:tgtEl>
                                      </p:cBhvr>
                                    </p:animEffect>
                                  </p:childTnLst>
                                </p:cTn>
                              </p:par>
                              <p:par>
                                <p:cTn id="44" presetID="10" presetClass="entr" presetSubtype="0" fill="hold" nodeType="withEffect">
                                  <p:stCondLst>
                                    <p:cond delay="353"/>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500"/>
                                        <p:tgtEl>
                                          <p:spTgt spid="330"/>
                                        </p:tgtEl>
                                      </p:cBhvr>
                                    </p:animEffect>
                                  </p:childTnLst>
                                </p:cTn>
                              </p:par>
                              <p:par>
                                <p:cTn id="47" presetID="10" presetClass="entr" presetSubtype="0" fill="hold" nodeType="withEffect">
                                  <p:stCondLst>
                                    <p:cond delay="19"/>
                                  </p:stCondLst>
                                  <p:childTnLst>
                                    <p:set>
                                      <p:cBhvr>
                                        <p:cTn id="48" dur="1" fill="hold">
                                          <p:stCondLst>
                                            <p:cond delay="0"/>
                                          </p:stCondLst>
                                        </p:cTn>
                                        <p:tgtEl>
                                          <p:spTgt spid="331"/>
                                        </p:tgtEl>
                                        <p:attrNameLst>
                                          <p:attrName>style.visibility</p:attrName>
                                        </p:attrNameLst>
                                      </p:cBhvr>
                                      <p:to>
                                        <p:strVal val="visible"/>
                                      </p:to>
                                    </p:set>
                                    <p:animEffect transition="in" filter="fade">
                                      <p:cBhvr>
                                        <p:cTn id="49" dur="500"/>
                                        <p:tgtEl>
                                          <p:spTgt spid="331"/>
                                        </p:tgtEl>
                                      </p:cBhvr>
                                    </p:animEffect>
                                  </p:childTnLst>
                                </p:cTn>
                              </p:par>
                              <p:par>
                                <p:cTn id="50" presetID="10" presetClass="entr" presetSubtype="0" fill="hold" nodeType="withEffect">
                                  <p:stCondLst>
                                    <p:cond delay="358"/>
                                  </p:stCondLst>
                                  <p:childTnLst>
                                    <p:set>
                                      <p:cBhvr>
                                        <p:cTn id="51" dur="1" fill="hold">
                                          <p:stCondLst>
                                            <p:cond delay="0"/>
                                          </p:stCondLst>
                                        </p:cTn>
                                        <p:tgtEl>
                                          <p:spTgt spid="332"/>
                                        </p:tgtEl>
                                        <p:attrNameLst>
                                          <p:attrName>style.visibility</p:attrName>
                                        </p:attrNameLst>
                                      </p:cBhvr>
                                      <p:to>
                                        <p:strVal val="visible"/>
                                      </p:to>
                                    </p:set>
                                    <p:animEffect transition="in" filter="fade">
                                      <p:cBhvr>
                                        <p:cTn id="52" dur="500"/>
                                        <p:tgtEl>
                                          <p:spTgt spid="332"/>
                                        </p:tgtEl>
                                      </p:cBhvr>
                                    </p:animEffect>
                                  </p:childTnLst>
                                </p:cTn>
                              </p:par>
                              <p:par>
                                <p:cTn id="53" presetID="10" presetClass="entr" presetSubtype="0" fill="hold" nodeType="withEffect">
                                  <p:stCondLst>
                                    <p:cond delay="265"/>
                                  </p:stCondLst>
                                  <p:childTnLst>
                                    <p:set>
                                      <p:cBhvr>
                                        <p:cTn id="54" dur="1" fill="hold">
                                          <p:stCondLst>
                                            <p:cond delay="0"/>
                                          </p:stCondLst>
                                        </p:cTn>
                                        <p:tgtEl>
                                          <p:spTgt spid="333"/>
                                        </p:tgtEl>
                                        <p:attrNameLst>
                                          <p:attrName>style.visibility</p:attrName>
                                        </p:attrNameLst>
                                      </p:cBhvr>
                                      <p:to>
                                        <p:strVal val="visible"/>
                                      </p:to>
                                    </p:set>
                                    <p:animEffect transition="in" filter="fade">
                                      <p:cBhvr>
                                        <p:cTn id="55" dur="500"/>
                                        <p:tgtEl>
                                          <p:spTgt spid="333"/>
                                        </p:tgtEl>
                                      </p:cBhvr>
                                    </p:animEffect>
                                  </p:childTnLst>
                                </p:cTn>
                              </p:par>
                              <p:par>
                                <p:cTn id="56" presetID="10" presetClass="entr" presetSubtype="0" fill="hold" nodeType="withEffect">
                                  <p:stCondLst>
                                    <p:cond delay="155"/>
                                  </p:stCondLst>
                                  <p:childTnLst>
                                    <p:set>
                                      <p:cBhvr>
                                        <p:cTn id="57" dur="1" fill="hold">
                                          <p:stCondLst>
                                            <p:cond delay="0"/>
                                          </p:stCondLst>
                                        </p:cTn>
                                        <p:tgtEl>
                                          <p:spTgt spid="334"/>
                                        </p:tgtEl>
                                        <p:attrNameLst>
                                          <p:attrName>style.visibility</p:attrName>
                                        </p:attrNameLst>
                                      </p:cBhvr>
                                      <p:to>
                                        <p:strVal val="visible"/>
                                      </p:to>
                                    </p:set>
                                    <p:animEffect transition="in" filter="fade">
                                      <p:cBhvr>
                                        <p:cTn id="58" dur="500"/>
                                        <p:tgtEl>
                                          <p:spTgt spid="334"/>
                                        </p:tgtEl>
                                      </p:cBhvr>
                                    </p:animEffect>
                                  </p:childTnLst>
                                </p:cTn>
                              </p:par>
                              <p:par>
                                <p:cTn id="59" presetID="10" presetClass="entr" presetSubtype="0" fill="hold" nodeType="withEffect">
                                  <p:stCondLst>
                                    <p:cond delay="174"/>
                                  </p:stCondLst>
                                  <p:childTnLst>
                                    <p:set>
                                      <p:cBhvr>
                                        <p:cTn id="60" dur="1" fill="hold">
                                          <p:stCondLst>
                                            <p:cond delay="0"/>
                                          </p:stCondLst>
                                        </p:cTn>
                                        <p:tgtEl>
                                          <p:spTgt spid="335"/>
                                        </p:tgtEl>
                                        <p:attrNameLst>
                                          <p:attrName>style.visibility</p:attrName>
                                        </p:attrNameLst>
                                      </p:cBhvr>
                                      <p:to>
                                        <p:strVal val="visible"/>
                                      </p:to>
                                    </p:set>
                                    <p:animEffect transition="in" filter="fade">
                                      <p:cBhvr>
                                        <p:cTn id="61" dur="500"/>
                                        <p:tgtEl>
                                          <p:spTgt spid="335"/>
                                        </p:tgtEl>
                                      </p:cBhvr>
                                    </p:animEffect>
                                  </p:childTnLst>
                                </p:cTn>
                              </p:par>
                              <p:par>
                                <p:cTn id="62" presetID="10" presetClass="entr" presetSubtype="0" fill="hold" nodeType="withEffect">
                                  <p:stCondLst>
                                    <p:cond delay="134"/>
                                  </p:stCondLst>
                                  <p:childTnLst>
                                    <p:set>
                                      <p:cBhvr>
                                        <p:cTn id="63" dur="1" fill="hold">
                                          <p:stCondLst>
                                            <p:cond delay="0"/>
                                          </p:stCondLst>
                                        </p:cTn>
                                        <p:tgtEl>
                                          <p:spTgt spid="336"/>
                                        </p:tgtEl>
                                        <p:attrNameLst>
                                          <p:attrName>style.visibility</p:attrName>
                                        </p:attrNameLst>
                                      </p:cBhvr>
                                      <p:to>
                                        <p:strVal val="visible"/>
                                      </p:to>
                                    </p:set>
                                    <p:animEffect transition="in" filter="fade">
                                      <p:cBhvr>
                                        <p:cTn id="64" dur="500"/>
                                        <p:tgtEl>
                                          <p:spTgt spid="336"/>
                                        </p:tgtEl>
                                      </p:cBhvr>
                                    </p:animEffect>
                                  </p:childTnLst>
                                </p:cTn>
                              </p:par>
                              <p:par>
                                <p:cTn id="65" presetID="10" presetClass="entr" presetSubtype="0" fill="hold" nodeType="withEffect">
                                  <p:stCondLst>
                                    <p:cond delay="131"/>
                                  </p:stCondLst>
                                  <p:childTnLst>
                                    <p:set>
                                      <p:cBhvr>
                                        <p:cTn id="66" dur="1" fill="hold">
                                          <p:stCondLst>
                                            <p:cond delay="0"/>
                                          </p:stCondLst>
                                        </p:cTn>
                                        <p:tgtEl>
                                          <p:spTgt spid="337"/>
                                        </p:tgtEl>
                                        <p:attrNameLst>
                                          <p:attrName>style.visibility</p:attrName>
                                        </p:attrNameLst>
                                      </p:cBhvr>
                                      <p:to>
                                        <p:strVal val="visible"/>
                                      </p:to>
                                    </p:set>
                                    <p:animEffect transition="in" filter="fade">
                                      <p:cBhvr>
                                        <p:cTn id="67" dur="500"/>
                                        <p:tgtEl>
                                          <p:spTgt spid="337"/>
                                        </p:tgtEl>
                                      </p:cBhvr>
                                    </p:animEffect>
                                  </p:childTnLst>
                                </p:cTn>
                              </p:par>
                              <p:par>
                                <p:cTn id="68" presetID="10" presetClass="entr" presetSubtype="0" fill="hold" nodeType="withEffect">
                                  <p:stCondLst>
                                    <p:cond delay="142"/>
                                  </p:stCondLst>
                                  <p:childTnLst>
                                    <p:set>
                                      <p:cBhvr>
                                        <p:cTn id="69" dur="1" fill="hold">
                                          <p:stCondLst>
                                            <p:cond delay="0"/>
                                          </p:stCondLst>
                                        </p:cTn>
                                        <p:tgtEl>
                                          <p:spTgt spid="338"/>
                                        </p:tgtEl>
                                        <p:attrNameLst>
                                          <p:attrName>style.visibility</p:attrName>
                                        </p:attrNameLst>
                                      </p:cBhvr>
                                      <p:to>
                                        <p:strVal val="visible"/>
                                      </p:to>
                                    </p:set>
                                    <p:animEffect transition="in" filter="fade">
                                      <p:cBhvr>
                                        <p:cTn id="70" dur="500"/>
                                        <p:tgtEl>
                                          <p:spTgt spid="338"/>
                                        </p:tgtEl>
                                      </p:cBhvr>
                                    </p:animEffect>
                                  </p:childTnLst>
                                </p:cTn>
                              </p:par>
                              <p:par>
                                <p:cTn id="71" presetID="10" presetClass="entr" presetSubtype="0" fill="hold" nodeType="withEffect">
                                  <p:stCondLst>
                                    <p:cond delay="77"/>
                                  </p:stCondLst>
                                  <p:childTnLst>
                                    <p:set>
                                      <p:cBhvr>
                                        <p:cTn id="72" dur="1" fill="hold">
                                          <p:stCondLst>
                                            <p:cond delay="0"/>
                                          </p:stCondLst>
                                        </p:cTn>
                                        <p:tgtEl>
                                          <p:spTgt spid="339"/>
                                        </p:tgtEl>
                                        <p:attrNameLst>
                                          <p:attrName>style.visibility</p:attrName>
                                        </p:attrNameLst>
                                      </p:cBhvr>
                                      <p:to>
                                        <p:strVal val="visible"/>
                                      </p:to>
                                    </p:set>
                                    <p:animEffect transition="in" filter="fade">
                                      <p:cBhvr>
                                        <p:cTn id="73" dur="500"/>
                                        <p:tgtEl>
                                          <p:spTgt spid="339"/>
                                        </p:tgtEl>
                                      </p:cBhvr>
                                    </p:animEffect>
                                  </p:childTnLst>
                                </p:cTn>
                              </p:par>
                              <p:par>
                                <p:cTn id="74" presetID="10" presetClass="entr" presetSubtype="0" fill="hold" nodeType="withEffect">
                                  <p:stCondLst>
                                    <p:cond delay="260"/>
                                  </p:stCondLst>
                                  <p:childTnLst>
                                    <p:set>
                                      <p:cBhvr>
                                        <p:cTn id="75" dur="1" fill="hold">
                                          <p:stCondLst>
                                            <p:cond delay="0"/>
                                          </p:stCondLst>
                                        </p:cTn>
                                        <p:tgtEl>
                                          <p:spTgt spid="340"/>
                                        </p:tgtEl>
                                        <p:attrNameLst>
                                          <p:attrName>style.visibility</p:attrName>
                                        </p:attrNameLst>
                                      </p:cBhvr>
                                      <p:to>
                                        <p:strVal val="visible"/>
                                      </p:to>
                                    </p:set>
                                    <p:animEffect transition="in" filter="fade">
                                      <p:cBhvr>
                                        <p:cTn id="76" dur="500"/>
                                        <p:tgtEl>
                                          <p:spTgt spid="340"/>
                                        </p:tgtEl>
                                      </p:cBhvr>
                                    </p:animEffect>
                                  </p:childTnLst>
                                </p:cTn>
                              </p:par>
                              <p:par>
                                <p:cTn id="77" presetID="10" presetClass="entr" presetSubtype="0" fill="hold" nodeType="withEffect">
                                  <p:stCondLst>
                                    <p:cond delay="162"/>
                                  </p:stCondLst>
                                  <p:childTnLst>
                                    <p:set>
                                      <p:cBhvr>
                                        <p:cTn id="78" dur="1" fill="hold">
                                          <p:stCondLst>
                                            <p:cond delay="0"/>
                                          </p:stCondLst>
                                        </p:cTn>
                                        <p:tgtEl>
                                          <p:spTgt spid="341"/>
                                        </p:tgtEl>
                                        <p:attrNameLst>
                                          <p:attrName>style.visibility</p:attrName>
                                        </p:attrNameLst>
                                      </p:cBhvr>
                                      <p:to>
                                        <p:strVal val="visible"/>
                                      </p:to>
                                    </p:set>
                                    <p:animEffect transition="in" filter="fade">
                                      <p:cBhvr>
                                        <p:cTn id="79" dur="500"/>
                                        <p:tgtEl>
                                          <p:spTgt spid="341"/>
                                        </p:tgtEl>
                                      </p:cBhvr>
                                    </p:animEffect>
                                  </p:childTnLst>
                                </p:cTn>
                              </p:par>
                              <p:par>
                                <p:cTn id="80" presetID="10" presetClass="entr" presetSubtype="0" fill="hold" nodeType="withEffect">
                                  <p:stCondLst>
                                    <p:cond delay="226"/>
                                  </p:stCondLst>
                                  <p:childTnLst>
                                    <p:set>
                                      <p:cBhvr>
                                        <p:cTn id="81" dur="1" fill="hold">
                                          <p:stCondLst>
                                            <p:cond delay="0"/>
                                          </p:stCondLst>
                                        </p:cTn>
                                        <p:tgtEl>
                                          <p:spTgt spid="342"/>
                                        </p:tgtEl>
                                        <p:attrNameLst>
                                          <p:attrName>style.visibility</p:attrName>
                                        </p:attrNameLst>
                                      </p:cBhvr>
                                      <p:to>
                                        <p:strVal val="visible"/>
                                      </p:to>
                                    </p:set>
                                    <p:animEffect transition="in" filter="fade">
                                      <p:cBhvr>
                                        <p:cTn id="82" dur="500"/>
                                        <p:tgtEl>
                                          <p:spTgt spid="342"/>
                                        </p:tgtEl>
                                      </p:cBhvr>
                                    </p:animEffect>
                                  </p:childTnLst>
                                </p:cTn>
                              </p:par>
                              <p:par>
                                <p:cTn id="83" presetID="10" presetClass="entr" presetSubtype="0" fill="hold" nodeType="withEffect">
                                  <p:stCondLst>
                                    <p:cond delay="202"/>
                                  </p:stCondLst>
                                  <p:childTnLst>
                                    <p:set>
                                      <p:cBhvr>
                                        <p:cTn id="84" dur="1" fill="hold">
                                          <p:stCondLst>
                                            <p:cond delay="0"/>
                                          </p:stCondLst>
                                        </p:cTn>
                                        <p:tgtEl>
                                          <p:spTgt spid="343"/>
                                        </p:tgtEl>
                                        <p:attrNameLst>
                                          <p:attrName>style.visibility</p:attrName>
                                        </p:attrNameLst>
                                      </p:cBhvr>
                                      <p:to>
                                        <p:strVal val="visible"/>
                                      </p:to>
                                    </p:set>
                                    <p:animEffect transition="in" filter="fade">
                                      <p:cBhvr>
                                        <p:cTn id="85" dur="500"/>
                                        <p:tgtEl>
                                          <p:spTgt spid="343"/>
                                        </p:tgtEl>
                                      </p:cBhvr>
                                    </p:animEffect>
                                  </p:childTnLst>
                                </p:cTn>
                              </p:par>
                              <p:par>
                                <p:cTn id="86" presetID="10" presetClass="entr" presetSubtype="0" fill="hold" nodeType="withEffect">
                                  <p:stCondLst>
                                    <p:cond delay="343"/>
                                  </p:stCondLst>
                                  <p:childTnLst>
                                    <p:set>
                                      <p:cBhvr>
                                        <p:cTn id="87" dur="1" fill="hold">
                                          <p:stCondLst>
                                            <p:cond delay="0"/>
                                          </p:stCondLst>
                                        </p:cTn>
                                        <p:tgtEl>
                                          <p:spTgt spid="344"/>
                                        </p:tgtEl>
                                        <p:attrNameLst>
                                          <p:attrName>style.visibility</p:attrName>
                                        </p:attrNameLst>
                                      </p:cBhvr>
                                      <p:to>
                                        <p:strVal val="visible"/>
                                      </p:to>
                                    </p:set>
                                    <p:animEffect transition="in" filter="fade">
                                      <p:cBhvr>
                                        <p:cTn id="88" dur="500"/>
                                        <p:tgtEl>
                                          <p:spTgt spid="344"/>
                                        </p:tgtEl>
                                      </p:cBhvr>
                                    </p:animEffect>
                                  </p:childTnLst>
                                </p:cTn>
                              </p:par>
                              <p:par>
                                <p:cTn id="89" presetID="10" presetClass="entr" presetSubtype="0" fill="hold" nodeType="withEffect">
                                  <p:stCondLst>
                                    <p:cond delay="8"/>
                                  </p:stCondLst>
                                  <p:childTnLst>
                                    <p:set>
                                      <p:cBhvr>
                                        <p:cTn id="90" dur="1" fill="hold">
                                          <p:stCondLst>
                                            <p:cond delay="0"/>
                                          </p:stCondLst>
                                        </p:cTn>
                                        <p:tgtEl>
                                          <p:spTgt spid="345"/>
                                        </p:tgtEl>
                                        <p:attrNameLst>
                                          <p:attrName>style.visibility</p:attrName>
                                        </p:attrNameLst>
                                      </p:cBhvr>
                                      <p:to>
                                        <p:strVal val="visible"/>
                                      </p:to>
                                    </p:set>
                                    <p:animEffect transition="in" filter="fade">
                                      <p:cBhvr>
                                        <p:cTn id="91" dur="500"/>
                                        <p:tgtEl>
                                          <p:spTgt spid="345"/>
                                        </p:tgtEl>
                                      </p:cBhvr>
                                    </p:animEffect>
                                  </p:childTnLst>
                                </p:cTn>
                              </p:par>
                              <p:par>
                                <p:cTn id="92" presetID="10" presetClass="entr" presetSubtype="0" fill="hold" nodeType="withEffect">
                                  <p:stCondLst>
                                    <p:cond delay="110"/>
                                  </p:stCondLst>
                                  <p:childTnLst>
                                    <p:set>
                                      <p:cBhvr>
                                        <p:cTn id="93" dur="1" fill="hold">
                                          <p:stCondLst>
                                            <p:cond delay="0"/>
                                          </p:stCondLst>
                                        </p:cTn>
                                        <p:tgtEl>
                                          <p:spTgt spid="346"/>
                                        </p:tgtEl>
                                        <p:attrNameLst>
                                          <p:attrName>style.visibility</p:attrName>
                                        </p:attrNameLst>
                                      </p:cBhvr>
                                      <p:to>
                                        <p:strVal val="visible"/>
                                      </p:to>
                                    </p:set>
                                    <p:animEffect transition="in" filter="fade">
                                      <p:cBhvr>
                                        <p:cTn id="94" dur="500"/>
                                        <p:tgtEl>
                                          <p:spTgt spid="346"/>
                                        </p:tgtEl>
                                      </p:cBhvr>
                                    </p:animEffect>
                                  </p:childTnLst>
                                </p:cTn>
                              </p:par>
                              <p:par>
                                <p:cTn id="95" presetID="10" presetClass="entr" presetSubtype="0" fill="hold" nodeType="withEffect">
                                  <p:stCondLst>
                                    <p:cond delay="127"/>
                                  </p:stCondLst>
                                  <p:childTnLst>
                                    <p:set>
                                      <p:cBhvr>
                                        <p:cTn id="96" dur="1" fill="hold">
                                          <p:stCondLst>
                                            <p:cond delay="0"/>
                                          </p:stCondLst>
                                        </p:cTn>
                                        <p:tgtEl>
                                          <p:spTgt spid="347"/>
                                        </p:tgtEl>
                                        <p:attrNameLst>
                                          <p:attrName>style.visibility</p:attrName>
                                        </p:attrNameLst>
                                      </p:cBhvr>
                                      <p:to>
                                        <p:strVal val="visible"/>
                                      </p:to>
                                    </p:set>
                                    <p:animEffect transition="in" filter="fade">
                                      <p:cBhvr>
                                        <p:cTn id="97" dur="500"/>
                                        <p:tgtEl>
                                          <p:spTgt spid="347"/>
                                        </p:tgtEl>
                                      </p:cBhvr>
                                    </p:animEffect>
                                  </p:childTnLst>
                                </p:cTn>
                              </p:par>
                              <p:par>
                                <p:cTn id="98" presetID="10" presetClass="entr" presetSubtype="0" fill="hold" nodeType="withEffect">
                                  <p:stCondLst>
                                    <p:cond delay="297"/>
                                  </p:stCondLst>
                                  <p:childTnLst>
                                    <p:set>
                                      <p:cBhvr>
                                        <p:cTn id="99" dur="1" fill="hold">
                                          <p:stCondLst>
                                            <p:cond delay="0"/>
                                          </p:stCondLst>
                                        </p:cTn>
                                        <p:tgtEl>
                                          <p:spTgt spid="348"/>
                                        </p:tgtEl>
                                        <p:attrNameLst>
                                          <p:attrName>style.visibility</p:attrName>
                                        </p:attrNameLst>
                                      </p:cBhvr>
                                      <p:to>
                                        <p:strVal val="visible"/>
                                      </p:to>
                                    </p:set>
                                    <p:animEffect transition="in" filter="fade">
                                      <p:cBhvr>
                                        <p:cTn id="100" dur="500"/>
                                        <p:tgtEl>
                                          <p:spTgt spid="348"/>
                                        </p:tgtEl>
                                      </p:cBhvr>
                                    </p:animEffect>
                                  </p:childTnLst>
                                </p:cTn>
                              </p:par>
                              <p:par>
                                <p:cTn id="101" presetID="10" presetClass="entr" presetSubtype="0" fill="hold" nodeType="withEffect">
                                  <p:stCondLst>
                                    <p:cond delay="380"/>
                                  </p:stCondLst>
                                  <p:childTnLst>
                                    <p:set>
                                      <p:cBhvr>
                                        <p:cTn id="102" dur="1" fill="hold">
                                          <p:stCondLst>
                                            <p:cond delay="0"/>
                                          </p:stCondLst>
                                        </p:cTn>
                                        <p:tgtEl>
                                          <p:spTgt spid="349"/>
                                        </p:tgtEl>
                                        <p:attrNameLst>
                                          <p:attrName>style.visibility</p:attrName>
                                        </p:attrNameLst>
                                      </p:cBhvr>
                                      <p:to>
                                        <p:strVal val="visible"/>
                                      </p:to>
                                    </p:set>
                                    <p:animEffect transition="in" filter="fade">
                                      <p:cBhvr>
                                        <p:cTn id="103" dur="500"/>
                                        <p:tgtEl>
                                          <p:spTgt spid="349"/>
                                        </p:tgtEl>
                                      </p:cBhvr>
                                    </p:animEffect>
                                  </p:childTnLst>
                                </p:cTn>
                              </p:par>
                              <p:par>
                                <p:cTn id="104" presetID="10" presetClass="entr" presetSubtype="0" fill="hold" nodeType="withEffect">
                                  <p:stCondLst>
                                    <p:cond delay="366"/>
                                  </p:stCondLst>
                                  <p:childTnLst>
                                    <p:set>
                                      <p:cBhvr>
                                        <p:cTn id="105" dur="1" fill="hold">
                                          <p:stCondLst>
                                            <p:cond delay="0"/>
                                          </p:stCondLst>
                                        </p:cTn>
                                        <p:tgtEl>
                                          <p:spTgt spid="350"/>
                                        </p:tgtEl>
                                        <p:attrNameLst>
                                          <p:attrName>style.visibility</p:attrName>
                                        </p:attrNameLst>
                                      </p:cBhvr>
                                      <p:to>
                                        <p:strVal val="visible"/>
                                      </p:to>
                                    </p:set>
                                    <p:animEffect transition="in" filter="fade">
                                      <p:cBhvr>
                                        <p:cTn id="106" dur="500"/>
                                        <p:tgtEl>
                                          <p:spTgt spid="350"/>
                                        </p:tgtEl>
                                      </p:cBhvr>
                                    </p:animEffect>
                                  </p:childTnLst>
                                </p:cTn>
                              </p:par>
                              <p:par>
                                <p:cTn id="107" presetID="10" presetClass="entr" presetSubtype="0" fill="hold" nodeType="withEffect">
                                  <p:stCondLst>
                                    <p:cond delay="357"/>
                                  </p:stCondLst>
                                  <p:childTnLst>
                                    <p:set>
                                      <p:cBhvr>
                                        <p:cTn id="108" dur="1" fill="hold">
                                          <p:stCondLst>
                                            <p:cond delay="0"/>
                                          </p:stCondLst>
                                        </p:cTn>
                                        <p:tgtEl>
                                          <p:spTgt spid="351"/>
                                        </p:tgtEl>
                                        <p:attrNameLst>
                                          <p:attrName>style.visibility</p:attrName>
                                        </p:attrNameLst>
                                      </p:cBhvr>
                                      <p:to>
                                        <p:strVal val="visible"/>
                                      </p:to>
                                    </p:set>
                                    <p:animEffect transition="in" filter="fade">
                                      <p:cBhvr>
                                        <p:cTn id="109" dur="500"/>
                                        <p:tgtEl>
                                          <p:spTgt spid="351"/>
                                        </p:tgtEl>
                                      </p:cBhvr>
                                    </p:animEffect>
                                  </p:childTnLst>
                                </p:cTn>
                              </p:par>
                              <p:par>
                                <p:cTn id="110" presetID="10" presetClass="entr" presetSubtype="0" fill="hold" nodeType="withEffect">
                                  <p:stCondLst>
                                    <p:cond delay="249"/>
                                  </p:stCondLst>
                                  <p:childTnLst>
                                    <p:set>
                                      <p:cBhvr>
                                        <p:cTn id="111" dur="1" fill="hold">
                                          <p:stCondLst>
                                            <p:cond delay="0"/>
                                          </p:stCondLst>
                                        </p:cTn>
                                        <p:tgtEl>
                                          <p:spTgt spid="352"/>
                                        </p:tgtEl>
                                        <p:attrNameLst>
                                          <p:attrName>style.visibility</p:attrName>
                                        </p:attrNameLst>
                                      </p:cBhvr>
                                      <p:to>
                                        <p:strVal val="visible"/>
                                      </p:to>
                                    </p:set>
                                    <p:animEffect transition="in" filter="fade">
                                      <p:cBhvr>
                                        <p:cTn id="112" dur="500"/>
                                        <p:tgtEl>
                                          <p:spTgt spid="352"/>
                                        </p:tgtEl>
                                      </p:cBhvr>
                                    </p:animEffect>
                                  </p:childTnLst>
                                </p:cTn>
                              </p:par>
                              <p:par>
                                <p:cTn id="113" presetID="10" presetClass="entr" presetSubtype="0" fill="hold" nodeType="withEffect">
                                  <p:stCondLst>
                                    <p:cond delay="263"/>
                                  </p:stCondLst>
                                  <p:childTnLst>
                                    <p:set>
                                      <p:cBhvr>
                                        <p:cTn id="114" dur="1" fill="hold">
                                          <p:stCondLst>
                                            <p:cond delay="0"/>
                                          </p:stCondLst>
                                        </p:cTn>
                                        <p:tgtEl>
                                          <p:spTgt spid="353"/>
                                        </p:tgtEl>
                                        <p:attrNameLst>
                                          <p:attrName>style.visibility</p:attrName>
                                        </p:attrNameLst>
                                      </p:cBhvr>
                                      <p:to>
                                        <p:strVal val="visible"/>
                                      </p:to>
                                    </p:set>
                                    <p:animEffect transition="in" filter="fade">
                                      <p:cBhvr>
                                        <p:cTn id="115" dur="500"/>
                                        <p:tgtEl>
                                          <p:spTgt spid="353"/>
                                        </p:tgtEl>
                                      </p:cBhvr>
                                    </p:animEffect>
                                  </p:childTnLst>
                                </p:cTn>
                              </p:par>
                              <p:par>
                                <p:cTn id="116" presetID="10" presetClass="entr" presetSubtype="0" fill="hold" nodeType="withEffect">
                                  <p:stCondLst>
                                    <p:cond delay="112"/>
                                  </p:stCondLst>
                                  <p:childTnLst>
                                    <p:set>
                                      <p:cBhvr>
                                        <p:cTn id="117" dur="1" fill="hold">
                                          <p:stCondLst>
                                            <p:cond delay="0"/>
                                          </p:stCondLst>
                                        </p:cTn>
                                        <p:tgtEl>
                                          <p:spTgt spid="354"/>
                                        </p:tgtEl>
                                        <p:attrNameLst>
                                          <p:attrName>style.visibility</p:attrName>
                                        </p:attrNameLst>
                                      </p:cBhvr>
                                      <p:to>
                                        <p:strVal val="visible"/>
                                      </p:to>
                                    </p:set>
                                    <p:animEffect transition="in" filter="fade">
                                      <p:cBhvr>
                                        <p:cTn id="118" dur="500"/>
                                        <p:tgtEl>
                                          <p:spTgt spid="354"/>
                                        </p:tgtEl>
                                      </p:cBhvr>
                                    </p:animEffect>
                                  </p:childTnLst>
                                </p:cTn>
                              </p:par>
                              <p:par>
                                <p:cTn id="119" presetID="10" presetClass="entr" presetSubtype="0" fill="hold" nodeType="withEffect">
                                  <p:stCondLst>
                                    <p:cond delay="307"/>
                                  </p:stCondLst>
                                  <p:childTnLst>
                                    <p:set>
                                      <p:cBhvr>
                                        <p:cTn id="120" dur="1" fill="hold">
                                          <p:stCondLst>
                                            <p:cond delay="0"/>
                                          </p:stCondLst>
                                        </p:cTn>
                                        <p:tgtEl>
                                          <p:spTgt spid="355"/>
                                        </p:tgtEl>
                                        <p:attrNameLst>
                                          <p:attrName>style.visibility</p:attrName>
                                        </p:attrNameLst>
                                      </p:cBhvr>
                                      <p:to>
                                        <p:strVal val="visible"/>
                                      </p:to>
                                    </p:set>
                                    <p:animEffect transition="in" filter="fade">
                                      <p:cBhvr>
                                        <p:cTn id="121" dur="500"/>
                                        <p:tgtEl>
                                          <p:spTgt spid="355"/>
                                        </p:tgtEl>
                                      </p:cBhvr>
                                    </p:animEffect>
                                  </p:childTnLst>
                                </p:cTn>
                              </p:par>
                              <p:par>
                                <p:cTn id="122" presetID="10" presetClass="entr" presetSubtype="0" fill="hold" nodeType="withEffect">
                                  <p:stCondLst>
                                    <p:cond delay="20"/>
                                  </p:stCondLst>
                                  <p:childTnLst>
                                    <p:set>
                                      <p:cBhvr>
                                        <p:cTn id="123" dur="1" fill="hold">
                                          <p:stCondLst>
                                            <p:cond delay="0"/>
                                          </p:stCondLst>
                                        </p:cTn>
                                        <p:tgtEl>
                                          <p:spTgt spid="356"/>
                                        </p:tgtEl>
                                        <p:attrNameLst>
                                          <p:attrName>style.visibility</p:attrName>
                                        </p:attrNameLst>
                                      </p:cBhvr>
                                      <p:to>
                                        <p:strVal val="visible"/>
                                      </p:to>
                                    </p:set>
                                    <p:animEffect transition="in" filter="fade">
                                      <p:cBhvr>
                                        <p:cTn id="124" dur="500"/>
                                        <p:tgtEl>
                                          <p:spTgt spid="356"/>
                                        </p:tgtEl>
                                      </p:cBhvr>
                                    </p:animEffect>
                                  </p:childTnLst>
                                </p:cTn>
                              </p:par>
                              <p:par>
                                <p:cTn id="125" presetID="10" presetClass="entr" presetSubtype="0" fill="hold" nodeType="withEffect">
                                  <p:stCondLst>
                                    <p:cond delay="68"/>
                                  </p:stCondLst>
                                  <p:childTnLst>
                                    <p:set>
                                      <p:cBhvr>
                                        <p:cTn id="126" dur="1" fill="hold">
                                          <p:stCondLst>
                                            <p:cond delay="0"/>
                                          </p:stCondLst>
                                        </p:cTn>
                                        <p:tgtEl>
                                          <p:spTgt spid="357"/>
                                        </p:tgtEl>
                                        <p:attrNameLst>
                                          <p:attrName>style.visibility</p:attrName>
                                        </p:attrNameLst>
                                      </p:cBhvr>
                                      <p:to>
                                        <p:strVal val="visible"/>
                                      </p:to>
                                    </p:set>
                                    <p:animEffect transition="in" filter="fade">
                                      <p:cBhvr>
                                        <p:cTn id="127" dur="500"/>
                                        <p:tgtEl>
                                          <p:spTgt spid="357"/>
                                        </p:tgtEl>
                                      </p:cBhvr>
                                    </p:animEffect>
                                  </p:childTnLst>
                                </p:cTn>
                              </p:par>
                              <p:par>
                                <p:cTn id="128" presetID="10" presetClass="entr" presetSubtype="0" fill="hold" nodeType="withEffect">
                                  <p:stCondLst>
                                    <p:cond delay="77"/>
                                  </p:stCondLst>
                                  <p:childTnLst>
                                    <p:set>
                                      <p:cBhvr>
                                        <p:cTn id="129" dur="1" fill="hold">
                                          <p:stCondLst>
                                            <p:cond delay="0"/>
                                          </p:stCondLst>
                                        </p:cTn>
                                        <p:tgtEl>
                                          <p:spTgt spid="358"/>
                                        </p:tgtEl>
                                        <p:attrNameLst>
                                          <p:attrName>style.visibility</p:attrName>
                                        </p:attrNameLst>
                                      </p:cBhvr>
                                      <p:to>
                                        <p:strVal val="visible"/>
                                      </p:to>
                                    </p:set>
                                    <p:animEffect transition="in" filter="fade">
                                      <p:cBhvr>
                                        <p:cTn id="130" dur="500"/>
                                        <p:tgtEl>
                                          <p:spTgt spid="358"/>
                                        </p:tgtEl>
                                      </p:cBhvr>
                                    </p:animEffect>
                                  </p:childTnLst>
                                </p:cTn>
                              </p:par>
                              <p:par>
                                <p:cTn id="131" presetID="10" presetClass="entr" presetSubtype="0" fill="hold" nodeType="withEffect">
                                  <p:stCondLst>
                                    <p:cond delay="57"/>
                                  </p:stCondLst>
                                  <p:childTnLst>
                                    <p:set>
                                      <p:cBhvr>
                                        <p:cTn id="132" dur="1" fill="hold">
                                          <p:stCondLst>
                                            <p:cond delay="0"/>
                                          </p:stCondLst>
                                        </p:cTn>
                                        <p:tgtEl>
                                          <p:spTgt spid="359"/>
                                        </p:tgtEl>
                                        <p:attrNameLst>
                                          <p:attrName>style.visibility</p:attrName>
                                        </p:attrNameLst>
                                      </p:cBhvr>
                                      <p:to>
                                        <p:strVal val="visible"/>
                                      </p:to>
                                    </p:set>
                                    <p:animEffect transition="in" filter="fade">
                                      <p:cBhvr>
                                        <p:cTn id="133" dur="500"/>
                                        <p:tgtEl>
                                          <p:spTgt spid="359"/>
                                        </p:tgtEl>
                                      </p:cBhvr>
                                    </p:animEffect>
                                  </p:childTnLst>
                                </p:cTn>
                              </p:par>
                              <p:par>
                                <p:cTn id="134" presetID="10" presetClass="entr" presetSubtype="0" fill="hold" nodeType="withEffect">
                                  <p:stCondLst>
                                    <p:cond delay="249"/>
                                  </p:stCondLst>
                                  <p:childTnLst>
                                    <p:set>
                                      <p:cBhvr>
                                        <p:cTn id="135" dur="1" fill="hold">
                                          <p:stCondLst>
                                            <p:cond delay="0"/>
                                          </p:stCondLst>
                                        </p:cTn>
                                        <p:tgtEl>
                                          <p:spTgt spid="360"/>
                                        </p:tgtEl>
                                        <p:attrNameLst>
                                          <p:attrName>style.visibility</p:attrName>
                                        </p:attrNameLst>
                                      </p:cBhvr>
                                      <p:to>
                                        <p:strVal val="visible"/>
                                      </p:to>
                                    </p:set>
                                    <p:animEffect transition="in" filter="fade">
                                      <p:cBhvr>
                                        <p:cTn id="136" dur="500"/>
                                        <p:tgtEl>
                                          <p:spTgt spid="360"/>
                                        </p:tgtEl>
                                      </p:cBhvr>
                                    </p:animEffect>
                                  </p:childTnLst>
                                </p:cTn>
                              </p:par>
                              <p:par>
                                <p:cTn id="137" presetID="10" presetClass="entr" presetSubtype="0" fill="hold" nodeType="withEffect">
                                  <p:stCondLst>
                                    <p:cond delay="202"/>
                                  </p:stCondLst>
                                  <p:childTnLst>
                                    <p:set>
                                      <p:cBhvr>
                                        <p:cTn id="138" dur="1" fill="hold">
                                          <p:stCondLst>
                                            <p:cond delay="0"/>
                                          </p:stCondLst>
                                        </p:cTn>
                                        <p:tgtEl>
                                          <p:spTgt spid="361"/>
                                        </p:tgtEl>
                                        <p:attrNameLst>
                                          <p:attrName>style.visibility</p:attrName>
                                        </p:attrNameLst>
                                      </p:cBhvr>
                                      <p:to>
                                        <p:strVal val="visible"/>
                                      </p:to>
                                    </p:set>
                                    <p:animEffect transition="in" filter="fade">
                                      <p:cBhvr>
                                        <p:cTn id="139" dur="500"/>
                                        <p:tgtEl>
                                          <p:spTgt spid="361"/>
                                        </p:tgtEl>
                                      </p:cBhvr>
                                    </p:animEffect>
                                  </p:childTnLst>
                                </p:cTn>
                              </p:par>
                              <p:par>
                                <p:cTn id="140" presetID="10" presetClass="entr" presetSubtype="0" fill="hold" nodeType="withEffect">
                                  <p:stCondLst>
                                    <p:cond delay="218"/>
                                  </p:stCondLst>
                                  <p:childTnLst>
                                    <p:set>
                                      <p:cBhvr>
                                        <p:cTn id="141" dur="1" fill="hold">
                                          <p:stCondLst>
                                            <p:cond delay="0"/>
                                          </p:stCondLst>
                                        </p:cTn>
                                        <p:tgtEl>
                                          <p:spTgt spid="362"/>
                                        </p:tgtEl>
                                        <p:attrNameLst>
                                          <p:attrName>style.visibility</p:attrName>
                                        </p:attrNameLst>
                                      </p:cBhvr>
                                      <p:to>
                                        <p:strVal val="visible"/>
                                      </p:to>
                                    </p:set>
                                    <p:animEffect transition="in" filter="fade">
                                      <p:cBhvr>
                                        <p:cTn id="142" dur="500"/>
                                        <p:tgtEl>
                                          <p:spTgt spid="362"/>
                                        </p:tgtEl>
                                      </p:cBhvr>
                                    </p:animEffect>
                                  </p:childTnLst>
                                </p:cTn>
                              </p:par>
                              <p:par>
                                <p:cTn id="143" presetID="10" presetClass="entr" presetSubtype="0" fill="hold" nodeType="withEffect">
                                  <p:stCondLst>
                                    <p:cond delay="169"/>
                                  </p:stCondLst>
                                  <p:childTnLst>
                                    <p:set>
                                      <p:cBhvr>
                                        <p:cTn id="144" dur="1" fill="hold">
                                          <p:stCondLst>
                                            <p:cond delay="0"/>
                                          </p:stCondLst>
                                        </p:cTn>
                                        <p:tgtEl>
                                          <p:spTgt spid="363"/>
                                        </p:tgtEl>
                                        <p:attrNameLst>
                                          <p:attrName>style.visibility</p:attrName>
                                        </p:attrNameLst>
                                      </p:cBhvr>
                                      <p:to>
                                        <p:strVal val="visible"/>
                                      </p:to>
                                    </p:set>
                                    <p:animEffect transition="in" filter="fade">
                                      <p:cBhvr>
                                        <p:cTn id="145" dur="500"/>
                                        <p:tgtEl>
                                          <p:spTgt spid="363"/>
                                        </p:tgtEl>
                                      </p:cBhvr>
                                    </p:animEffect>
                                  </p:childTnLst>
                                </p:cTn>
                              </p:par>
                              <p:par>
                                <p:cTn id="146" presetID="10" presetClass="entr" presetSubtype="0" fill="hold" nodeType="withEffect">
                                  <p:stCondLst>
                                    <p:cond delay="119"/>
                                  </p:stCondLst>
                                  <p:childTnLst>
                                    <p:set>
                                      <p:cBhvr>
                                        <p:cTn id="147" dur="1" fill="hold">
                                          <p:stCondLst>
                                            <p:cond delay="0"/>
                                          </p:stCondLst>
                                        </p:cTn>
                                        <p:tgtEl>
                                          <p:spTgt spid="364"/>
                                        </p:tgtEl>
                                        <p:attrNameLst>
                                          <p:attrName>style.visibility</p:attrName>
                                        </p:attrNameLst>
                                      </p:cBhvr>
                                      <p:to>
                                        <p:strVal val="visible"/>
                                      </p:to>
                                    </p:set>
                                    <p:animEffect transition="in" filter="fade">
                                      <p:cBhvr>
                                        <p:cTn id="148" dur="500"/>
                                        <p:tgtEl>
                                          <p:spTgt spid="364"/>
                                        </p:tgtEl>
                                      </p:cBhvr>
                                    </p:animEffect>
                                  </p:childTnLst>
                                </p:cTn>
                              </p:par>
                              <p:par>
                                <p:cTn id="149" presetID="10" presetClass="entr" presetSubtype="0" fill="hold" nodeType="withEffect">
                                  <p:stCondLst>
                                    <p:cond delay="233"/>
                                  </p:stCondLst>
                                  <p:childTnLst>
                                    <p:set>
                                      <p:cBhvr>
                                        <p:cTn id="150" dur="1" fill="hold">
                                          <p:stCondLst>
                                            <p:cond delay="0"/>
                                          </p:stCondLst>
                                        </p:cTn>
                                        <p:tgtEl>
                                          <p:spTgt spid="365"/>
                                        </p:tgtEl>
                                        <p:attrNameLst>
                                          <p:attrName>style.visibility</p:attrName>
                                        </p:attrNameLst>
                                      </p:cBhvr>
                                      <p:to>
                                        <p:strVal val="visible"/>
                                      </p:to>
                                    </p:set>
                                    <p:animEffect transition="in" filter="fade">
                                      <p:cBhvr>
                                        <p:cTn id="151" dur="500"/>
                                        <p:tgtEl>
                                          <p:spTgt spid="365"/>
                                        </p:tgtEl>
                                      </p:cBhvr>
                                    </p:animEffect>
                                  </p:childTnLst>
                                </p:cTn>
                              </p:par>
                              <p:par>
                                <p:cTn id="152" presetID="10" presetClass="entr" presetSubtype="0" fill="hold" nodeType="withEffect">
                                  <p:stCondLst>
                                    <p:cond delay="307"/>
                                  </p:stCondLst>
                                  <p:childTnLst>
                                    <p:set>
                                      <p:cBhvr>
                                        <p:cTn id="153" dur="1" fill="hold">
                                          <p:stCondLst>
                                            <p:cond delay="0"/>
                                          </p:stCondLst>
                                        </p:cTn>
                                        <p:tgtEl>
                                          <p:spTgt spid="366"/>
                                        </p:tgtEl>
                                        <p:attrNameLst>
                                          <p:attrName>style.visibility</p:attrName>
                                        </p:attrNameLst>
                                      </p:cBhvr>
                                      <p:to>
                                        <p:strVal val="visible"/>
                                      </p:to>
                                    </p:set>
                                    <p:animEffect transition="in" filter="fade">
                                      <p:cBhvr>
                                        <p:cTn id="154" dur="500"/>
                                        <p:tgtEl>
                                          <p:spTgt spid="366"/>
                                        </p:tgtEl>
                                      </p:cBhvr>
                                    </p:animEffect>
                                  </p:childTnLst>
                                </p:cTn>
                              </p:par>
                              <p:par>
                                <p:cTn id="155" presetID="10" presetClass="entr" presetSubtype="0" fill="hold" nodeType="withEffect">
                                  <p:stCondLst>
                                    <p:cond delay="356"/>
                                  </p:stCondLst>
                                  <p:childTnLst>
                                    <p:set>
                                      <p:cBhvr>
                                        <p:cTn id="156" dur="1" fill="hold">
                                          <p:stCondLst>
                                            <p:cond delay="0"/>
                                          </p:stCondLst>
                                        </p:cTn>
                                        <p:tgtEl>
                                          <p:spTgt spid="367"/>
                                        </p:tgtEl>
                                        <p:attrNameLst>
                                          <p:attrName>style.visibility</p:attrName>
                                        </p:attrNameLst>
                                      </p:cBhvr>
                                      <p:to>
                                        <p:strVal val="visible"/>
                                      </p:to>
                                    </p:set>
                                    <p:animEffect transition="in" filter="fade">
                                      <p:cBhvr>
                                        <p:cTn id="157" dur="500"/>
                                        <p:tgtEl>
                                          <p:spTgt spid="367"/>
                                        </p:tgtEl>
                                      </p:cBhvr>
                                    </p:animEffect>
                                  </p:childTnLst>
                                </p:cTn>
                              </p:par>
                              <p:par>
                                <p:cTn id="158" presetID="10" presetClass="entr" presetSubtype="0" fill="hold" nodeType="withEffect">
                                  <p:stCondLst>
                                    <p:cond delay="158"/>
                                  </p:stCondLst>
                                  <p:childTnLst>
                                    <p:set>
                                      <p:cBhvr>
                                        <p:cTn id="159" dur="1" fill="hold">
                                          <p:stCondLst>
                                            <p:cond delay="0"/>
                                          </p:stCondLst>
                                        </p:cTn>
                                        <p:tgtEl>
                                          <p:spTgt spid="368"/>
                                        </p:tgtEl>
                                        <p:attrNameLst>
                                          <p:attrName>style.visibility</p:attrName>
                                        </p:attrNameLst>
                                      </p:cBhvr>
                                      <p:to>
                                        <p:strVal val="visible"/>
                                      </p:to>
                                    </p:set>
                                    <p:animEffect transition="in" filter="fade">
                                      <p:cBhvr>
                                        <p:cTn id="160" dur="500"/>
                                        <p:tgtEl>
                                          <p:spTgt spid="368"/>
                                        </p:tgtEl>
                                      </p:cBhvr>
                                    </p:animEffect>
                                  </p:childTnLst>
                                </p:cTn>
                              </p:par>
                              <p:par>
                                <p:cTn id="161" presetID="10" presetClass="entr" presetSubtype="0" fill="hold" nodeType="withEffect">
                                  <p:stCondLst>
                                    <p:cond delay="344"/>
                                  </p:stCondLst>
                                  <p:childTnLst>
                                    <p:set>
                                      <p:cBhvr>
                                        <p:cTn id="162" dur="1" fill="hold">
                                          <p:stCondLst>
                                            <p:cond delay="0"/>
                                          </p:stCondLst>
                                        </p:cTn>
                                        <p:tgtEl>
                                          <p:spTgt spid="369"/>
                                        </p:tgtEl>
                                        <p:attrNameLst>
                                          <p:attrName>style.visibility</p:attrName>
                                        </p:attrNameLst>
                                      </p:cBhvr>
                                      <p:to>
                                        <p:strVal val="visible"/>
                                      </p:to>
                                    </p:set>
                                    <p:animEffect transition="in" filter="fade">
                                      <p:cBhvr>
                                        <p:cTn id="163" dur="500"/>
                                        <p:tgtEl>
                                          <p:spTgt spid="369"/>
                                        </p:tgtEl>
                                      </p:cBhvr>
                                    </p:animEffect>
                                  </p:childTnLst>
                                </p:cTn>
                              </p:par>
                              <p:par>
                                <p:cTn id="164" presetID="10" presetClass="entr" presetSubtype="0" fill="hold" nodeType="withEffect">
                                  <p:stCondLst>
                                    <p:cond delay="339"/>
                                  </p:stCondLst>
                                  <p:childTnLst>
                                    <p:set>
                                      <p:cBhvr>
                                        <p:cTn id="165" dur="1" fill="hold">
                                          <p:stCondLst>
                                            <p:cond delay="0"/>
                                          </p:stCondLst>
                                        </p:cTn>
                                        <p:tgtEl>
                                          <p:spTgt spid="370"/>
                                        </p:tgtEl>
                                        <p:attrNameLst>
                                          <p:attrName>style.visibility</p:attrName>
                                        </p:attrNameLst>
                                      </p:cBhvr>
                                      <p:to>
                                        <p:strVal val="visible"/>
                                      </p:to>
                                    </p:set>
                                    <p:animEffect transition="in" filter="fade">
                                      <p:cBhvr>
                                        <p:cTn id="166" dur="500"/>
                                        <p:tgtEl>
                                          <p:spTgt spid="370"/>
                                        </p:tgtEl>
                                      </p:cBhvr>
                                    </p:animEffect>
                                  </p:childTnLst>
                                </p:cTn>
                              </p:par>
                              <p:par>
                                <p:cTn id="167" presetID="10" presetClass="entr" presetSubtype="0" fill="hold" nodeType="withEffect">
                                  <p:stCondLst>
                                    <p:cond delay="213"/>
                                  </p:stCondLst>
                                  <p:childTnLst>
                                    <p:set>
                                      <p:cBhvr>
                                        <p:cTn id="168" dur="1" fill="hold">
                                          <p:stCondLst>
                                            <p:cond delay="0"/>
                                          </p:stCondLst>
                                        </p:cTn>
                                        <p:tgtEl>
                                          <p:spTgt spid="371"/>
                                        </p:tgtEl>
                                        <p:attrNameLst>
                                          <p:attrName>style.visibility</p:attrName>
                                        </p:attrNameLst>
                                      </p:cBhvr>
                                      <p:to>
                                        <p:strVal val="visible"/>
                                      </p:to>
                                    </p:set>
                                    <p:animEffect transition="in" filter="fade">
                                      <p:cBhvr>
                                        <p:cTn id="169" dur="500"/>
                                        <p:tgtEl>
                                          <p:spTgt spid="371"/>
                                        </p:tgtEl>
                                      </p:cBhvr>
                                    </p:animEffect>
                                  </p:childTnLst>
                                </p:cTn>
                              </p:par>
                              <p:par>
                                <p:cTn id="170" presetID="10" presetClass="entr" presetSubtype="0" fill="hold" nodeType="withEffect">
                                  <p:stCondLst>
                                    <p:cond delay="332"/>
                                  </p:stCondLst>
                                  <p:childTnLst>
                                    <p:set>
                                      <p:cBhvr>
                                        <p:cTn id="171" dur="1" fill="hold">
                                          <p:stCondLst>
                                            <p:cond delay="0"/>
                                          </p:stCondLst>
                                        </p:cTn>
                                        <p:tgtEl>
                                          <p:spTgt spid="372"/>
                                        </p:tgtEl>
                                        <p:attrNameLst>
                                          <p:attrName>style.visibility</p:attrName>
                                        </p:attrNameLst>
                                      </p:cBhvr>
                                      <p:to>
                                        <p:strVal val="visible"/>
                                      </p:to>
                                    </p:set>
                                    <p:animEffect transition="in" filter="fade">
                                      <p:cBhvr>
                                        <p:cTn id="172" dur="500"/>
                                        <p:tgtEl>
                                          <p:spTgt spid="372"/>
                                        </p:tgtEl>
                                      </p:cBhvr>
                                    </p:animEffect>
                                  </p:childTnLst>
                                </p:cTn>
                              </p:par>
                              <p:par>
                                <p:cTn id="173" presetID="10" presetClass="entr" presetSubtype="0" fill="hold" nodeType="withEffect">
                                  <p:stCondLst>
                                    <p:cond delay="340"/>
                                  </p:stCondLst>
                                  <p:childTnLst>
                                    <p:set>
                                      <p:cBhvr>
                                        <p:cTn id="174" dur="1" fill="hold">
                                          <p:stCondLst>
                                            <p:cond delay="0"/>
                                          </p:stCondLst>
                                        </p:cTn>
                                        <p:tgtEl>
                                          <p:spTgt spid="373"/>
                                        </p:tgtEl>
                                        <p:attrNameLst>
                                          <p:attrName>style.visibility</p:attrName>
                                        </p:attrNameLst>
                                      </p:cBhvr>
                                      <p:to>
                                        <p:strVal val="visible"/>
                                      </p:to>
                                    </p:set>
                                    <p:animEffect transition="in" filter="fade">
                                      <p:cBhvr>
                                        <p:cTn id="175" dur="500"/>
                                        <p:tgtEl>
                                          <p:spTgt spid="373"/>
                                        </p:tgtEl>
                                      </p:cBhvr>
                                    </p:animEffect>
                                  </p:childTnLst>
                                </p:cTn>
                              </p:par>
                              <p:par>
                                <p:cTn id="176" presetID="10" presetClass="entr" presetSubtype="0" fill="hold" nodeType="withEffect">
                                  <p:stCondLst>
                                    <p:cond delay="395"/>
                                  </p:stCondLst>
                                  <p:childTnLst>
                                    <p:set>
                                      <p:cBhvr>
                                        <p:cTn id="177" dur="1" fill="hold">
                                          <p:stCondLst>
                                            <p:cond delay="0"/>
                                          </p:stCondLst>
                                        </p:cTn>
                                        <p:tgtEl>
                                          <p:spTgt spid="374"/>
                                        </p:tgtEl>
                                        <p:attrNameLst>
                                          <p:attrName>style.visibility</p:attrName>
                                        </p:attrNameLst>
                                      </p:cBhvr>
                                      <p:to>
                                        <p:strVal val="visible"/>
                                      </p:to>
                                    </p:set>
                                    <p:animEffect transition="in" filter="fade">
                                      <p:cBhvr>
                                        <p:cTn id="178" dur="500"/>
                                        <p:tgtEl>
                                          <p:spTgt spid="374"/>
                                        </p:tgtEl>
                                      </p:cBhvr>
                                    </p:animEffect>
                                  </p:childTnLst>
                                </p:cTn>
                              </p:par>
                              <p:par>
                                <p:cTn id="179" presetID="10" presetClass="entr" presetSubtype="0" fill="hold" nodeType="withEffect">
                                  <p:stCondLst>
                                    <p:cond delay="60"/>
                                  </p:stCondLst>
                                  <p:childTnLst>
                                    <p:set>
                                      <p:cBhvr>
                                        <p:cTn id="180" dur="1" fill="hold">
                                          <p:stCondLst>
                                            <p:cond delay="0"/>
                                          </p:stCondLst>
                                        </p:cTn>
                                        <p:tgtEl>
                                          <p:spTgt spid="375"/>
                                        </p:tgtEl>
                                        <p:attrNameLst>
                                          <p:attrName>style.visibility</p:attrName>
                                        </p:attrNameLst>
                                      </p:cBhvr>
                                      <p:to>
                                        <p:strVal val="visible"/>
                                      </p:to>
                                    </p:set>
                                    <p:animEffect transition="in" filter="fade">
                                      <p:cBhvr>
                                        <p:cTn id="181" dur="500"/>
                                        <p:tgtEl>
                                          <p:spTgt spid="375"/>
                                        </p:tgtEl>
                                      </p:cBhvr>
                                    </p:animEffect>
                                  </p:childTnLst>
                                </p:cTn>
                              </p:par>
                              <p:par>
                                <p:cTn id="182" presetID="10" presetClass="entr" presetSubtype="0" fill="hold" nodeType="withEffect">
                                  <p:stCondLst>
                                    <p:cond delay="349"/>
                                  </p:stCondLst>
                                  <p:childTnLst>
                                    <p:set>
                                      <p:cBhvr>
                                        <p:cTn id="183" dur="1" fill="hold">
                                          <p:stCondLst>
                                            <p:cond delay="0"/>
                                          </p:stCondLst>
                                        </p:cTn>
                                        <p:tgtEl>
                                          <p:spTgt spid="376"/>
                                        </p:tgtEl>
                                        <p:attrNameLst>
                                          <p:attrName>style.visibility</p:attrName>
                                        </p:attrNameLst>
                                      </p:cBhvr>
                                      <p:to>
                                        <p:strVal val="visible"/>
                                      </p:to>
                                    </p:set>
                                    <p:animEffect transition="in" filter="fade">
                                      <p:cBhvr>
                                        <p:cTn id="184" dur="500"/>
                                        <p:tgtEl>
                                          <p:spTgt spid="376"/>
                                        </p:tgtEl>
                                      </p:cBhvr>
                                    </p:animEffect>
                                  </p:childTnLst>
                                </p:cTn>
                              </p:par>
                              <p:par>
                                <p:cTn id="185" presetID="10" presetClass="entr" presetSubtype="0" fill="hold" nodeType="withEffect">
                                  <p:stCondLst>
                                    <p:cond delay="120"/>
                                  </p:stCondLst>
                                  <p:childTnLst>
                                    <p:set>
                                      <p:cBhvr>
                                        <p:cTn id="186" dur="1" fill="hold">
                                          <p:stCondLst>
                                            <p:cond delay="0"/>
                                          </p:stCondLst>
                                        </p:cTn>
                                        <p:tgtEl>
                                          <p:spTgt spid="377"/>
                                        </p:tgtEl>
                                        <p:attrNameLst>
                                          <p:attrName>style.visibility</p:attrName>
                                        </p:attrNameLst>
                                      </p:cBhvr>
                                      <p:to>
                                        <p:strVal val="visible"/>
                                      </p:to>
                                    </p:set>
                                    <p:animEffect transition="in" filter="fade">
                                      <p:cBhvr>
                                        <p:cTn id="187" dur="500"/>
                                        <p:tgtEl>
                                          <p:spTgt spid="377"/>
                                        </p:tgtEl>
                                      </p:cBhvr>
                                    </p:animEffect>
                                  </p:childTnLst>
                                </p:cTn>
                              </p:par>
                              <p:par>
                                <p:cTn id="188" presetID="10" presetClass="entr" presetSubtype="0" fill="hold" nodeType="withEffect">
                                  <p:stCondLst>
                                    <p:cond delay="360"/>
                                  </p:stCondLst>
                                  <p:childTnLst>
                                    <p:set>
                                      <p:cBhvr>
                                        <p:cTn id="189" dur="1" fill="hold">
                                          <p:stCondLst>
                                            <p:cond delay="0"/>
                                          </p:stCondLst>
                                        </p:cTn>
                                        <p:tgtEl>
                                          <p:spTgt spid="378"/>
                                        </p:tgtEl>
                                        <p:attrNameLst>
                                          <p:attrName>style.visibility</p:attrName>
                                        </p:attrNameLst>
                                      </p:cBhvr>
                                      <p:to>
                                        <p:strVal val="visible"/>
                                      </p:to>
                                    </p:set>
                                    <p:animEffect transition="in" filter="fade">
                                      <p:cBhvr>
                                        <p:cTn id="190" dur="500"/>
                                        <p:tgtEl>
                                          <p:spTgt spid="378"/>
                                        </p:tgtEl>
                                      </p:cBhvr>
                                    </p:animEffect>
                                  </p:childTnLst>
                                </p:cTn>
                              </p:par>
                              <p:par>
                                <p:cTn id="191" presetID="10" presetClass="entr" presetSubtype="0" fill="hold" nodeType="withEffect">
                                  <p:stCondLst>
                                    <p:cond delay="42"/>
                                  </p:stCondLst>
                                  <p:childTnLst>
                                    <p:set>
                                      <p:cBhvr>
                                        <p:cTn id="192" dur="1" fill="hold">
                                          <p:stCondLst>
                                            <p:cond delay="0"/>
                                          </p:stCondLst>
                                        </p:cTn>
                                        <p:tgtEl>
                                          <p:spTgt spid="379"/>
                                        </p:tgtEl>
                                        <p:attrNameLst>
                                          <p:attrName>style.visibility</p:attrName>
                                        </p:attrNameLst>
                                      </p:cBhvr>
                                      <p:to>
                                        <p:strVal val="visible"/>
                                      </p:to>
                                    </p:set>
                                    <p:animEffect transition="in" filter="fade">
                                      <p:cBhvr>
                                        <p:cTn id="193" dur="500"/>
                                        <p:tgtEl>
                                          <p:spTgt spid="379"/>
                                        </p:tgtEl>
                                      </p:cBhvr>
                                    </p:animEffect>
                                  </p:childTnLst>
                                </p:cTn>
                              </p:par>
                              <p:par>
                                <p:cTn id="194" presetID="10" presetClass="entr" presetSubtype="0" fill="hold" nodeType="withEffect">
                                  <p:stCondLst>
                                    <p:cond delay="299"/>
                                  </p:stCondLst>
                                  <p:childTnLst>
                                    <p:set>
                                      <p:cBhvr>
                                        <p:cTn id="195" dur="1" fill="hold">
                                          <p:stCondLst>
                                            <p:cond delay="0"/>
                                          </p:stCondLst>
                                        </p:cTn>
                                        <p:tgtEl>
                                          <p:spTgt spid="380"/>
                                        </p:tgtEl>
                                        <p:attrNameLst>
                                          <p:attrName>style.visibility</p:attrName>
                                        </p:attrNameLst>
                                      </p:cBhvr>
                                      <p:to>
                                        <p:strVal val="visible"/>
                                      </p:to>
                                    </p:set>
                                    <p:animEffect transition="in" filter="fade">
                                      <p:cBhvr>
                                        <p:cTn id="196" dur="500"/>
                                        <p:tgtEl>
                                          <p:spTgt spid="380"/>
                                        </p:tgtEl>
                                      </p:cBhvr>
                                    </p:animEffect>
                                  </p:childTnLst>
                                </p:cTn>
                              </p:par>
                              <p:par>
                                <p:cTn id="197" presetID="10" presetClass="entr" presetSubtype="0" fill="hold" nodeType="withEffect">
                                  <p:stCondLst>
                                    <p:cond delay="375"/>
                                  </p:stCondLst>
                                  <p:childTnLst>
                                    <p:set>
                                      <p:cBhvr>
                                        <p:cTn id="198" dur="1" fill="hold">
                                          <p:stCondLst>
                                            <p:cond delay="0"/>
                                          </p:stCondLst>
                                        </p:cTn>
                                        <p:tgtEl>
                                          <p:spTgt spid="381"/>
                                        </p:tgtEl>
                                        <p:attrNameLst>
                                          <p:attrName>style.visibility</p:attrName>
                                        </p:attrNameLst>
                                      </p:cBhvr>
                                      <p:to>
                                        <p:strVal val="visible"/>
                                      </p:to>
                                    </p:set>
                                    <p:animEffect transition="in" filter="fade">
                                      <p:cBhvr>
                                        <p:cTn id="199" dur="500"/>
                                        <p:tgtEl>
                                          <p:spTgt spid="381"/>
                                        </p:tgtEl>
                                      </p:cBhvr>
                                    </p:animEffect>
                                  </p:childTnLst>
                                </p:cTn>
                              </p:par>
                              <p:par>
                                <p:cTn id="200" presetID="10" presetClass="entr" presetSubtype="0" fill="hold" nodeType="withEffect">
                                  <p:stCondLst>
                                    <p:cond delay="277"/>
                                  </p:stCondLst>
                                  <p:childTnLst>
                                    <p:set>
                                      <p:cBhvr>
                                        <p:cTn id="201" dur="1" fill="hold">
                                          <p:stCondLst>
                                            <p:cond delay="0"/>
                                          </p:stCondLst>
                                        </p:cTn>
                                        <p:tgtEl>
                                          <p:spTgt spid="382"/>
                                        </p:tgtEl>
                                        <p:attrNameLst>
                                          <p:attrName>style.visibility</p:attrName>
                                        </p:attrNameLst>
                                      </p:cBhvr>
                                      <p:to>
                                        <p:strVal val="visible"/>
                                      </p:to>
                                    </p:set>
                                    <p:animEffect transition="in" filter="fade">
                                      <p:cBhvr>
                                        <p:cTn id="202" dur="500"/>
                                        <p:tgtEl>
                                          <p:spTgt spid="382"/>
                                        </p:tgtEl>
                                      </p:cBhvr>
                                    </p:animEffect>
                                  </p:childTnLst>
                                </p:cTn>
                              </p:par>
                              <p:par>
                                <p:cTn id="203" presetID="10" presetClass="entr" presetSubtype="0" fill="hold" nodeType="withEffect">
                                  <p:stCondLst>
                                    <p:cond delay="365"/>
                                  </p:stCondLst>
                                  <p:childTnLst>
                                    <p:set>
                                      <p:cBhvr>
                                        <p:cTn id="204" dur="1" fill="hold">
                                          <p:stCondLst>
                                            <p:cond delay="0"/>
                                          </p:stCondLst>
                                        </p:cTn>
                                        <p:tgtEl>
                                          <p:spTgt spid="383"/>
                                        </p:tgtEl>
                                        <p:attrNameLst>
                                          <p:attrName>style.visibility</p:attrName>
                                        </p:attrNameLst>
                                      </p:cBhvr>
                                      <p:to>
                                        <p:strVal val="visible"/>
                                      </p:to>
                                    </p:set>
                                    <p:animEffect transition="in" filter="fade">
                                      <p:cBhvr>
                                        <p:cTn id="205" dur="500"/>
                                        <p:tgtEl>
                                          <p:spTgt spid="383"/>
                                        </p:tgtEl>
                                      </p:cBhvr>
                                    </p:animEffect>
                                  </p:childTnLst>
                                </p:cTn>
                              </p:par>
                              <p:par>
                                <p:cTn id="206" presetID="10" presetClass="entr" presetSubtype="0" fill="hold" nodeType="withEffect">
                                  <p:stCondLst>
                                    <p:cond delay="350"/>
                                  </p:stCondLst>
                                  <p:childTnLst>
                                    <p:set>
                                      <p:cBhvr>
                                        <p:cTn id="207" dur="1" fill="hold">
                                          <p:stCondLst>
                                            <p:cond delay="0"/>
                                          </p:stCondLst>
                                        </p:cTn>
                                        <p:tgtEl>
                                          <p:spTgt spid="384"/>
                                        </p:tgtEl>
                                        <p:attrNameLst>
                                          <p:attrName>style.visibility</p:attrName>
                                        </p:attrNameLst>
                                      </p:cBhvr>
                                      <p:to>
                                        <p:strVal val="visible"/>
                                      </p:to>
                                    </p:set>
                                    <p:animEffect transition="in" filter="fade">
                                      <p:cBhvr>
                                        <p:cTn id="208" dur="500"/>
                                        <p:tgtEl>
                                          <p:spTgt spid="384"/>
                                        </p:tgtEl>
                                      </p:cBhvr>
                                    </p:animEffect>
                                  </p:childTnLst>
                                </p:cTn>
                              </p:par>
                              <p:par>
                                <p:cTn id="209" presetID="10" presetClass="entr" presetSubtype="0" fill="hold" nodeType="withEffect">
                                  <p:stCondLst>
                                    <p:cond delay="79"/>
                                  </p:stCondLst>
                                  <p:childTnLst>
                                    <p:set>
                                      <p:cBhvr>
                                        <p:cTn id="210" dur="1" fill="hold">
                                          <p:stCondLst>
                                            <p:cond delay="0"/>
                                          </p:stCondLst>
                                        </p:cTn>
                                        <p:tgtEl>
                                          <p:spTgt spid="385"/>
                                        </p:tgtEl>
                                        <p:attrNameLst>
                                          <p:attrName>style.visibility</p:attrName>
                                        </p:attrNameLst>
                                      </p:cBhvr>
                                      <p:to>
                                        <p:strVal val="visible"/>
                                      </p:to>
                                    </p:set>
                                    <p:animEffect transition="in" filter="fade">
                                      <p:cBhvr>
                                        <p:cTn id="211" dur="500"/>
                                        <p:tgtEl>
                                          <p:spTgt spid="385"/>
                                        </p:tgtEl>
                                      </p:cBhvr>
                                    </p:animEffect>
                                  </p:childTnLst>
                                </p:cTn>
                              </p:par>
                              <p:par>
                                <p:cTn id="212" presetID="10" presetClass="entr" presetSubtype="0" fill="hold" nodeType="withEffect">
                                  <p:stCondLst>
                                    <p:cond delay="283"/>
                                  </p:stCondLst>
                                  <p:childTnLst>
                                    <p:set>
                                      <p:cBhvr>
                                        <p:cTn id="213" dur="1" fill="hold">
                                          <p:stCondLst>
                                            <p:cond delay="0"/>
                                          </p:stCondLst>
                                        </p:cTn>
                                        <p:tgtEl>
                                          <p:spTgt spid="386"/>
                                        </p:tgtEl>
                                        <p:attrNameLst>
                                          <p:attrName>style.visibility</p:attrName>
                                        </p:attrNameLst>
                                      </p:cBhvr>
                                      <p:to>
                                        <p:strVal val="visible"/>
                                      </p:to>
                                    </p:set>
                                    <p:animEffect transition="in" filter="fade">
                                      <p:cBhvr>
                                        <p:cTn id="214" dur="500"/>
                                        <p:tgtEl>
                                          <p:spTgt spid="386"/>
                                        </p:tgtEl>
                                      </p:cBhvr>
                                    </p:animEffect>
                                  </p:childTnLst>
                                </p:cTn>
                              </p:par>
                              <p:par>
                                <p:cTn id="215" presetID="10" presetClass="entr" presetSubtype="0" fill="hold" nodeType="withEffect">
                                  <p:stCondLst>
                                    <p:cond delay="218"/>
                                  </p:stCondLst>
                                  <p:childTnLst>
                                    <p:set>
                                      <p:cBhvr>
                                        <p:cTn id="216" dur="1" fill="hold">
                                          <p:stCondLst>
                                            <p:cond delay="0"/>
                                          </p:stCondLst>
                                        </p:cTn>
                                        <p:tgtEl>
                                          <p:spTgt spid="387"/>
                                        </p:tgtEl>
                                        <p:attrNameLst>
                                          <p:attrName>style.visibility</p:attrName>
                                        </p:attrNameLst>
                                      </p:cBhvr>
                                      <p:to>
                                        <p:strVal val="visible"/>
                                      </p:to>
                                    </p:set>
                                    <p:animEffect transition="in" filter="fade">
                                      <p:cBhvr>
                                        <p:cTn id="217" dur="500"/>
                                        <p:tgtEl>
                                          <p:spTgt spid="387"/>
                                        </p:tgtEl>
                                      </p:cBhvr>
                                    </p:animEffect>
                                  </p:childTnLst>
                                </p:cTn>
                              </p:par>
                              <p:par>
                                <p:cTn id="218" presetID="10" presetClass="entr" presetSubtype="0" fill="hold" nodeType="withEffect">
                                  <p:stCondLst>
                                    <p:cond delay="126"/>
                                  </p:stCondLst>
                                  <p:childTnLst>
                                    <p:set>
                                      <p:cBhvr>
                                        <p:cTn id="219" dur="1" fill="hold">
                                          <p:stCondLst>
                                            <p:cond delay="0"/>
                                          </p:stCondLst>
                                        </p:cTn>
                                        <p:tgtEl>
                                          <p:spTgt spid="388"/>
                                        </p:tgtEl>
                                        <p:attrNameLst>
                                          <p:attrName>style.visibility</p:attrName>
                                        </p:attrNameLst>
                                      </p:cBhvr>
                                      <p:to>
                                        <p:strVal val="visible"/>
                                      </p:to>
                                    </p:set>
                                    <p:animEffect transition="in" filter="fade">
                                      <p:cBhvr>
                                        <p:cTn id="220" dur="500"/>
                                        <p:tgtEl>
                                          <p:spTgt spid="388"/>
                                        </p:tgtEl>
                                      </p:cBhvr>
                                    </p:animEffect>
                                  </p:childTnLst>
                                </p:cTn>
                              </p:par>
                              <p:par>
                                <p:cTn id="221" presetID="10" presetClass="entr" presetSubtype="0" fill="hold" nodeType="withEffect">
                                  <p:stCondLst>
                                    <p:cond delay="383"/>
                                  </p:stCondLst>
                                  <p:childTnLst>
                                    <p:set>
                                      <p:cBhvr>
                                        <p:cTn id="222" dur="1" fill="hold">
                                          <p:stCondLst>
                                            <p:cond delay="0"/>
                                          </p:stCondLst>
                                        </p:cTn>
                                        <p:tgtEl>
                                          <p:spTgt spid="389"/>
                                        </p:tgtEl>
                                        <p:attrNameLst>
                                          <p:attrName>style.visibility</p:attrName>
                                        </p:attrNameLst>
                                      </p:cBhvr>
                                      <p:to>
                                        <p:strVal val="visible"/>
                                      </p:to>
                                    </p:set>
                                    <p:animEffect transition="in" filter="fade">
                                      <p:cBhvr>
                                        <p:cTn id="223" dur="500"/>
                                        <p:tgtEl>
                                          <p:spTgt spid="389"/>
                                        </p:tgtEl>
                                      </p:cBhvr>
                                    </p:animEffect>
                                  </p:childTnLst>
                                </p:cTn>
                              </p:par>
                              <p:par>
                                <p:cTn id="224" presetID="10" presetClass="entr" presetSubtype="0" fill="hold" nodeType="withEffect">
                                  <p:stCondLst>
                                    <p:cond delay="274"/>
                                  </p:stCondLst>
                                  <p:childTnLst>
                                    <p:set>
                                      <p:cBhvr>
                                        <p:cTn id="225" dur="1" fill="hold">
                                          <p:stCondLst>
                                            <p:cond delay="0"/>
                                          </p:stCondLst>
                                        </p:cTn>
                                        <p:tgtEl>
                                          <p:spTgt spid="390"/>
                                        </p:tgtEl>
                                        <p:attrNameLst>
                                          <p:attrName>style.visibility</p:attrName>
                                        </p:attrNameLst>
                                      </p:cBhvr>
                                      <p:to>
                                        <p:strVal val="visible"/>
                                      </p:to>
                                    </p:set>
                                    <p:animEffect transition="in" filter="fade">
                                      <p:cBhvr>
                                        <p:cTn id="226" dur="500"/>
                                        <p:tgtEl>
                                          <p:spTgt spid="390"/>
                                        </p:tgtEl>
                                      </p:cBhvr>
                                    </p:animEffect>
                                  </p:childTnLst>
                                </p:cTn>
                              </p:par>
                              <p:par>
                                <p:cTn id="227" presetID="10" presetClass="entr" presetSubtype="0" fill="hold" nodeType="withEffect">
                                  <p:stCondLst>
                                    <p:cond delay="75"/>
                                  </p:stCondLst>
                                  <p:childTnLst>
                                    <p:set>
                                      <p:cBhvr>
                                        <p:cTn id="228" dur="1" fill="hold">
                                          <p:stCondLst>
                                            <p:cond delay="0"/>
                                          </p:stCondLst>
                                        </p:cTn>
                                        <p:tgtEl>
                                          <p:spTgt spid="391"/>
                                        </p:tgtEl>
                                        <p:attrNameLst>
                                          <p:attrName>style.visibility</p:attrName>
                                        </p:attrNameLst>
                                      </p:cBhvr>
                                      <p:to>
                                        <p:strVal val="visible"/>
                                      </p:to>
                                    </p:set>
                                    <p:animEffect transition="in" filter="fade">
                                      <p:cBhvr>
                                        <p:cTn id="229" dur="500"/>
                                        <p:tgtEl>
                                          <p:spTgt spid="391"/>
                                        </p:tgtEl>
                                      </p:cBhvr>
                                    </p:animEffect>
                                  </p:childTnLst>
                                </p:cTn>
                              </p:par>
                              <p:par>
                                <p:cTn id="230" presetID="10" presetClass="entr" presetSubtype="0" fill="hold" nodeType="withEffect">
                                  <p:stCondLst>
                                    <p:cond delay="334"/>
                                  </p:stCondLst>
                                  <p:childTnLst>
                                    <p:set>
                                      <p:cBhvr>
                                        <p:cTn id="231" dur="1" fill="hold">
                                          <p:stCondLst>
                                            <p:cond delay="0"/>
                                          </p:stCondLst>
                                        </p:cTn>
                                        <p:tgtEl>
                                          <p:spTgt spid="392"/>
                                        </p:tgtEl>
                                        <p:attrNameLst>
                                          <p:attrName>style.visibility</p:attrName>
                                        </p:attrNameLst>
                                      </p:cBhvr>
                                      <p:to>
                                        <p:strVal val="visible"/>
                                      </p:to>
                                    </p:set>
                                    <p:animEffect transition="in" filter="fade">
                                      <p:cBhvr>
                                        <p:cTn id="232" dur="500"/>
                                        <p:tgtEl>
                                          <p:spTgt spid="392"/>
                                        </p:tgtEl>
                                      </p:cBhvr>
                                    </p:animEffect>
                                  </p:childTnLst>
                                </p:cTn>
                              </p:par>
                              <p:par>
                                <p:cTn id="233" presetID="10" presetClass="entr" presetSubtype="0" fill="hold" nodeType="withEffect">
                                  <p:stCondLst>
                                    <p:cond delay="187"/>
                                  </p:stCondLst>
                                  <p:childTnLst>
                                    <p:set>
                                      <p:cBhvr>
                                        <p:cTn id="234" dur="1" fill="hold">
                                          <p:stCondLst>
                                            <p:cond delay="0"/>
                                          </p:stCondLst>
                                        </p:cTn>
                                        <p:tgtEl>
                                          <p:spTgt spid="393"/>
                                        </p:tgtEl>
                                        <p:attrNameLst>
                                          <p:attrName>style.visibility</p:attrName>
                                        </p:attrNameLst>
                                      </p:cBhvr>
                                      <p:to>
                                        <p:strVal val="visible"/>
                                      </p:to>
                                    </p:set>
                                    <p:animEffect transition="in" filter="fade">
                                      <p:cBhvr>
                                        <p:cTn id="235" dur="500"/>
                                        <p:tgtEl>
                                          <p:spTgt spid="393"/>
                                        </p:tgtEl>
                                      </p:cBhvr>
                                    </p:animEffect>
                                  </p:childTnLst>
                                </p:cTn>
                              </p:par>
                              <p:par>
                                <p:cTn id="236" presetID="10" presetClass="entr" presetSubtype="0" fill="hold" nodeType="withEffect">
                                  <p:stCondLst>
                                    <p:cond delay="388"/>
                                  </p:stCondLst>
                                  <p:childTnLst>
                                    <p:set>
                                      <p:cBhvr>
                                        <p:cTn id="237" dur="1" fill="hold">
                                          <p:stCondLst>
                                            <p:cond delay="0"/>
                                          </p:stCondLst>
                                        </p:cTn>
                                        <p:tgtEl>
                                          <p:spTgt spid="394"/>
                                        </p:tgtEl>
                                        <p:attrNameLst>
                                          <p:attrName>style.visibility</p:attrName>
                                        </p:attrNameLst>
                                      </p:cBhvr>
                                      <p:to>
                                        <p:strVal val="visible"/>
                                      </p:to>
                                    </p:set>
                                    <p:animEffect transition="in" filter="fade">
                                      <p:cBhvr>
                                        <p:cTn id="238" dur="500"/>
                                        <p:tgtEl>
                                          <p:spTgt spid="394"/>
                                        </p:tgtEl>
                                      </p:cBhvr>
                                    </p:animEffect>
                                  </p:childTnLst>
                                </p:cTn>
                              </p:par>
                              <p:par>
                                <p:cTn id="239" presetID="10" presetClass="entr" presetSubtype="0" fill="hold" nodeType="withEffect">
                                  <p:stCondLst>
                                    <p:cond delay="137"/>
                                  </p:stCondLst>
                                  <p:childTnLst>
                                    <p:set>
                                      <p:cBhvr>
                                        <p:cTn id="240" dur="1" fill="hold">
                                          <p:stCondLst>
                                            <p:cond delay="0"/>
                                          </p:stCondLst>
                                        </p:cTn>
                                        <p:tgtEl>
                                          <p:spTgt spid="395"/>
                                        </p:tgtEl>
                                        <p:attrNameLst>
                                          <p:attrName>style.visibility</p:attrName>
                                        </p:attrNameLst>
                                      </p:cBhvr>
                                      <p:to>
                                        <p:strVal val="visible"/>
                                      </p:to>
                                    </p:set>
                                    <p:animEffect transition="in" filter="fade">
                                      <p:cBhvr>
                                        <p:cTn id="241" dur="500"/>
                                        <p:tgtEl>
                                          <p:spTgt spid="395"/>
                                        </p:tgtEl>
                                      </p:cBhvr>
                                    </p:animEffect>
                                  </p:childTnLst>
                                </p:cTn>
                              </p:par>
                              <p:par>
                                <p:cTn id="242" presetID="10" presetClass="entr" presetSubtype="0" fill="hold" nodeType="withEffect">
                                  <p:stCondLst>
                                    <p:cond delay="259"/>
                                  </p:stCondLst>
                                  <p:childTnLst>
                                    <p:set>
                                      <p:cBhvr>
                                        <p:cTn id="243" dur="1" fill="hold">
                                          <p:stCondLst>
                                            <p:cond delay="0"/>
                                          </p:stCondLst>
                                        </p:cTn>
                                        <p:tgtEl>
                                          <p:spTgt spid="396"/>
                                        </p:tgtEl>
                                        <p:attrNameLst>
                                          <p:attrName>style.visibility</p:attrName>
                                        </p:attrNameLst>
                                      </p:cBhvr>
                                      <p:to>
                                        <p:strVal val="visible"/>
                                      </p:to>
                                    </p:set>
                                    <p:animEffect transition="in" filter="fade">
                                      <p:cBhvr>
                                        <p:cTn id="244" dur="500"/>
                                        <p:tgtEl>
                                          <p:spTgt spid="396"/>
                                        </p:tgtEl>
                                      </p:cBhvr>
                                    </p:animEffect>
                                  </p:childTnLst>
                                </p:cTn>
                              </p:par>
                              <p:par>
                                <p:cTn id="245" presetID="10" presetClass="entr" presetSubtype="0" fill="hold" nodeType="withEffect">
                                  <p:stCondLst>
                                    <p:cond delay="259"/>
                                  </p:stCondLst>
                                  <p:childTnLst>
                                    <p:set>
                                      <p:cBhvr>
                                        <p:cTn id="246" dur="1" fill="hold">
                                          <p:stCondLst>
                                            <p:cond delay="0"/>
                                          </p:stCondLst>
                                        </p:cTn>
                                        <p:tgtEl>
                                          <p:spTgt spid="397"/>
                                        </p:tgtEl>
                                        <p:attrNameLst>
                                          <p:attrName>style.visibility</p:attrName>
                                        </p:attrNameLst>
                                      </p:cBhvr>
                                      <p:to>
                                        <p:strVal val="visible"/>
                                      </p:to>
                                    </p:set>
                                    <p:animEffect transition="in" filter="fade">
                                      <p:cBhvr>
                                        <p:cTn id="247" dur="500"/>
                                        <p:tgtEl>
                                          <p:spTgt spid="397"/>
                                        </p:tgtEl>
                                      </p:cBhvr>
                                    </p:animEffect>
                                  </p:childTnLst>
                                </p:cTn>
                              </p:par>
                              <p:par>
                                <p:cTn id="248" presetID="10" presetClass="entr" presetSubtype="0" fill="hold" nodeType="withEffect">
                                  <p:stCondLst>
                                    <p:cond delay="133"/>
                                  </p:stCondLst>
                                  <p:childTnLst>
                                    <p:set>
                                      <p:cBhvr>
                                        <p:cTn id="249" dur="1" fill="hold">
                                          <p:stCondLst>
                                            <p:cond delay="0"/>
                                          </p:stCondLst>
                                        </p:cTn>
                                        <p:tgtEl>
                                          <p:spTgt spid="398"/>
                                        </p:tgtEl>
                                        <p:attrNameLst>
                                          <p:attrName>style.visibility</p:attrName>
                                        </p:attrNameLst>
                                      </p:cBhvr>
                                      <p:to>
                                        <p:strVal val="visible"/>
                                      </p:to>
                                    </p:set>
                                    <p:animEffect transition="in" filter="fade">
                                      <p:cBhvr>
                                        <p:cTn id="250" dur="500"/>
                                        <p:tgtEl>
                                          <p:spTgt spid="398"/>
                                        </p:tgtEl>
                                      </p:cBhvr>
                                    </p:animEffect>
                                  </p:childTnLst>
                                </p:cTn>
                              </p:par>
                              <p:par>
                                <p:cTn id="251" presetID="10" presetClass="entr" presetSubtype="0" fill="hold" nodeType="withEffect">
                                  <p:stCondLst>
                                    <p:cond delay="355"/>
                                  </p:stCondLst>
                                  <p:childTnLst>
                                    <p:set>
                                      <p:cBhvr>
                                        <p:cTn id="252" dur="1" fill="hold">
                                          <p:stCondLst>
                                            <p:cond delay="0"/>
                                          </p:stCondLst>
                                        </p:cTn>
                                        <p:tgtEl>
                                          <p:spTgt spid="399"/>
                                        </p:tgtEl>
                                        <p:attrNameLst>
                                          <p:attrName>style.visibility</p:attrName>
                                        </p:attrNameLst>
                                      </p:cBhvr>
                                      <p:to>
                                        <p:strVal val="visible"/>
                                      </p:to>
                                    </p:set>
                                    <p:animEffect transition="in" filter="fade">
                                      <p:cBhvr>
                                        <p:cTn id="253"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4"/>
          <p:cNvGrpSpPr/>
          <p:nvPr/>
        </p:nvGrpSpPr>
        <p:grpSpPr>
          <a:xfrm>
            <a:off x="-3220731" y="1408382"/>
            <a:ext cx="5503499" cy="5503499"/>
            <a:chOff x="-3863656" y="513832"/>
            <a:chExt cx="5503499" cy="5503499"/>
          </a:xfrm>
        </p:grpSpPr>
        <p:sp>
          <p:nvSpPr>
            <p:cNvPr id="109" name="Google Shape;109;p14"/>
            <p:cNvSpPr/>
            <p:nvPr/>
          </p:nvSpPr>
          <p:spPr>
            <a:xfrm rot="1194173">
              <a:off x="-2872520" y="1515571"/>
              <a:ext cx="3500024" cy="3500024"/>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14"/>
            <p:cNvSpPr/>
            <p:nvPr/>
          </p:nvSpPr>
          <p:spPr>
            <a:xfrm rot="1194173">
              <a:off x="-3260539" y="1116949"/>
              <a:ext cx="4297266" cy="4297266"/>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11" name="Google Shape;111;p14"/>
          <p:cNvSpPr txBox="1"/>
          <p:nvPr/>
        </p:nvSpPr>
        <p:spPr>
          <a:xfrm>
            <a:off x="1733856" y="1749613"/>
            <a:ext cx="6629700" cy="13728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zh-CN" sz="1600">
                <a:solidFill>
                  <a:schemeClr val="dk1"/>
                </a:solidFill>
                <a:latin typeface="Roboto Condensed"/>
                <a:ea typeface="Roboto Condensed"/>
                <a:cs typeface="Roboto Condensed"/>
                <a:sym typeface="Roboto Condensed"/>
              </a:rPr>
              <a:t>Extract certain information from BNP Paribas’ annual report </a:t>
            </a:r>
            <a:endParaRPr sz="1600" i="0" u="none" strike="noStrike" cap="none">
              <a:solidFill>
                <a:schemeClr val="dk1"/>
              </a:solidFill>
              <a:latin typeface="Roboto Condensed"/>
              <a:ea typeface="Roboto Condensed"/>
              <a:cs typeface="Roboto Condensed"/>
              <a:sym typeface="Roboto Condensed"/>
            </a:endParaRPr>
          </a:p>
        </p:txBody>
      </p:sp>
      <p:sp>
        <p:nvSpPr>
          <p:cNvPr id="112" name="Google Shape;112;p14"/>
          <p:cNvSpPr txBox="1"/>
          <p:nvPr/>
        </p:nvSpPr>
        <p:spPr>
          <a:xfrm>
            <a:off x="265583" y="276300"/>
            <a:ext cx="3711600" cy="8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zh-CN" sz="4800" b="1">
                <a:solidFill>
                  <a:schemeClr val="dk1"/>
                </a:solidFill>
                <a:latin typeface="Roboto Mono"/>
                <a:ea typeface="Roboto Mono"/>
                <a:cs typeface="Roboto Mono"/>
                <a:sym typeface="Roboto Mono"/>
              </a:rPr>
              <a:t>Problem Statement</a:t>
            </a:r>
            <a:endParaRPr sz="4800" b="1" i="0" u="none" strike="noStrike" cap="none">
              <a:solidFill>
                <a:schemeClr val="dk1"/>
              </a:solidFill>
              <a:latin typeface="Roboto Mono"/>
              <a:ea typeface="Roboto Mono"/>
              <a:cs typeface="Roboto Mono"/>
              <a:sym typeface="Roboto Mono"/>
            </a:endParaRPr>
          </a:p>
        </p:txBody>
      </p:sp>
      <p:grpSp>
        <p:nvGrpSpPr>
          <p:cNvPr id="113" name="Google Shape;113;p14"/>
          <p:cNvGrpSpPr/>
          <p:nvPr/>
        </p:nvGrpSpPr>
        <p:grpSpPr>
          <a:xfrm flipH="1">
            <a:off x="13286102" y="601532"/>
            <a:ext cx="5503499" cy="5503499"/>
            <a:chOff x="-3863656" y="513832"/>
            <a:chExt cx="5503499" cy="5503499"/>
          </a:xfrm>
        </p:grpSpPr>
        <p:sp>
          <p:nvSpPr>
            <p:cNvPr id="114" name="Google Shape;114;p14"/>
            <p:cNvSpPr/>
            <p:nvPr/>
          </p:nvSpPr>
          <p:spPr>
            <a:xfrm rot="1194173">
              <a:off x="-2872520" y="1515571"/>
              <a:ext cx="3500024" cy="3500024"/>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14"/>
            <p:cNvSpPr/>
            <p:nvPr/>
          </p:nvSpPr>
          <p:spPr>
            <a:xfrm rot="1194173">
              <a:off x="-3260539" y="1116949"/>
              <a:ext cx="4297266" cy="4297266"/>
            </a:xfrm>
            <a:custGeom>
              <a:avLst/>
              <a:gdLst/>
              <a:ahLst/>
              <a:cxnLst/>
              <a:rect l="l" t="t" r="r" b="b"/>
              <a:pathLst>
                <a:path w="120000" h="120000" extrusionOk="0">
                  <a:moveTo>
                    <a:pt x="0" y="60000"/>
                  </a:moveTo>
                  <a:cubicBezTo>
                    <a:pt x="0" y="26862"/>
                    <a:pt x="26862" y="0"/>
                    <a:pt x="60000" y="0"/>
                  </a:cubicBezTo>
                  <a:cubicBezTo>
                    <a:pt x="93137" y="0"/>
                    <a:pt x="120000" y="26862"/>
                    <a:pt x="120000" y="60000"/>
                  </a:cubicBezTo>
                  <a:cubicBezTo>
                    <a:pt x="120000" y="93137"/>
                    <a:pt x="93137" y="120000"/>
                    <a:pt x="60000" y="120000"/>
                  </a:cubicBezTo>
                </a:path>
              </a:pathLst>
            </a:custGeom>
            <a:noFill/>
            <a:ln w="9525" cap="flat" cmpd="sng">
              <a:solidFill>
                <a:srgbClr val="333333">
                  <a:alpha val="21568"/>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16" name="Google Shape;116;p14"/>
          <p:cNvGrpSpPr/>
          <p:nvPr/>
        </p:nvGrpSpPr>
        <p:grpSpPr>
          <a:xfrm>
            <a:off x="8173304" y="276291"/>
            <a:ext cx="3653946" cy="519939"/>
            <a:chOff x="8173304" y="504891"/>
            <a:chExt cx="3653946" cy="519939"/>
          </a:xfrm>
        </p:grpSpPr>
        <p:sp>
          <p:nvSpPr>
            <p:cNvPr id="117" name="Google Shape;117;p14"/>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8" name="Google Shape;118;p14"/>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119" name="Google Shape;119;p14"/>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120" name="Google Shape;120;p14"/>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sp>
        <p:nvSpPr>
          <p:cNvPr id="121" name="Google Shape;121;p14"/>
          <p:cNvSpPr txBox="1"/>
          <p:nvPr/>
        </p:nvSpPr>
        <p:spPr>
          <a:xfrm>
            <a:off x="2544575" y="2391925"/>
            <a:ext cx="7562100" cy="3536400"/>
          </a:xfrm>
          <a:prstGeom prst="rect">
            <a:avLst/>
          </a:prstGeom>
          <a:noFill/>
          <a:ln>
            <a:noFill/>
          </a:ln>
        </p:spPr>
        <p:txBody>
          <a:bodyPr spcFirstLastPara="1" wrap="square" lIns="91425" tIns="91425" rIns="91425" bIns="91425" anchor="t" anchorCtr="0">
            <a:noAutofit/>
          </a:bodyPr>
          <a:lstStyle/>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Legal Entity Name</a:t>
            </a:r>
            <a:endParaRPr sz="1800" b="1">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Auditor</a:t>
            </a:r>
            <a:endParaRPr sz="1800" b="1">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 Period</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Auditor Opinion</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Name of Auditor</a:t>
            </a:r>
            <a:endParaRPr sz="1800">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Current Year Group Consolidated Financials</a:t>
            </a:r>
            <a:endParaRPr sz="1800" b="1">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Income</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Net Profit</a:t>
            </a:r>
            <a:endParaRPr sz="1800">
              <a:solidFill>
                <a:srgbClr val="24292E"/>
              </a:solidFill>
              <a:latin typeface="Roboto Condensed"/>
              <a:ea typeface="Roboto Condensed"/>
              <a:cs typeface="Roboto Condensed"/>
              <a:sym typeface="Roboto Condensed"/>
            </a:endParaRPr>
          </a:p>
          <a:p>
            <a:pPr marL="914400" lvl="1" indent="-241300" algn="l" rtl="0">
              <a:lnSpc>
                <a:spcPct val="115000"/>
              </a:lnSpc>
              <a:spcBef>
                <a:spcPts val="0"/>
              </a:spcBef>
              <a:spcAft>
                <a:spcPts val="0"/>
              </a:spcAft>
              <a:buClr>
                <a:srgbClr val="24292E"/>
              </a:buClr>
              <a:buSzPts val="1800"/>
              <a:buFont typeface="Roboto Condensed"/>
              <a:buAutoNum type="romanLcPeriod"/>
            </a:pPr>
            <a:r>
              <a:rPr lang="zh-CN" sz="1800">
                <a:solidFill>
                  <a:srgbClr val="24292E"/>
                </a:solidFill>
                <a:latin typeface="Roboto Condensed"/>
                <a:ea typeface="Roboto Condensed"/>
                <a:cs typeface="Roboto Condensed"/>
                <a:sym typeface="Roboto Condensed"/>
              </a:rPr>
              <a:t>Total Equity</a:t>
            </a:r>
            <a:endParaRPr sz="1800">
              <a:solidFill>
                <a:srgbClr val="24292E"/>
              </a:solidFill>
              <a:latin typeface="Roboto Condensed"/>
              <a:ea typeface="Roboto Condensed"/>
              <a:cs typeface="Roboto Condensed"/>
              <a:sym typeface="Roboto Condensed"/>
            </a:endParaRPr>
          </a:p>
          <a:p>
            <a:pPr marL="457200" lvl="0" indent="-241300" algn="l" rtl="0">
              <a:lnSpc>
                <a:spcPct val="115000"/>
              </a:lnSpc>
              <a:spcBef>
                <a:spcPts val="0"/>
              </a:spcBef>
              <a:spcAft>
                <a:spcPts val="0"/>
              </a:spcAft>
              <a:buClr>
                <a:srgbClr val="24292E"/>
              </a:buClr>
              <a:buSzPts val="1800"/>
              <a:buFont typeface="Roboto Condensed"/>
              <a:buAutoNum type="arabicPeriod"/>
            </a:pPr>
            <a:r>
              <a:rPr lang="zh-CN" sz="1800" b="1">
                <a:solidFill>
                  <a:srgbClr val="24292E"/>
                </a:solidFill>
                <a:latin typeface="Roboto Condensed"/>
                <a:ea typeface="Roboto Condensed"/>
                <a:cs typeface="Roboto Condensed"/>
                <a:sym typeface="Roboto Condensed"/>
              </a:rPr>
              <a:t>Currency of financial items</a:t>
            </a:r>
            <a:endParaRPr sz="1800" b="1">
              <a:solidFill>
                <a:srgbClr val="24292E"/>
              </a:solidFill>
              <a:latin typeface="Roboto Condensed"/>
              <a:ea typeface="Roboto Condensed"/>
              <a:cs typeface="Roboto Condensed"/>
              <a:sym typeface="Roboto Condensed"/>
            </a:endParaRPr>
          </a:p>
          <a:p>
            <a:pPr marL="0" lvl="0" indent="0" algn="l" rtl="0">
              <a:spcBef>
                <a:spcPts val="1200"/>
              </a:spcBef>
              <a:spcAft>
                <a:spcPts val="0"/>
              </a:spcAft>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6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500"/>
                                        <p:tgtEl>
                                          <p:spTgt spid="10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600"/>
                                  </p:stCondLst>
                                  <p:childTnLst>
                                    <p:set>
                                      <p:cBhvr>
                                        <p:cTn id="9" dur="1" fill="hold">
                                          <p:stCondLst>
                                            <p:cond delay="0"/>
                                          </p:stCondLst>
                                        </p:cTn>
                                        <p:tgtEl>
                                          <p:spTgt spid="113"/>
                                        </p:tgtEl>
                                        <p:attrNameLst>
                                          <p:attrName>style.visibility</p:attrName>
                                        </p:attrNameLst>
                                      </p:cBhvr>
                                      <p:to>
                                        <p:strVal val="visible"/>
                                      </p:to>
                                    </p:set>
                                    <p:anim calcmode="lin" valueType="num">
                                      <p:cBhvr additive="base">
                                        <p:cTn id="10" dur="500"/>
                                        <p:tgtEl>
                                          <p:spTgt spid="11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title"/>
          </p:nvPr>
        </p:nvSpPr>
        <p:spPr>
          <a:xfrm>
            <a:off x="838200" y="365125"/>
            <a:ext cx="10515600" cy="13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t>Data set </a:t>
            </a:r>
            <a:endParaRPr/>
          </a:p>
        </p:txBody>
      </p:sp>
      <p:sp>
        <p:nvSpPr>
          <p:cNvPr id="128" name="Google Shape;128;p15"/>
          <p:cNvSpPr/>
          <p:nvPr/>
        </p:nvSpPr>
        <p:spPr>
          <a:xfrm>
            <a:off x="7509568" y="1586327"/>
            <a:ext cx="4407490" cy="891978"/>
          </a:xfrm>
          <a:prstGeom prst="chevron">
            <a:avLst>
              <a:gd name="adj" fmla="val 50000"/>
            </a:avLst>
          </a:prstGeom>
          <a:solidFill>
            <a:srgbClr val="CCCCC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JSON(result)</a:t>
            </a:r>
            <a:endParaRPr sz="1900">
              <a:solidFill>
                <a:srgbClr val="FFFFFF"/>
              </a:solidFill>
              <a:latin typeface="Roboto"/>
              <a:ea typeface="Roboto"/>
              <a:cs typeface="Roboto"/>
              <a:sym typeface="Roboto"/>
            </a:endParaRPr>
          </a:p>
        </p:txBody>
      </p:sp>
      <p:sp>
        <p:nvSpPr>
          <p:cNvPr id="129" name="Google Shape;129;p15"/>
          <p:cNvSpPr/>
          <p:nvPr/>
        </p:nvSpPr>
        <p:spPr>
          <a:xfrm>
            <a:off x="0" y="1586613"/>
            <a:ext cx="4729082" cy="891978"/>
          </a:xfrm>
          <a:prstGeom prst="homePlate">
            <a:avLst>
              <a:gd name="adj" fmla="val 50000"/>
            </a:avLst>
          </a:prstGeom>
          <a:solidFill>
            <a:srgbClr val="43434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PDF</a:t>
            </a:r>
            <a:endParaRPr sz="1900">
              <a:solidFill>
                <a:srgbClr val="FFFFFF"/>
              </a:solidFill>
              <a:latin typeface="Roboto"/>
              <a:ea typeface="Roboto"/>
              <a:cs typeface="Roboto"/>
              <a:sym typeface="Roboto"/>
            </a:endParaRPr>
          </a:p>
        </p:txBody>
      </p:sp>
      <p:sp>
        <p:nvSpPr>
          <p:cNvPr id="130" name="Google Shape;130;p15"/>
          <p:cNvSpPr/>
          <p:nvPr/>
        </p:nvSpPr>
        <p:spPr>
          <a:xfrm>
            <a:off x="3925507" y="1586327"/>
            <a:ext cx="4407490" cy="891978"/>
          </a:xfrm>
          <a:prstGeom prst="chevron">
            <a:avLst>
              <a:gd name="adj" fmla="val 50000"/>
            </a:avLst>
          </a:prstGeom>
          <a:solidFill>
            <a:srgbClr val="99999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zh-CN" sz="1900">
                <a:solidFill>
                  <a:srgbClr val="FFFFFF"/>
                </a:solidFill>
                <a:latin typeface="Roboto"/>
                <a:ea typeface="Roboto"/>
                <a:cs typeface="Roboto"/>
                <a:sym typeface="Roboto"/>
              </a:rPr>
              <a:t>HOCR | JSON(training)</a:t>
            </a:r>
            <a:endParaRPr sz="1900">
              <a:solidFill>
                <a:srgbClr val="FFFFFF"/>
              </a:solidFill>
              <a:latin typeface="Roboto"/>
              <a:ea typeface="Roboto"/>
              <a:cs typeface="Roboto"/>
              <a:sym typeface="Roboto"/>
            </a:endParaRPr>
          </a:p>
        </p:txBody>
      </p:sp>
      <p:pic>
        <p:nvPicPr>
          <p:cNvPr id="131" name="Google Shape;131;p15"/>
          <p:cNvPicPr preferRelativeResize="0"/>
          <p:nvPr/>
        </p:nvPicPr>
        <p:blipFill>
          <a:blip r:embed="rId3">
            <a:alphaModFix/>
          </a:blip>
          <a:stretch>
            <a:fillRect/>
          </a:stretch>
        </p:blipFill>
        <p:spPr>
          <a:xfrm>
            <a:off x="529638" y="3317699"/>
            <a:ext cx="2650700" cy="2356699"/>
          </a:xfrm>
          <a:prstGeom prst="rect">
            <a:avLst/>
          </a:prstGeom>
          <a:noFill/>
          <a:ln>
            <a:noFill/>
          </a:ln>
        </p:spPr>
      </p:pic>
      <p:pic>
        <p:nvPicPr>
          <p:cNvPr id="132" name="Google Shape;132;p15"/>
          <p:cNvPicPr preferRelativeResize="0"/>
          <p:nvPr/>
        </p:nvPicPr>
        <p:blipFill rotWithShape="1">
          <a:blip r:embed="rId4">
            <a:alphaModFix/>
          </a:blip>
          <a:srcRect t="4058" r="43741"/>
          <a:stretch/>
        </p:blipFill>
        <p:spPr>
          <a:xfrm>
            <a:off x="4300887" y="3572350"/>
            <a:ext cx="3308499" cy="1695000"/>
          </a:xfrm>
          <a:prstGeom prst="rect">
            <a:avLst/>
          </a:prstGeom>
          <a:noFill/>
          <a:ln>
            <a:noFill/>
          </a:ln>
        </p:spPr>
      </p:pic>
      <p:cxnSp>
        <p:nvCxnSpPr>
          <p:cNvPr id="133" name="Google Shape;133;p15"/>
          <p:cNvCxnSpPr/>
          <p:nvPr/>
        </p:nvCxnSpPr>
        <p:spPr>
          <a:xfrm>
            <a:off x="3348213" y="4496050"/>
            <a:ext cx="784800" cy="0"/>
          </a:xfrm>
          <a:prstGeom prst="straightConnector1">
            <a:avLst/>
          </a:prstGeom>
          <a:noFill/>
          <a:ln w="76200" cap="flat" cmpd="sng">
            <a:solidFill>
              <a:srgbClr val="434343"/>
            </a:solidFill>
            <a:prstDash val="solid"/>
            <a:round/>
            <a:headEnd type="none" w="med" len="med"/>
            <a:tailEnd type="triangle" w="med" len="med"/>
          </a:ln>
        </p:spPr>
      </p:cxnSp>
      <p:cxnSp>
        <p:nvCxnSpPr>
          <p:cNvPr id="134" name="Google Shape;134;p15"/>
          <p:cNvCxnSpPr/>
          <p:nvPr/>
        </p:nvCxnSpPr>
        <p:spPr>
          <a:xfrm>
            <a:off x="7842300" y="4496050"/>
            <a:ext cx="784800" cy="0"/>
          </a:xfrm>
          <a:prstGeom prst="straightConnector1">
            <a:avLst/>
          </a:prstGeom>
          <a:noFill/>
          <a:ln w="76200" cap="flat" cmpd="sng">
            <a:solidFill>
              <a:srgbClr val="999999"/>
            </a:solidFill>
            <a:prstDash val="solid"/>
            <a:round/>
            <a:headEnd type="none" w="med" len="med"/>
            <a:tailEnd type="triangle" w="med" len="med"/>
          </a:ln>
        </p:spPr>
      </p:cxnSp>
      <p:pic>
        <p:nvPicPr>
          <p:cNvPr id="135" name="Google Shape;135;p15"/>
          <p:cNvPicPr preferRelativeResize="0"/>
          <p:nvPr/>
        </p:nvPicPr>
        <p:blipFill>
          <a:blip r:embed="rId5">
            <a:alphaModFix/>
          </a:blip>
          <a:stretch>
            <a:fillRect/>
          </a:stretch>
        </p:blipFill>
        <p:spPr>
          <a:xfrm>
            <a:off x="8703275" y="3317700"/>
            <a:ext cx="2907816" cy="2534699"/>
          </a:xfrm>
          <a:prstGeom prst="rect">
            <a:avLst/>
          </a:prstGeom>
          <a:noFill/>
          <a:ln>
            <a:noFill/>
          </a:ln>
        </p:spPr>
      </p:pic>
      <p:grpSp>
        <p:nvGrpSpPr>
          <p:cNvPr id="136" name="Google Shape;136;p15"/>
          <p:cNvGrpSpPr/>
          <p:nvPr/>
        </p:nvGrpSpPr>
        <p:grpSpPr>
          <a:xfrm>
            <a:off x="8173304" y="276291"/>
            <a:ext cx="3653946" cy="519939"/>
            <a:chOff x="8173304" y="504891"/>
            <a:chExt cx="3653946" cy="519939"/>
          </a:xfrm>
        </p:grpSpPr>
        <p:sp>
          <p:nvSpPr>
            <p:cNvPr id="137" name="Google Shape;137;p15"/>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15"/>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139" name="Google Shape;139;p15"/>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140" name="Google Shape;140;p15"/>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6"/>
          <p:cNvGrpSpPr/>
          <p:nvPr/>
        </p:nvGrpSpPr>
        <p:grpSpPr>
          <a:xfrm>
            <a:off x="0" y="0"/>
            <a:ext cx="5167086" cy="6852628"/>
            <a:chOff x="0" y="0"/>
            <a:chExt cx="5167086" cy="6852628"/>
          </a:xfrm>
        </p:grpSpPr>
        <p:pic>
          <p:nvPicPr>
            <p:cNvPr id="147" name="Google Shape;147;p16"/>
            <p:cNvPicPr preferRelativeResize="0"/>
            <p:nvPr/>
          </p:nvPicPr>
          <p:blipFill rotWithShape="1">
            <a:blip r:embed="rId3">
              <a:alphaModFix/>
            </a:blip>
            <a:srcRect/>
            <a:stretch/>
          </p:blipFill>
          <p:spPr>
            <a:xfrm>
              <a:off x="0" y="0"/>
              <a:ext cx="4826276" cy="6852628"/>
            </a:xfrm>
            <a:prstGeom prst="rect">
              <a:avLst/>
            </a:prstGeom>
            <a:noFill/>
            <a:ln>
              <a:noFill/>
            </a:ln>
          </p:spPr>
        </p:pic>
        <p:sp>
          <p:nvSpPr>
            <p:cNvPr id="148" name="Google Shape;148;p16"/>
            <p:cNvSpPr/>
            <p:nvPr/>
          </p:nvSpPr>
          <p:spPr>
            <a:xfrm>
              <a:off x="1262743" y="3744686"/>
              <a:ext cx="3904343" cy="3004457"/>
            </a:xfrm>
            <a:custGeom>
              <a:avLst/>
              <a:gdLst/>
              <a:ahLst/>
              <a:cxnLst/>
              <a:rect l="l" t="t" r="r" b="b"/>
              <a:pathLst>
                <a:path w="120000" h="120000" extrusionOk="0">
                  <a:moveTo>
                    <a:pt x="0" y="12753"/>
                  </a:moveTo>
                  <a:lnTo>
                    <a:pt x="36579" y="23188"/>
                  </a:lnTo>
                  <a:lnTo>
                    <a:pt x="56208" y="36521"/>
                  </a:lnTo>
                  <a:lnTo>
                    <a:pt x="76728" y="59130"/>
                  </a:lnTo>
                  <a:lnTo>
                    <a:pt x="100371" y="100869"/>
                  </a:lnTo>
                  <a:lnTo>
                    <a:pt x="118215" y="120000"/>
                  </a:lnTo>
                  <a:lnTo>
                    <a:pt x="120000" y="1739"/>
                  </a:lnTo>
                  <a:lnTo>
                    <a:pt x="57100" y="0"/>
                  </a:lnTo>
                  <a:lnTo>
                    <a:pt x="8921" y="8115"/>
                  </a:lnTo>
                  <a:lnTo>
                    <a:pt x="0" y="12753"/>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9" name="Google Shape;149;p16"/>
          <p:cNvSpPr txBox="1"/>
          <p:nvPr/>
        </p:nvSpPr>
        <p:spPr>
          <a:xfrm>
            <a:off x="4436525" y="410900"/>
            <a:ext cx="7046100" cy="36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2600">
                <a:solidFill>
                  <a:schemeClr val="dk1"/>
                </a:solidFill>
              </a:rPr>
              <a:t>Extracted information with certain attribute</a:t>
            </a:r>
            <a:endParaRPr sz="2600" b="0" i="0" u="none" strike="noStrike" cap="none">
              <a:solidFill>
                <a:schemeClr val="dk1"/>
              </a:solidFill>
              <a:latin typeface="Arial"/>
              <a:ea typeface="Arial"/>
              <a:cs typeface="Arial"/>
              <a:sym typeface="Arial"/>
            </a:endParaRPr>
          </a:p>
        </p:txBody>
      </p:sp>
      <p:pic>
        <p:nvPicPr>
          <p:cNvPr id="150" name="Google Shape;150;p16"/>
          <p:cNvPicPr preferRelativeResize="0"/>
          <p:nvPr/>
        </p:nvPicPr>
        <p:blipFill rotWithShape="1">
          <a:blip r:embed="rId4">
            <a:alphaModFix/>
          </a:blip>
          <a:srcRect/>
          <a:stretch/>
        </p:blipFill>
        <p:spPr>
          <a:xfrm>
            <a:off x="11715207" y="1399635"/>
            <a:ext cx="869252" cy="869252"/>
          </a:xfrm>
          <a:prstGeom prst="rect">
            <a:avLst/>
          </a:prstGeom>
          <a:noFill/>
          <a:ln>
            <a:noFill/>
          </a:ln>
        </p:spPr>
      </p:pic>
      <p:pic>
        <p:nvPicPr>
          <p:cNvPr id="151" name="Google Shape;151;p16"/>
          <p:cNvPicPr preferRelativeResize="0"/>
          <p:nvPr/>
        </p:nvPicPr>
        <p:blipFill>
          <a:blip r:embed="rId5">
            <a:alphaModFix/>
          </a:blip>
          <a:stretch>
            <a:fillRect/>
          </a:stretch>
        </p:blipFill>
        <p:spPr>
          <a:xfrm>
            <a:off x="5384098" y="1134425"/>
            <a:ext cx="4535925" cy="5456100"/>
          </a:xfrm>
          <a:prstGeom prst="rect">
            <a:avLst/>
          </a:prstGeom>
          <a:noFill/>
          <a:ln>
            <a:noFill/>
          </a:ln>
        </p:spPr>
      </p:pic>
      <p:grpSp>
        <p:nvGrpSpPr>
          <p:cNvPr id="152" name="Google Shape;152;p16"/>
          <p:cNvGrpSpPr/>
          <p:nvPr/>
        </p:nvGrpSpPr>
        <p:grpSpPr>
          <a:xfrm>
            <a:off x="11341150" y="192416"/>
            <a:ext cx="676500" cy="499500"/>
            <a:chOff x="11150750" y="504891"/>
            <a:chExt cx="676500" cy="499500"/>
          </a:xfrm>
        </p:grpSpPr>
        <p:sp>
          <p:nvSpPr>
            <p:cNvPr id="153" name="Google Shape;153;p16"/>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16"/>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grpSp>
      <p:pic>
        <p:nvPicPr>
          <p:cNvPr id="155" name="Google Shape;155;p16"/>
          <p:cNvPicPr preferRelativeResize="0"/>
          <p:nvPr/>
        </p:nvPicPr>
        <p:blipFill>
          <a:blip r:embed="rId6">
            <a:alphaModFix/>
          </a:blip>
          <a:stretch>
            <a:fillRect/>
          </a:stretch>
        </p:blipFill>
        <p:spPr>
          <a:xfrm>
            <a:off x="1519550" y="4497646"/>
            <a:ext cx="8442340" cy="1244400"/>
          </a:xfrm>
          <a:prstGeom prst="rect">
            <a:avLst/>
          </a:prstGeom>
          <a:noFill/>
          <a:ln>
            <a:noFill/>
          </a:ln>
        </p:spPr>
      </p:pic>
      <p:sp>
        <p:nvSpPr>
          <p:cNvPr id="156" name="Google Shape;156;p16"/>
          <p:cNvSpPr/>
          <p:nvPr/>
        </p:nvSpPr>
        <p:spPr>
          <a:xfrm>
            <a:off x="7715250" y="5158150"/>
            <a:ext cx="747900" cy="18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8858250" y="5158150"/>
            <a:ext cx="747900" cy="18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847850" y="5106675"/>
            <a:ext cx="7843200" cy="310200"/>
          </a:xfrm>
          <a:prstGeom prst="rect">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par>
                                <p:cTn id="8" presetID="10" presetClass="entr" presetSubtype="0" fill="hold" nodeType="with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p:nvPr/>
        </p:nvSpPr>
        <p:spPr>
          <a:xfrm>
            <a:off x="507041" y="479236"/>
            <a:ext cx="534654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Solution </a:t>
            </a:r>
            <a:endParaRPr sz="3200" b="0" i="0" u="none" strike="noStrike" cap="none">
              <a:solidFill>
                <a:schemeClr val="dk1"/>
              </a:solidFill>
              <a:latin typeface="Arial"/>
              <a:ea typeface="Arial"/>
              <a:cs typeface="Arial"/>
              <a:sym typeface="Arial"/>
            </a:endParaRPr>
          </a:p>
        </p:txBody>
      </p:sp>
      <p:sp>
        <p:nvSpPr>
          <p:cNvPr id="165" name="Google Shape;165;p17"/>
          <p:cNvSpPr/>
          <p:nvPr/>
        </p:nvSpPr>
        <p:spPr>
          <a:xfrm>
            <a:off x="0" y="496474"/>
            <a:ext cx="190500" cy="50058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17"/>
          <p:cNvSpPr/>
          <p:nvPr/>
        </p:nvSpPr>
        <p:spPr>
          <a:xfrm>
            <a:off x="6992825" y="1233700"/>
            <a:ext cx="4485600" cy="1244400"/>
          </a:xfrm>
          <a:prstGeom prst="rect">
            <a:avLst/>
          </a:prstGeom>
          <a:noFill/>
          <a:ln>
            <a:noFill/>
          </a:ln>
        </p:spPr>
        <p:txBody>
          <a:bodyPr spcFirstLastPara="1" wrap="square" lIns="91425" tIns="45700" rIns="91425" bIns="45700" anchor="t" anchorCtr="0">
            <a:noAutofit/>
          </a:bodyPr>
          <a:lstStyle/>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Train the Named Entity Recognizer</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load the model (add customized entity recognizer to pipeline) </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shuffle and loop over examples </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save the trained model</a:t>
            </a:r>
            <a:endParaRPr sz="1500">
              <a:solidFill>
                <a:srgbClr val="757070"/>
              </a:solidFill>
            </a:endParaRPr>
          </a:p>
          <a:p>
            <a:pPr marL="457200" marR="0" lvl="0" indent="-323850" algn="l" rtl="0">
              <a:lnSpc>
                <a:spcPct val="130000"/>
              </a:lnSpc>
              <a:spcBef>
                <a:spcPts val="0"/>
              </a:spcBef>
              <a:spcAft>
                <a:spcPts val="0"/>
              </a:spcAft>
              <a:buClr>
                <a:srgbClr val="757070"/>
              </a:buClr>
              <a:buSzPts val="1500"/>
              <a:buChar char="●"/>
            </a:pPr>
            <a:r>
              <a:rPr lang="zh-CN" sz="1500">
                <a:solidFill>
                  <a:srgbClr val="757070"/>
                </a:solidFill>
              </a:rPr>
              <a:t>test</a:t>
            </a:r>
            <a:endParaRPr sz="1500">
              <a:solidFill>
                <a:srgbClr val="757070"/>
              </a:solidFill>
            </a:endParaRPr>
          </a:p>
        </p:txBody>
      </p:sp>
      <p:sp>
        <p:nvSpPr>
          <p:cNvPr id="167" name="Google Shape;167;p17"/>
          <p:cNvSpPr txBox="1"/>
          <p:nvPr/>
        </p:nvSpPr>
        <p:spPr>
          <a:xfrm>
            <a:off x="6916625" y="786400"/>
            <a:ext cx="3589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Justifying spaCy NER model </a:t>
            </a:r>
            <a:endParaRPr sz="2000" b="0" i="0" u="none" strike="noStrike" cap="none">
              <a:solidFill>
                <a:schemeClr val="dk1"/>
              </a:solidFill>
              <a:latin typeface="Arial"/>
              <a:ea typeface="Arial"/>
              <a:cs typeface="Arial"/>
              <a:sym typeface="Arial"/>
            </a:endParaRPr>
          </a:p>
        </p:txBody>
      </p:sp>
      <p:pic>
        <p:nvPicPr>
          <p:cNvPr id="168" name="Google Shape;168;p17"/>
          <p:cNvPicPr preferRelativeResize="0"/>
          <p:nvPr/>
        </p:nvPicPr>
        <p:blipFill rotWithShape="1">
          <a:blip r:embed="rId3">
            <a:alphaModFix/>
          </a:blip>
          <a:srcRect/>
          <a:stretch/>
        </p:blipFill>
        <p:spPr>
          <a:xfrm rot="5400000">
            <a:off x="1764680" y="738665"/>
            <a:ext cx="2810624" cy="6289469"/>
          </a:xfrm>
          <a:prstGeom prst="rect">
            <a:avLst/>
          </a:prstGeom>
          <a:noFill/>
          <a:ln>
            <a:noFill/>
          </a:ln>
        </p:spPr>
      </p:pic>
      <p:grpSp>
        <p:nvGrpSpPr>
          <p:cNvPr id="169" name="Google Shape;169;p17"/>
          <p:cNvGrpSpPr/>
          <p:nvPr/>
        </p:nvGrpSpPr>
        <p:grpSpPr>
          <a:xfrm>
            <a:off x="1339569" y="2957198"/>
            <a:ext cx="1755699" cy="1738364"/>
            <a:chOff x="1339569" y="2957198"/>
            <a:chExt cx="1755699" cy="1738364"/>
          </a:xfrm>
        </p:grpSpPr>
        <p:sp>
          <p:nvSpPr>
            <p:cNvPr id="170" name="Google Shape;170;p17"/>
            <p:cNvSpPr/>
            <p:nvPr/>
          </p:nvSpPr>
          <p:spPr>
            <a:xfrm>
              <a:off x="1379242" y="3034349"/>
              <a:ext cx="1584063" cy="1584063"/>
            </a:xfrm>
            <a:prstGeom prst="ellipse">
              <a:avLst/>
            </a:prstGeom>
            <a:solidFill>
              <a:srgbClr val="00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1" name="Google Shape;171;p17"/>
            <p:cNvSpPr/>
            <p:nvPr/>
          </p:nvSpPr>
          <p:spPr>
            <a:xfrm>
              <a:off x="1339569" y="2957198"/>
              <a:ext cx="1755699" cy="1738364"/>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800"/>
                <a:buFont typeface="Arial"/>
                <a:buNone/>
              </a:pPr>
              <a:r>
                <a:rPr lang="zh-CN" sz="2800">
                  <a:solidFill>
                    <a:schemeClr val="lt1"/>
                  </a:solidFill>
                </a:rPr>
                <a:t>Process</a:t>
              </a:r>
              <a:endParaRPr sz="2800" b="0" i="0" u="none" strike="noStrike" cap="none">
                <a:solidFill>
                  <a:schemeClr val="lt1"/>
                </a:solidFill>
                <a:latin typeface="Arial"/>
                <a:ea typeface="Arial"/>
                <a:cs typeface="Arial"/>
                <a:sym typeface="Arial"/>
              </a:endParaRPr>
            </a:p>
          </p:txBody>
        </p:sp>
      </p:grpSp>
      <p:sp>
        <p:nvSpPr>
          <p:cNvPr id="172" name="Google Shape;172;p17"/>
          <p:cNvSpPr/>
          <p:nvPr/>
        </p:nvSpPr>
        <p:spPr>
          <a:xfrm>
            <a:off x="6337276" y="835904"/>
            <a:ext cx="301200" cy="3012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73" name="Google Shape;173;p17"/>
          <p:cNvCxnSpPr/>
          <p:nvPr/>
        </p:nvCxnSpPr>
        <p:spPr>
          <a:xfrm flipH="1">
            <a:off x="6468925" y="1399500"/>
            <a:ext cx="2700" cy="1458000"/>
          </a:xfrm>
          <a:prstGeom prst="straightConnector1">
            <a:avLst/>
          </a:prstGeom>
          <a:noFill/>
          <a:ln w="9525" cap="flat" cmpd="sng">
            <a:solidFill>
              <a:srgbClr val="000000"/>
            </a:solidFill>
            <a:prstDash val="solid"/>
            <a:miter lim="800000"/>
            <a:headEnd type="none" w="sm" len="sm"/>
            <a:tailEnd type="none" w="sm" len="sm"/>
          </a:ln>
        </p:spPr>
      </p:cxnSp>
      <p:cxnSp>
        <p:nvCxnSpPr>
          <p:cNvPr id="174" name="Google Shape;174;p17"/>
          <p:cNvCxnSpPr/>
          <p:nvPr/>
        </p:nvCxnSpPr>
        <p:spPr>
          <a:xfrm>
            <a:off x="6516007" y="2103915"/>
            <a:ext cx="0" cy="984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175" name="Google Shape;175;p17"/>
          <p:cNvSpPr txBox="1"/>
          <p:nvPr/>
        </p:nvSpPr>
        <p:spPr>
          <a:xfrm>
            <a:off x="6992819" y="6175445"/>
            <a:ext cx="1983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400">
                <a:solidFill>
                  <a:schemeClr val="dk1"/>
                </a:solidFill>
              </a:rPr>
              <a:t>Testing</a:t>
            </a:r>
            <a:r>
              <a:rPr lang="zh-CN"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176" name="Google Shape;176;p17"/>
          <p:cNvSpPr/>
          <p:nvPr/>
        </p:nvSpPr>
        <p:spPr>
          <a:xfrm>
            <a:off x="6416225" y="3258551"/>
            <a:ext cx="143400" cy="1497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 name="Google Shape;177;p17"/>
          <p:cNvSpPr/>
          <p:nvPr/>
        </p:nvSpPr>
        <p:spPr>
          <a:xfrm>
            <a:off x="6442653" y="6270855"/>
            <a:ext cx="184800" cy="184800"/>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78" name="Google Shape;178;p17"/>
          <p:cNvCxnSpPr/>
          <p:nvPr/>
        </p:nvCxnSpPr>
        <p:spPr>
          <a:xfrm>
            <a:off x="6487875" y="3605065"/>
            <a:ext cx="0" cy="2122800"/>
          </a:xfrm>
          <a:prstGeom prst="straightConnector1">
            <a:avLst/>
          </a:prstGeom>
          <a:noFill/>
          <a:ln w="9525" cap="flat" cmpd="sng">
            <a:solidFill>
              <a:srgbClr val="000000"/>
            </a:solidFill>
            <a:prstDash val="solid"/>
            <a:miter lim="800000"/>
            <a:headEnd type="none" w="sm" len="sm"/>
            <a:tailEnd type="none" w="sm" len="sm"/>
          </a:ln>
        </p:spPr>
      </p:cxnSp>
      <p:cxnSp>
        <p:nvCxnSpPr>
          <p:cNvPr id="179" name="Google Shape;179;p17"/>
          <p:cNvCxnSpPr/>
          <p:nvPr/>
        </p:nvCxnSpPr>
        <p:spPr>
          <a:xfrm>
            <a:off x="6535050" y="4101804"/>
            <a:ext cx="0" cy="2073600"/>
          </a:xfrm>
          <a:prstGeom prst="straightConnector1">
            <a:avLst/>
          </a:prstGeom>
          <a:noFill/>
          <a:ln w="9525" cap="flat" cmpd="sng">
            <a:solidFill>
              <a:srgbClr val="000000">
                <a:alpha val="47450"/>
              </a:srgbClr>
            </a:solidFill>
            <a:prstDash val="solid"/>
            <a:miter lim="800000"/>
            <a:headEnd type="none" w="sm" len="sm"/>
            <a:tailEnd type="none" w="sm" len="sm"/>
          </a:ln>
        </p:spPr>
      </p:cxnSp>
      <p:sp>
        <p:nvSpPr>
          <p:cNvPr id="180" name="Google Shape;180;p17"/>
          <p:cNvSpPr/>
          <p:nvPr/>
        </p:nvSpPr>
        <p:spPr>
          <a:xfrm>
            <a:off x="6992820" y="3540545"/>
            <a:ext cx="4113900" cy="99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500"/>
              <a:buFont typeface="Arial"/>
              <a:buNone/>
            </a:pPr>
            <a:endParaRPr sz="1500" b="0" i="0" u="none" strike="noStrike" cap="none">
              <a:solidFill>
                <a:srgbClr val="757070"/>
              </a:solidFill>
              <a:latin typeface="Arial"/>
              <a:ea typeface="Arial"/>
              <a:cs typeface="Arial"/>
              <a:sym typeface="Arial"/>
            </a:endParaRPr>
          </a:p>
        </p:txBody>
      </p:sp>
      <p:sp>
        <p:nvSpPr>
          <p:cNvPr id="181" name="Google Shape;181;p17"/>
          <p:cNvSpPr txBox="1"/>
          <p:nvPr/>
        </p:nvSpPr>
        <p:spPr>
          <a:xfrm>
            <a:off x="6992819" y="3953606"/>
            <a:ext cx="1983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zh-CN" sz="2000">
                <a:solidFill>
                  <a:schemeClr val="dk1"/>
                </a:solidFill>
              </a:rPr>
              <a:t>Training</a:t>
            </a:r>
            <a:r>
              <a:rPr lang="zh-CN"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pic>
        <p:nvPicPr>
          <p:cNvPr id="182" name="Google Shape;182;p17"/>
          <p:cNvPicPr preferRelativeResize="0"/>
          <p:nvPr/>
        </p:nvPicPr>
        <p:blipFill rotWithShape="1">
          <a:blip r:embed="rId4">
            <a:alphaModFix/>
          </a:blip>
          <a:srcRect t="20375" b="41722"/>
          <a:stretch/>
        </p:blipFill>
        <p:spPr>
          <a:xfrm>
            <a:off x="7038025" y="5261050"/>
            <a:ext cx="3347000" cy="786175"/>
          </a:xfrm>
          <a:prstGeom prst="rect">
            <a:avLst/>
          </a:prstGeom>
          <a:noFill/>
          <a:ln>
            <a:noFill/>
          </a:ln>
        </p:spPr>
      </p:pic>
      <p:pic>
        <p:nvPicPr>
          <p:cNvPr id="183" name="Google Shape;183;p17"/>
          <p:cNvPicPr preferRelativeResize="0"/>
          <p:nvPr/>
        </p:nvPicPr>
        <p:blipFill rotWithShape="1">
          <a:blip r:embed="rId5">
            <a:alphaModFix/>
          </a:blip>
          <a:srcRect b="62508"/>
          <a:stretch/>
        </p:blipFill>
        <p:spPr>
          <a:xfrm>
            <a:off x="7060175" y="3672750"/>
            <a:ext cx="3347000" cy="1419956"/>
          </a:xfrm>
          <a:prstGeom prst="rect">
            <a:avLst/>
          </a:prstGeom>
          <a:noFill/>
          <a:ln>
            <a:noFill/>
          </a:ln>
        </p:spPr>
      </p:pic>
      <p:sp>
        <p:nvSpPr>
          <p:cNvPr id="184" name="Google Shape;184;p17"/>
          <p:cNvSpPr txBox="1"/>
          <p:nvPr/>
        </p:nvSpPr>
        <p:spPr>
          <a:xfrm>
            <a:off x="6916625" y="3123450"/>
            <a:ext cx="3347100" cy="1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a:t>Traning</a:t>
            </a:r>
            <a:endParaRPr sz="24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600"/>
                                        <p:tgtEl>
                                          <p:spTgt spid="168"/>
                                        </p:tgtEl>
                                      </p:cBhvr>
                                    </p:animEffect>
                                  </p:childTnLst>
                                </p:cTn>
                              </p:par>
                              <p:par>
                                <p:cTn id="8" presetID="23" presetClass="entr" presetSubtype="16" fill="hold" nodeType="withEffect">
                                  <p:stCondLst>
                                    <p:cond delay="250"/>
                                  </p:stCondLst>
                                  <p:childTnLst>
                                    <p:set>
                                      <p:cBhvr>
                                        <p:cTn id="9" dur="1" fill="hold">
                                          <p:stCondLst>
                                            <p:cond delay="0"/>
                                          </p:stCondLst>
                                        </p:cTn>
                                        <p:tgtEl>
                                          <p:spTgt spid="169"/>
                                        </p:tgtEl>
                                        <p:attrNameLst>
                                          <p:attrName>style.visibility</p:attrName>
                                        </p:attrNameLst>
                                      </p:cBhvr>
                                      <p:to>
                                        <p:strVal val="visible"/>
                                      </p:to>
                                    </p:set>
                                    <p:anim calcmode="lin" valueType="num">
                                      <p:cBhvr additive="base">
                                        <p:cTn id="10" dur="300"/>
                                        <p:tgtEl>
                                          <p:spTgt spid="169"/>
                                        </p:tgtEl>
                                        <p:attrNameLst>
                                          <p:attrName>ppt_w</p:attrName>
                                        </p:attrNameLst>
                                      </p:cBhvr>
                                      <p:tavLst>
                                        <p:tav tm="0">
                                          <p:val>
                                            <p:strVal val="0"/>
                                          </p:val>
                                        </p:tav>
                                        <p:tav tm="100000">
                                          <p:val>
                                            <p:strVal val="#ppt_w"/>
                                          </p:val>
                                        </p:tav>
                                      </p:tavLst>
                                    </p:anim>
                                    <p:anim calcmode="lin" valueType="num">
                                      <p:cBhvr additive="base">
                                        <p:cTn id="11" dur="300"/>
                                        <p:tgtEl>
                                          <p:spTgt spid="169"/>
                                        </p:tgtEl>
                                        <p:attrNameLst>
                                          <p:attrName>ppt_h</p:attrName>
                                        </p:attrNameLst>
                                      </p:cBhvr>
                                      <p:tavLst>
                                        <p:tav tm="0">
                                          <p:val>
                                            <p:str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fade">
                                      <p:cBhvr>
                                        <p:cTn id="16" dur="500"/>
                                        <p:tgtEl>
                                          <p:spTgt spid="172"/>
                                        </p:tgtEl>
                                      </p:cBhvr>
                                    </p:animEffect>
                                  </p:childTnLst>
                                </p:cTn>
                              </p:par>
                              <p:par>
                                <p:cTn id="17" presetID="10" presetClass="entr" presetSubtype="0" fill="hold" nodeType="withEffect">
                                  <p:stCondLst>
                                    <p:cond delay="0"/>
                                  </p:stCondLst>
                                  <p:childTnLst>
                                    <p:set>
                                      <p:cBhvr>
                                        <p:cTn id="18" dur="1" fill="hold">
                                          <p:stCondLst>
                                            <p:cond delay="0"/>
                                          </p:stCondLst>
                                        </p:cTn>
                                        <p:tgtEl>
                                          <p:spTgt spid="167"/>
                                        </p:tgtEl>
                                        <p:attrNameLst>
                                          <p:attrName>style.visibility</p:attrName>
                                        </p:attrNameLst>
                                      </p:cBhvr>
                                      <p:to>
                                        <p:strVal val="visible"/>
                                      </p:to>
                                    </p:set>
                                    <p:animEffect transition="in" filter="fade">
                                      <p:cBhvr>
                                        <p:cTn id="19" dur="500"/>
                                        <p:tgtEl>
                                          <p:spTgt spid="167"/>
                                        </p:tgtEl>
                                      </p:cBhvr>
                                    </p:animEffect>
                                  </p:childTnLst>
                                </p:cTn>
                              </p:par>
                              <p:par>
                                <p:cTn id="20" presetID="10" presetClass="entr" presetSubtype="0" fill="hold" nodeType="withEffect">
                                  <p:stCondLst>
                                    <p:cond delay="250"/>
                                  </p:stCondLst>
                                  <p:childTnLst>
                                    <p:set>
                                      <p:cBhvr>
                                        <p:cTn id="21" dur="1" fill="hold">
                                          <p:stCondLst>
                                            <p:cond delay="0"/>
                                          </p:stCondLst>
                                        </p:cTn>
                                        <p:tgtEl>
                                          <p:spTgt spid="166"/>
                                        </p:tgtEl>
                                        <p:attrNameLst>
                                          <p:attrName>style.visibility</p:attrName>
                                        </p:attrNameLst>
                                      </p:cBhvr>
                                      <p:to>
                                        <p:strVal val="visible"/>
                                      </p:to>
                                    </p:set>
                                    <p:animEffect transition="in" filter="fade">
                                      <p:cBhvr>
                                        <p:cTn id="22" dur="4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fade">
                                      <p:cBhvr>
                                        <p:cTn id="27" dur="300"/>
                                        <p:tgtEl>
                                          <p:spTgt spid="174"/>
                                        </p:tgtEl>
                                      </p:cBhvr>
                                    </p:animEffect>
                                  </p:childTnLst>
                                </p:cTn>
                              </p:par>
                              <p:par>
                                <p:cTn id="28" presetID="10" presetClass="entr" presetSubtype="0" fill="hold" nodeType="withEffect">
                                  <p:stCondLst>
                                    <p:cond delay="0"/>
                                  </p:stCondLst>
                                  <p:childTnLst>
                                    <p:set>
                                      <p:cBhvr>
                                        <p:cTn id="29" dur="1" fill="hold">
                                          <p:stCondLst>
                                            <p:cond delay="0"/>
                                          </p:stCondLst>
                                        </p:cTn>
                                        <p:tgtEl>
                                          <p:spTgt spid="173"/>
                                        </p:tgtEl>
                                        <p:attrNameLst>
                                          <p:attrName>style.visibility</p:attrName>
                                        </p:attrNameLst>
                                      </p:cBhvr>
                                      <p:to>
                                        <p:strVal val="visible"/>
                                      </p:to>
                                    </p:set>
                                    <p:animEffect transition="in" filter="fade">
                                      <p:cBhvr>
                                        <p:cTn id="30" dur="300"/>
                                        <p:tgtEl>
                                          <p:spTgt spid="173"/>
                                        </p:tgtEl>
                                      </p:cBhvr>
                                    </p:animEffect>
                                  </p:childTnLst>
                                </p:cTn>
                              </p:par>
                              <p:par>
                                <p:cTn id="31" presetID="10" presetClass="entr" presetSubtype="0"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fade">
                                      <p:cBhvr>
                                        <p:cTn id="33" dur="400"/>
                                        <p:tgtEl>
                                          <p:spTgt spid="176"/>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400"/>
                                        <p:tgtEl>
                                          <p:spTgt spid="181"/>
                                        </p:tgtEl>
                                      </p:cBhvr>
                                    </p:animEffect>
                                  </p:childTnLst>
                                </p:cTn>
                              </p:par>
                              <p:par>
                                <p:cTn id="37" presetID="10" presetClass="entr" presetSubtype="0" fill="hold" nodeType="withEffect">
                                  <p:stCondLst>
                                    <p:cond delay="250"/>
                                  </p:stCondLst>
                                  <p:childTnLst>
                                    <p:set>
                                      <p:cBhvr>
                                        <p:cTn id="38" dur="1" fill="hold">
                                          <p:stCondLst>
                                            <p:cond delay="0"/>
                                          </p:stCondLst>
                                        </p:cTn>
                                        <p:tgtEl>
                                          <p:spTgt spid="180"/>
                                        </p:tgtEl>
                                        <p:attrNameLst>
                                          <p:attrName>style.visibility</p:attrName>
                                        </p:attrNameLst>
                                      </p:cBhvr>
                                      <p:to>
                                        <p:strVal val="visible"/>
                                      </p:to>
                                    </p:set>
                                    <p:animEffect transition="in" filter="fade">
                                      <p:cBhvr>
                                        <p:cTn id="39" dur="400"/>
                                        <p:tgtEl>
                                          <p:spTgt spid="1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fade">
                                      <p:cBhvr>
                                        <p:cTn id="44" dur="300"/>
                                        <p:tgtEl>
                                          <p:spTgt spid="179"/>
                                        </p:tgtEl>
                                      </p:cBhvr>
                                    </p:animEffect>
                                  </p:childTnLst>
                                </p:cTn>
                              </p:par>
                              <p:par>
                                <p:cTn id="45" presetID="10" presetClass="entr" presetSubtype="0" fill="hold" nodeType="withEffect">
                                  <p:stCondLst>
                                    <p:cond delay="0"/>
                                  </p:stCondLst>
                                  <p:childTnLst>
                                    <p:set>
                                      <p:cBhvr>
                                        <p:cTn id="46" dur="1" fill="hold">
                                          <p:stCondLst>
                                            <p:cond delay="0"/>
                                          </p:stCondLst>
                                        </p:cTn>
                                        <p:tgtEl>
                                          <p:spTgt spid="178"/>
                                        </p:tgtEl>
                                        <p:attrNameLst>
                                          <p:attrName>style.visibility</p:attrName>
                                        </p:attrNameLst>
                                      </p:cBhvr>
                                      <p:to>
                                        <p:strVal val="visible"/>
                                      </p:to>
                                    </p:set>
                                    <p:animEffect transition="in" filter="fade">
                                      <p:cBhvr>
                                        <p:cTn id="47" dur="300"/>
                                        <p:tgtEl>
                                          <p:spTgt spid="178"/>
                                        </p:tgtEl>
                                      </p:cBhvr>
                                    </p:animEffect>
                                  </p:childTnLst>
                                </p:cTn>
                              </p:par>
                              <p:par>
                                <p:cTn id="48" presetID="10" presetClass="entr" presetSubtype="0" fill="hold" nodeType="withEffect">
                                  <p:stCondLst>
                                    <p:cond delay="0"/>
                                  </p:stCondLst>
                                  <p:childTnLst>
                                    <p:set>
                                      <p:cBhvr>
                                        <p:cTn id="49" dur="1" fill="hold">
                                          <p:stCondLst>
                                            <p:cond delay="0"/>
                                          </p:stCondLst>
                                        </p:cTn>
                                        <p:tgtEl>
                                          <p:spTgt spid="177"/>
                                        </p:tgtEl>
                                        <p:attrNameLst>
                                          <p:attrName>style.visibility</p:attrName>
                                        </p:attrNameLst>
                                      </p:cBhvr>
                                      <p:to>
                                        <p:strVal val="visible"/>
                                      </p:to>
                                    </p:set>
                                    <p:animEffect transition="in" filter="fade">
                                      <p:cBhvr>
                                        <p:cTn id="50" dur="400"/>
                                        <p:tgtEl>
                                          <p:spTgt spid="177"/>
                                        </p:tgtEl>
                                      </p:cBhvr>
                                    </p:animEffect>
                                  </p:childTnLst>
                                </p:cTn>
                              </p:par>
                              <p:par>
                                <p:cTn id="51" presetID="10" presetClass="entr" presetSubtype="0" fill="hold" nodeType="withEffect">
                                  <p:stCondLst>
                                    <p:cond delay="0"/>
                                  </p:stCondLst>
                                  <p:childTnLst>
                                    <p:set>
                                      <p:cBhvr>
                                        <p:cTn id="52" dur="1" fill="hold">
                                          <p:stCondLst>
                                            <p:cond delay="0"/>
                                          </p:stCondLst>
                                        </p:cTn>
                                        <p:tgtEl>
                                          <p:spTgt spid="175"/>
                                        </p:tgtEl>
                                        <p:attrNameLst>
                                          <p:attrName>style.visibility</p:attrName>
                                        </p:attrNameLst>
                                      </p:cBhvr>
                                      <p:to>
                                        <p:strVal val="visible"/>
                                      </p:to>
                                    </p:set>
                                    <p:animEffect transition="in" filter="fade">
                                      <p:cBhvr>
                                        <p:cTn id="53" dur="4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8"/>
          <p:cNvPicPr preferRelativeResize="0"/>
          <p:nvPr/>
        </p:nvPicPr>
        <p:blipFill rotWithShape="1">
          <a:blip r:embed="rId3">
            <a:alphaModFix/>
          </a:blip>
          <a:srcRect/>
          <a:stretch/>
        </p:blipFill>
        <p:spPr>
          <a:xfrm>
            <a:off x="9654280" y="324706"/>
            <a:ext cx="6836800" cy="6083115"/>
          </a:xfrm>
          <a:prstGeom prst="rect">
            <a:avLst/>
          </a:prstGeom>
          <a:noFill/>
          <a:ln>
            <a:noFill/>
          </a:ln>
        </p:spPr>
      </p:pic>
      <p:pic>
        <p:nvPicPr>
          <p:cNvPr id="191" name="Google Shape;191;p18"/>
          <p:cNvPicPr preferRelativeResize="0"/>
          <p:nvPr/>
        </p:nvPicPr>
        <p:blipFill rotWithShape="1">
          <a:blip r:embed="rId4">
            <a:alphaModFix/>
          </a:blip>
          <a:srcRect/>
          <a:stretch/>
        </p:blipFill>
        <p:spPr>
          <a:xfrm rot="10800000">
            <a:off x="19679" y="-646778"/>
            <a:ext cx="6345753" cy="8023124"/>
          </a:xfrm>
          <a:prstGeom prst="rect">
            <a:avLst/>
          </a:prstGeom>
          <a:noFill/>
          <a:ln>
            <a:noFill/>
          </a:ln>
        </p:spPr>
      </p:pic>
      <p:sp>
        <p:nvSpPr>
          <p:cNvPr id="192" name="Google Shape;192;p18"/>
          <p:cNvSpPr/>
          <p:nvPr/>
        </p:nvSpPr>
        <p:spPr>
          <a:xfrm>
            <a:off x="6187639" y="3343275"/>
            <a:ext cx="177900" cy="177900"/>
          </a:xfrm>
          <a:prstGeom prst="ellipse">
            <a:avLst/>
          </a:prstGeom>
          <a:solidFill>
            <a:srgbClr val="0E0E0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18"/>
          <p:cNvSpPr txBox="1"/>
          <p:nvPr/>
        </p:nvSpPr>
        <p:spPr>
          <a:xfrm>
            <a:off x="7106047" y="3844243"/>
            <a:ext cx="36504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zh-CN" sz="3600">
                <a:solidFill>
                  <a:schemeClr val="dk1"/>
                </a:solidFill>
              </a:rPr>
              <a:t>Problem</a:t>
            </a:r>
            <a:endParaRPr sz="3600" b="0" i="0" u="none" strike="noStrike" cap="none">
              <a:solidFill>
                <a:schemeClr val="dk1"/>
              </a:solidFill>
              <a:latin typeface="Arial"/>
              <a:ea typeface="Arial"/>
              <a:cs typeface="Arial"/>
              <a:sym typeface="Arial"/>
            </a:endParaRPr>
          </a:p>
        </p:txBody>
      </p:sp>
      <p:cxnSp>
        <p:nvCxnSpPr>
          <p:cNvPr id="194" name="Google Shape;194;p18"/>
          <p:cNvCxnSpPr>
            <a:endCxn id="192" idx="2"/>
          </p:cNvCxnSpPr>
          <p:nvPr/>
        </p:nvCxnSpPr>
        <p:spPr>
          <a:xfrm rot="10800000" flipH="1">
            <a:off x="139" y="3432225"/>
            <a:ext cx="6187500" cy="4200"/>
          </a:xfrm>
          <a:prstGeom prst="straightConnector1">
            <a:avLst/>
          </a:prstGeom>
          <a:noFill/>
          <a:ln w="25400" cap="flat" cmpd="sng">
            <a:solidFill>
              <a:srgbClr val="0E0E0E"/>
            </a:solidFill>
            <a:prstDash val="solid"/>
            <a:miter lim="800000"/>
            <a:headEnd type="none" w="sm" len="sm"/>
            <a:tailEnd type="none" w="sm" len="sm"/>
          </a:ln>
        </p:spPr>
      </p:cxnSp>
      <p:sp>
        <p:nvSpPr>
          <p:cNvPr id="195" name="Google Shape;195;p18"/>
          <p:cNvSpPr/>
          <p:nvPr/>
        </p:nvSpPr>
        <p:spPr>
          <a:xfrm>
            <a:off x="3274470" y="3467103"/>
            <a:ext cx="2612100" cy="295200"/>
          </a:xfrm>
          <a:custGeom>
            <a:avLst/>
            <a:gdLst/>
            <a:ahLst/>
            <a:cxnLst/>
            <a:rect l="l" t="t" r="r" b="b"/>
            <a:pathLst>
              <a:path w="120000" h="120000" extrusionOk="0">
                <a:moveTo>
                  <a:pt x="2869" y="56774"/>
                </a:moveTo>
                <a:cubicBezTo>
                  <a:pt x="36418" y="24516"/>
                  <a:pt x="71791" y="1290"/>
                  <a:pt x="120000" y="0"/>
                </a:cubicBezTo>
                <a:lnTo>
                  <a:pt x="105340" y="108387"/>
                </a:lnTo>
                <a:lnTo>
                  <a:pt x="2285" y="120000"/>
                </a:lnTo>
                <a:cubicBezTo>
                  <a:pt x="2845" y="97634"/>
                  <a:pt x="-3524" y="77849"/>
                  <a:pt x="2869" y="567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96" name="Google Shape;196;p18"/>
          <p:cNvGrpSpPr/>
          <p:nvPr/>
        </p:nvGrpSpPr>
        <p:grpSpPr>
          <a:xfrm>
            <a:off x="2057454" y="2665248"/>
            <a:ext cx="3871345" cy="1366319"/>
            <a:chOff x="2057454" y="2646587"/>
            <a:chExt cx="3871345" cy="1366319"/>
          </a:xfrm>
        </p:grpSpPr>
        <p:sp>
          <p:nvSpPr>
            <p:cNvPr id="197" name="Google Shape;197;p18"/>
            <p:cNvSpPr/>
            <p:nvPr/>
          </p:nvSpPr>
          <p:spPr>
            <a:xfrm>
              <a:off x="2462789" y="2751713"/>
              <a:ext cx="90000" cy="90000"/>
            </a:xfrm>
            <a:prstGeom prst="ellipse">
              <a:avLst/>
            </a:prstGeom>
            <a:solidFill>
              <a:srgbClr val="0E0E0E">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8" name="Google Shape;198;p18"/>
            <p:cNvSpPr/>
            <p:nvPr/>
          </p:nvSpPr>
          <p:spPr>
            <a:xfrm>
              <a:off x="3585145" y="3115424"/>
              <a:ext cx="86700" cy="86700"/>
            </a:xfrm>
            <a:prstGeom prst="ellipse">
              <a:avLst/>
            </a:prstGeom>
            <a:solidFill>
              <a:srgbClr val="0E0E0E">
                <a:alpha val="556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9" name="Google Shape;199;p18"/>
            <p:cNvSpPr/>
            <p:nvPr/>
          </p:nvSpPr>
          <p:spPr>
            <a:xfrm>
              <a:off x="4404884" y="3255982"/>
              <a:ext cx="83400" cy="83400"/>
            </a:xfrm>
            <a:prstGeom prst="ellipse">
              <a:avLst/>
            </a:prstGeom>
            <a:solidFill>
              <a:srgbClr val="0E0E0E">
                <a:alpha val="521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0" name="Google Shape;200;p18"/>
            <p:cNvSpPr/>
            <p:nvPr/>
          </p:nvSpPr>
          <p:spPr>
            <a:xfrm>
              <a:off x="3570425" y="3641186"/>
              <a:ext cx="80100" cy="80100"/>
            </a:xfrm>
            <a:prstGeom prst="ellipse">
              <a:avLst/>
            </a:prstGeom>
            <a:solidFill>
              <a:srgbClr val="0E0E0E">
                <a:alpha val="4863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1" name="Google Shape;201;p18"/>
            <p:cNvSpPr/>
            <p:nvPr/>
          </p:nvSpPr>
          <p:spPr>
            <a:xfrm>
              <a:off x="5595571" y="3274689"/>
              <a:ext cx="76800" cy="76800"/>
            </a:xfrm>
            <a:prstGeom prst="ellipse">
              <a:avLst/>
            </a:prstGeom>
            <a:solidFill>
              <a:srgbClr val="0E0E0E">
                <a:alpha val="447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18"/>
            <p:cNvSpPr/>
            <p:nvPr/>
          </p:nvSpPr>
          <p:spPr>
            <a:xfrm>
              <a:off x="5883199" y="3467720"/>
              <a:ext cx="45600" cy="45600"/>
            </a:xfrm>
            <a:prstGeom prst="ellipse">
              <a:avLst/>
            </a:prstGeom>
            <a:solidFill>
              <a:srgbClr val="0E0E0E">
                <a:alpha val="411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3" name="Google Shape;203;p18"/>
            <p:cNvSpPr/>
            <p:nvPr/>
          </p:nvSpPr>
          <p:spPr>
            <a:xfrm>
              <a:off x="4201455" y="3552144"/>
              <a:ext cx="70500" cy="70500"/>
            </a:xfrm>
            <a:prstGeom prst="ellipse">
              <a:avLst/>
            </a:prstGeom>
            <a:solidFill>
              <a:srgbClr val="0E0E0E">
                <a:alpha val="376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18"/>
            <p:cNvSpPr/>
            <p:nvPr/>
          </p:nvSpPr>
          <p:spPr>
            <a:xfrm>
              <a:off x="2443111" y="3945706"/>
              <a:ext cx="67200" cy="67200"/>
            </a:xfrm>
            <a:prstGeom prst="ellipse">
              <a:avLst/>
            </a:prstGeom>
            <a:solidFill>
              <a:srgbClr val="0E0E0E">
                <a:alpha val="341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5" name="Google Shape;205;p18"/>
            <p:cNvSpPr/>
            <p:nvPr/>
          </p:nvSpPr>
          <p:spPr>
            <a:xfrm>
              <a:off x="2057454" y="2646587"/>
              <a:ext cx="63900" cy="63900"/>
            </a:xfrm>
            <a:prstGeom prst="ellipse">
              <a:avLst/>
            </a:prstGeom>
            <a:solidFill>
              <a:srgbClr val="0E0E0E">
                <a:alpha val="3019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6" name="Google Shape;206;p18"/>
            <p:cNvSpPr/>
            <p:nvPr/>
          </p:nvSpPr>
          <p:spPr>
            <a:xfrm>
              <a:off x="3089738" y="3647569"/>
              <a:ext cx="60600" cy="60600"/>
            </a:xfrm>
            <a:prstGeom prst="ellipse">
              <a:avLst/>
            </a:prstGeom>
            <a:solidFill>
              <a:srgbClr val="0E0E0E">
                <a:alpha val="266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18"/>
            <p:cNvSpPr/>
            <p:nvPr/>
          </p:nvSpPr>
          <p:spPr>
            <a:xfrm>
              <a:off x="2779641" y="3085530"/>
              <a:ext cx="57300" cy="57300"/>
            </a:xfrm>
            <a:prstGeom prst="ellipse">
              <a:avLst/>
            </a:prstGeom>
            <a:solidFill>
              <a:srgbClr val="0E0E0E">
                <a:alpha val="2314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18"/>
            <p:cNvSpPr/>
            <p:nvPr/>
          </p:nvSpPr>
          <p:spPr>
            <a:xfrm>
              <a:off x="4971733" y="3576882"/>
              <a:ext cx="54000" cy="54000"/>
            </a:xfrm>
            <a:prstGeom prst="ellipse">
              <a:avLst/>
            </a:prstGeom>
            <a:solidFill>
              <a:srgbClr val="0E0E0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09" name="Google Shape;209;p18"/>
          <p:cNvGrpSpPr/>
          <p:nvPr/>
        </p:nvGrpSpPr>
        <p:grpSpPr>
          <a:xfrm>
            <a:off x="2662548" y="2972991"/>
            <a:ext cx="2720602" cy="871248"/>
            <a:chOff x="2133791" y="2806726"/>
            <a:chExt cx="3351734" cy="1073362"/>
          </a:xfrm>
        </p:grpSpPr>
        <p:sp>
          <p:nvSpPr>
            <p:cNvPr id="210" name="Google Shape;210;p18"/>
            <p:cNvSpPr/>
            <p:nvPr/>
          </p:nvSpPr>
          <p:spPr>
            <a:xfrm>
              <a:off x="2653368" y="2894140"/>
              <a:ext cx="53100" cy="53100"/>
            </a:xfrm>
            <a:prstGeom prst="ellipse">
              <a:avLst/>
            </a:prstGeom>
            <a:solidFill>
              <a:srgbClr val="0E0E0E">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1" name="Google Shape;211;p18"/>
            <p:cNvSpPr/>
            <p:nvPr/>
          </p:nvSpPr>
          <p:spPr>
            <a:xfrm>
              <a:off x="3810450" y="3115424"/>
              <a:ext cx="53100" cy="53100"/>
            </a:xfrm>
            <a:prstGeom prst="ellipse">
              <a:avLst/>
            </a:prstGeom>
            <a:solidFill>
              <a:srgbClr val="0E0E0E">
                <a:alpha val="556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2" name="Google Shape;212;p18"/>
            <p:cNvSpPr/>
            <p:nvPr/>
          </p:nvSpPr>
          <p:spPr>
            <a:xfrm>
              <a:off x="4795058" y="3166540"/>
              <a:ext cx="53100" cy="53100"/>
            </a:xfrm>
            <a:prstGeom prst="ellipse">
              <a:avLst/>
            </a:prstGeom>
            <a:solidFill>
              <a:srgbClr val="0E0E0E">
                <a:alpha val="521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3" name="Google Shape;213;p18"/>
            <p:cNvSpPr/>
            <p:nvPr/>
          </p:nvSpPr>
          <p:spPr>
            <a:xfrm>
              <a:off x="3672010" y="3635948"/>
              <a:ext cx="53100" cy="53100"/>
            </a:xfrm>
            <a:prstGeom prst="ellipse">
              <a:avLst/>
            </a:prstGeom>
            <a:solidFill>
              <a:srgbClr val="0E0E0E">
                <a:alpha val="4863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4" name="Google Shape;214;p18"/>
            <p:cNvSpPr/>
            <p:nvPr/>
          </p:nvSpPr>
          <p:spPr>
            <a:xfrm>
              <a:off x="5285021" y="3230316"/>
              <a:ext cx="53100" cy="53100"/>
            </a:xfrm>
            <a:prstGeom prst="ellipse">
              <a:avLst/>
            </a:prstGeom>
            <a:solidFill>
              <a:srgbClr val="0E0E0E">
                <a:alpha val="447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18"/>
            <p:cNvSpPr/>
            <p:nvPr/>
          </p:nvSpPr>
          <p:spPr>
            <a:xfrm>
              <a:off x="5432425" y="3479415"/>
              <a:ext cx="53100" cy="53100"/>
            </a:xfrm>
            <a:prstGeom prst="ellipse">
              <a:avLst/>
            </a:prstGeom>
            <a:solidFill>
              <a:srgbClr val="0E0E0E">
                <a:alpha val="411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18"/>
            <p:cNvSpPr/>
            <p:nvPr/>
          </p:nvSpPr>
          <p:spPr>
            <a:xfrm>
              <a:off x="4574638" y="3506114"/>
              <a:ext cx="53100" cy="53100"/>
            </a:xfrm>
            <a:prstGeom prst="ellipse">
              <a:avLst/>
            </a:prstGeom>
            <a:solidFill>
              <a:srgbClr val="0E0E0E">
                <a:alpha val="376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18"/>
            <p:cNvSpPr/>
            <p:nvPr/>
          </p:nvSpPr>
          <p:spPr>
            <a:xfrm>
              <a:off x="2419641" y="3826988"/>
              <a:ext cx="53100" cy="53100"/>
            </a:xfrm>
            <a:prstGeom prst="ellipse">
              <a:avLst/>
            </a:prstGeom>
            <a:solidFill>
              <a:srgbClr val="0E0E0E">
                <a:alpha val="341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8" name="Google Shape;218;p18"/>
            <p:cNvSpPr/>
            <p:nvPr/>
          </p:nvSpPr>
          <p:spPr>
            <a:xfrm>
              <a:off x="2133791" y="2806726"/>
              <a:ext cx="53100" cy="53100"/>
            </a:xfrm>
            <a:prstGeom prst="ellipse">
              <a:avLst/>
            </a:prstGeom>
            <a:solidFill>
              <a:srgbClr val="0E0E0E">
                <a:alpha val="3019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18"/>
            <p:cNvSpPr/>
            <p:nvPr/>
          </p:nvSpPr>
          <p:spPr>
            <a:xfrm>
              <a:off x="3061163" y="3609469"/>
              <a:ext cx="53100" cy="53100"/>
            </a:xfrm>
            <a:prstGeom prst="ellipse">
              <a:avLst/>
            </a:prstGeom>
            <a:solidFill>
              <a:srgbClr val="0E0E0E">
                <a:alpha val="266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18"/>
            <p:cNvSpPr/>
            <p:nvPr/>
          </p:nvSpPr>
          <p:spPr>
            <a:xfrm>
              <a:off x="2810121" y="3085530"/>
              <a:ext cx="53100" cy="53100"/>
            </a:xfrm>
            <a:prstGeom prst="ellipse">
              <a:avLst/>
            </a:prstGeom>
            <a:solidFill>
              <a:srgbClr val="0E0E0E">
                <a:alpha val="2314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1" name="Google Shape;221;p18"/>
            <p:cNvSpPr/>
            <p:nvPr/>
          </p:nvSpPr>
          <p:spPr>
            <a:xfrm>
              <a:off x="4971734" y="3614433"/>
              <a:ext cx="53100" cy="53100"/>
            </a:xfrm>
            <a:prstGeom prst="ellipse">
              <a:avLst/>
            </a:prstGeom>
            <a:solidFill>
              <a:srgbClr val="0E0E0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22" name="Google Shape;222;p18"/>
          <p:cNvSpPr txBox="1"/>
          <p:nvPr/>
        </p:nvSpPr>
        <p:spPr>
          <a:xfrm>
            <a:off x="6657452" y="2084074"/>
            <a:ext cx="3522000" cy="1862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zh-CN" sz="6600" b="0" i="0" u="none" strike="noStrike" cap="none">
                <a:solidFill>
                  <a:schemeClr val="dk1"/>
                </a:solidFill>
                <a:latin typeface="Arial"/>
                <a:ea typeface="Arial"/>
                <a:cs typeface="Arial"/>
                <a:sym typeface="Arial"/>
              </a:rPr>
              <a:t>Part </a:t>
            </a:r>
            <a:r>
              <a:rPr lang="zh-CN" sz="11500" b="0" i="0" u="none" strike="noStrike" cap="none">
                <a:solidFill>
                  <a:schemeClr val="dk1"/>
                </a:solidFill>
                <a:latin typeface="Arial"/>
                <a:ea typeface="Arial"/>
                <a:cs typeface="Arial"/>
                <a:sym typeface="Arial"/>
              </a:rPr>
              <a:t>4</a:t>
            </a:r>
            <a:endParaRPr sz="6600" b="0" i="0" u="none" strike="noStrike" cap="none">
              <a:solidFill>
                <a:schemeClr val="dk1"/>
              </a:solidFill>
              <a:latin typeface="Arial"/>
              <a:ea typeface="Arial"/>
              <a:cs typeface="Arial"/>
              <a:sym typeface="Arial"/>
            </a:endParaRPr>
          </a:p>
        </p:txBody>
      </p:sp>
      <p:sp>
        <p:nvSpPr>
          <p:cNvPr id="223" name="Google Shape;223;p18"/>
          <p:cNvSpPr/>
          <p:nvPr/>
        </p:nvSpPr>
        <p:spPr>
          <a:xfrm>
            <a:off x="-764541" y="5367339"/>
            <a:ext cx="1184400" cy="372600"/>
          </a:xfrm>
          <a:custGeom>
            <a:avLst/>
            <a:gdLst/>
            <a:ahLst/>
            <a:cxnLst/>
            <a:rect l="l" t="t" r="r" b="b"/>
            <a:pathLst>
              <a:path w="120000" h="120000" extrusionOk="0">
                <a:moveTo>
                  <a:pt x="120000" y="0"/>
                </a:moveTo>
                <a:cubicBezTo>
                  <a:pt x="97858" y="51130"/>
                  <a:pt x="83594" y="91405"/>
                  <a:pt x="70349" y="109726"/>
                </a:cubicBezTo>
                <a:cubicBezTo>
                  <a:pt x="57105" y="128048"/>
                  <a:pt x="34847" y="121793"/>
                  <a:pt x="0" y="91524"/>
                </a:cubicBezTo>
              </a:path>
            </a:pathLst>
          </a:custGeom>
          <a:noFill/>
          <a:ln w="15875"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18"/>
          <p:cNvSpPr/>
          <p:nvPr/>
        </p:nvSpPr>
        <p:spPr>
          <a:xfrm>
            <a:off x="-502604" y="5117725"/>
            <a:ext cx="1811400" cy="405900"/>
          </a:xfrm>
          <a:custGeom>
            <a:avLst/>
            <a:gdLst/>
            <a:ahLst/>
            <a:cxnLst/>
            <a:rect l="l" t="t" r="r" b="b"/>
            <a:pathLst>
              <a:path w="120000" h="120000" extrusionOk="0">
                <a:moveTo>
                  <a:pt x="120000" y="48332"/>
                </a:moveTo>
                <a:cubicBezTo>
                  <a:pt x="118142" y="169866"/>
                  <a:pt x="56112" y="102655"/>
                  <a:pt x="42842" y="90845"/>
                </a:cubicBezTo>
                <a:cubicBezTo>
                  <a:pt x="29573" y="79036"/>
                  <a:pt x="17316" y="54056"/>
                  <a:pt x="0" y="0"/>
                </a:cubicBezTo>
              </a:path>
            </a:pathLst>
          </a:custGeom>
          <a:noFill/>
          <a:ln w="15875"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18"/>
          <p:cNvSpPr/>
          <p:nvPr/>
        </p:nvSpPr>
        <p:spPr>
          <a:xfrm>
            <a:off x="525232" y="4996683"/>
            <a:ext cx="81300" cy="555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6" name="Google Shape;226;p18"/>
          <p:cNvSpPr/>
          <p:nvPr/>
        </p:nvSpPr>
        <p:spPr>
          <a:xfrm>
            <a:off x="953858" y="4859070"/>
            <a:ext cx="60600" cy="456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7" name="Google Shape;227;p18"/>
          <p:cNvSpPr/>
          <p:nvPr/>
        </p:nvSpPr>
        <p:spPr>
          <a:xfrm>
            <a:off x="715733" y="5320711"/>
            <a:ext cx="43200" cy="36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p:nvPr/>
        </p:nvSpPr>
        <p:spPr>
          <a:xfrm>
            <a:off x="507041" y="479236"/>
            <a:ext cx="53466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Accuracy</a:t>
            </a:r>
            <a:endParaRPr sz="3200" b="0" i="0" u="none" strike="noStrike" cap="none">
              <a:solidFill>
                <a:schemeClr val="dk1"/>
              </a:solidFill>
              <a:latin typeface="Arial"/>
              <a:ea typeface="Arial"/>
              <a:cs typeface="Arial"/>
              <a:sym typeface="Arial"/>
            </a:endParaRPr>
          </a:p>
        </p:txBody>
      </p:sp>
      <p:sp>
        <p:nvSpPr>
          <p:cNvPr id="234" name="Google Shape;234;p19"/>
          <p:cNvSpPr/>
          <p:nvPr/>
        </p:nvSpPr>
        <p:spPr>
          <a:xfrm>
            <a:off x="0" y="496474"/>
            <a:ext cx="190500" cy="500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5" name="Google Shape;235;p19"/>
          <p:cNvPicPr preferRelativeResize="0"/>
          <p:nvPr/>
        </p:nvPicPr>
        <p:blipFill rotWithShape="1">
          <a:blip r:embed="rId3">
            <a:alphaModFix/>
          </a:blip>
          <a:srcRect/>
          <a:stretch/>
        </p:blipFill>
        <p:spPr>
          <a:xfrm>
            <a:off x="459253" y="3255320"/>
            <a:ext cx="3884756" cy="3602677"/>
          </a:xfrm>
          <a:prstGeom prst="rect">
            <a:avLst/>
          </a:prstGeom>
          <a:noFill/>
          <a:ln>
            <a:noFill/>
          </a:ln>
        </p:spPr>
      </p:pic>
      <p:sp>
        <p:nvSpPr>
          <p:cNvPr id="236" name="Google Shape;236;p19"/>
          <p:cNvSpPr/>
          <p:nvPr/>
        </p:nvSpPr>
        <p:spPr>
          <a:xfrm>
            <a:off x="5641145" y="4853568"/>
            <a:ext cx="34572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2400">
                <a:solidFill>
                  <a:schemeClr val="dk1"/>
                </a:solidFill>
              </a:rPr>
              <a:t>Word Locating</a:t>
            </a:r>
            <a:endParaRPr sz="2400">
              <a:solidFill>
                <a:schemeClr val="dk1"/>
              </a:solidFill>
            </a:endParaRPr>
          </a:p>
          <a:p>
            <a:pPr marL="0" marR="0" lvl="0" indent="0" algn="l" rtl="0">
              <a:lnSpc>
                <a:spcPct val="130000"/>
              </a:lnSpc>
              <a:spcBef>
                <a:spcPts val="0"/>
              </a:spcBef>
              <a:spcAft>
                <a:spcPts val="0"/>
              </a:spcAft>
              <a:buClr>
                <a:srgbClr val="000000"/>
              </a:buClr>
              <a:buSzPts val="1400"/>
              <a:buFont typeface="Arial"/>
              <a:buNone/>
            </a:pPr>
            <a:endParaRPr>
              <a:solidFill>
                <a:schemeClr val="dk1"/>
              </a:solidFill>
            </a:endParaRPr>
          </a:p>
        </p:txBody>
      </p:sp>
      <p:sp>
        <p:nvSpPr>
          <p:cNvPr id="237" name="Google Shape;237;p19"/>
          <p:cNvSpPr/>
          <p:nvPr/>
        </p:nvSpPr>
        <p:spPr>
          <a:xfrm>
            <a:off x="-330712" y="147391"/>
            <a:ext cx="3223500" cy="32235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4">
              <a:alphaModFix amt="65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8" name="Google Shape;238;p19"/>
          <p:cNvSpPr/>
          <p:nvPr/>
        </p:nvSpPr>
        <p:spPr>
          <a:xfrm flipH="1">
            <a:off x="10390705" y="1442423"/>
            <a:ext cx="2818200" cy="2818200"/>
          </a:xfrm>
          <a:custGeom>
            <a:avLst/>
            <a:gdLst/>
            <a:ahLst/>
            <a:cxnLst/>
            <a:rect l="l" t="t" r="r" b="b"/>
            <a:pathLst>
              <a:path w="120000" h="120000" extrusionOk="0">
                <a:moveTo>
                  <a:pt x="0" y="0"/>
                </a:moveTo>
                <a:lnTo>
                  <a:pt x="119999" y="0"/>
                </a:lnTo>
                <a:lnTo>
                  <a:pt x="119999" y="119999"/>
                </a:lnTo>
                <a:lnTo>
                  <a:pt x="0" y="119999"/>
                </a:lnTo>
                <a:close/>
              </a:path>
            </a:pathLst>
          </a:custGeom>
          <a:blipFill rotWithShape="1">
            <a:blip r:embed="rId5">
              <a:alphaModFix amt="62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9" name="Google Shape;239;p19"/>
          <p:cNvSpPr/>
          <p:nvPr/>
        </p:nvSpPr>
        <p:spPr>
          <a:xfrm>
            <a:off x="5292393" y="3470069"/>
            <a:ext cx="204600" cy="2046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19"/>
          <p:cNvSpPr/>
          <p:nvPr/>
        </p:nvSpPr>
        <p:spPr>
          <a:xfrm>
            <a:off x="5367603" y="5007471"/>
            <a:ext cx="204600" cy="2046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1" name="Google Shape;241;p19"/>
          <p:cNvPicPr preferRelativeResize="0"/>
          <p:nvPr/>
        </p:nvPicPr>
        <p:blipFill rotWithShape="1">
          <a:blip r:embed="rId6">
            <a:alphaModFix/>
          </a:blip>
          <a:srcRect b="17444"/>
          <a:stretch/>
        </p:blipFill>
        <p:spPr>
          <a:xfrm>
            <a:off x="3316128" y="301146"/>
            <a:ext cx="3223500" cy="2447454"/>
          </a:xfrm>
          <a:prstGeom prst="rect">
            <a:avLst/>
          </a:prstGeom>
          <a:noFill/>
          <a:ln>
            <a:noFill/>
          </a:ln>
        </p:spPr>
      </p:pic>
      <p:pic>
        <p:nvPicPr>
          <p:cNvPr id="242" name="Google Shape;242;p19"/>
          <p:cNvPicPr preferRelativeResize="0"/>
          <p:nvPr/>
        </p:nvPicPr>
        <p:blipFill rotWithShape="1">
          <a:blip r:embed="rId7">
            <a:alphaModFix/>
          </a:blip>
          <a:srcRect t="-17640" b="17639"/>
          <a:stretch/>
        </p:blipFill>
        <p:spPr>
          <a:xfrm>
            <a:off x="7025102" y="-170051"/>
            <a:ext cx="3457200" cy="2990978"/>
          </a:xfrm>
          <a:prstGeom prst="rect">
            <a:avLst/>
          </a:prstGeom>
          <a:noFill/>
          <a:ln>
            <a:noFill/>
          </a:ln>
        </p:spPr>
      </p:pic>
      <p:sp>
        <p:nvSpPr>
          <p:cNvPr id="243" name="Google Shape;243;p19"/>
          <p:cNvSpPr/>
          <p:nvPr/>
        </p:nvSpPr>
        <p:spPr>
          <a:xfrm>
            <a:off x="5638745" y="3370905"/>
            <a:ext cx="34572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2400">
                <a:solidFill>
                  <a:schemeClr val="dk1"/>
                </a:solidFill>
              </a:rPr>
              <a:t>Contextuality</a:t>
            </a:r>
            <a:endParaRPr sz="2400">
              <a:solidFill>
                <a:schemeClr val="dk1"/>
              </a:solidFill>
            </a:endParaRPr>
          </a:p>
        </p:txBody>
      </p:sp>
      <p:sp>
        <p:nvSpPr>
          <p:cNvPr id="244" name="Google Shape;244;p19"/>
          <p:cNvSpPr/>
          <p:nvPr/>
        </p:nvSpPr>
        <p:spPr>
          <a:xfrm>
            <a:off x="190500" y="1108700"/>
            <a:ext cx="2606400" cy="9327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zh-CN" sz="1800">
                <a:solidFill>
                  <a:schemeClr val="dk1"/>
                </a:solidFill>
              </a:rPr>
              <a:t>the influencing factors</a:t>
            </a:r>
            <a:endParaRPr sz="1800">
              <a:solidFill>
                <a:schemeClr val="dk1"/>
              </a:solidFill>
            </a:endParaRPr>
          </a:p>
          <a:p>
            <a:pPr marL="0" marR="0" lvl="0" indent="0" algn="l" rtl="0">
              <a:lnSpc>
                <a:spcPct val="130000"/>
              </a:lnSpc>
              <a:spcBef>
                <a:spcPts val="0"/>
              </a:spcBef>
              <a:spcAft>
                <a:spcPts val="0"/>
              </a:spcAft>
              <a:buClr>
                <a:srgbClr val="000000"/>
              </a:buClr>
              <a:buSzPts val="1400"/>
              <a:buFont typeface="Arial"/>
              <a:buNone/>
            </a:pPr>
            <a:endParaRPr>
              <a:solidFill>
                <a:schemeClr val="dk1"/>
              </a:solidFill>
            </a:endParaRPr>
          </a:p>
        </p:txBody>
      </p:sp>
      <p:cxnSp>
        <p:nvCxnSpPr>
          <p:cNvPr id="245" name="Google Shape;245;p19"/>
          <p:cNvCxnSpPr/>
          <p:nvPr/>
        </p:nvCxnSpPr>
        <p:spPr>
          <a:xfrm>
            <a:off x="498750" y="1078663"/>
            <a:ext cx="1989900" cy="15300"/>
          </a:xfrm>
          <a:prstGeom prst="straightConnector1">
            <a:avLst/>
          </a:prstGeom>
          <a:noFill/>
          <a:ln w="9525" cap="flat" cmpd="sng">
            <a:solidFill>
              <a:schemeClr val="dk2"/>
            </a:solidFill>
            <a:prstDash val="solid"/>
            <a:round/>
            <a:headEnd type="none" w="med" len="med"/>
            <a:tailEnd type="none" w="med" len="med"/>
          </a:ln>
        </p:spPr>
      </p:cxnSp>
      <p:sp>
        <p:nvSpPr>
          <p:cNvPr id="246" name="Google Shape;246;p19"/>
          <p:cNvSpPr txBox="1"/>
          <p:nvPr/>
        </p:nvSpPr>
        <p:spPr>
          <a:xfrm>
            <a:off x="5237850" y="5305825"/>
            <a:ext cx="44163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While human check the whole page and structure of the document, the model looks into a line.</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247" name="Google Shape;247;p19"/>
          <p:cNvSpPr txBox="1"/>
          <p:nvPr/>
        </p:nvSpPr>
        <p:spPr>
          <a:xfrm>
            <a:off x="5183250" y="3812925"/>
            <a:ext cx="45255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a:t>New feature and meaning when words appear in phrase.</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8" name="Google Shape;248;p19"/>
          <p:cNvSpPr txBox="1"/>
          <p:nvPr/>
        </p:nvSpPr>
        <p:spPr>
          <a:xfrm>
            <a:off x="826625" y="4436275"/>
            <a:ext cx="2606400" cy="13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par>
                                <p:cTn id="8" presetID="2" presetClass="entr" presetSubtype="8"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 calcmode="lin" valueType="num">
                                      <p:cBhvr additive="base">
                                        <p:cTn id="10" dur="500"/>
                                        <p:tgtEl>
                                          <p:spTgt spid="237"/>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anim calcmode="lin" valueType="num">
                                      <p:cBhvr additive="base">
                                        <p:cTn id="13" dur="500"/>
                                        <p:tgtEl>
                                          <p:spTgt spid="238"/>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39"/>
                                        </p:tgtEl>
                                        <p:attrNameLst>
                                          <p:attrName>style.visibility</p:attrName>
                                        </p:attrNameLst>
                                      </p:cBhvr>
                                      <p:to>
                                        <p:strVal val="visible"/>
                                      </p:to>
                                    </p:set>
                                    <p:anim calcmode="lin" valueType="num">
                                      <p:cBhvr additive="base">
                                        <p:cTn id="18" dur="500"/>
                                        <p:tgtEl>
                                          <p:spTgt spid="23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0"/>
                                        </p:tgtEl>
                                        <p:attrNameLst>
                                          <p:attrName>style.visibility</p:attrName>
                                        </p:attrNameLst>
                                      </p:cBhvr>
                                      <p:to>
                                        <p:strVal val="visible"/>
                                      </p:to>
                                    </p:set>
                                    <p:anim calcmode="lin" valueType="num">
                                      <p:cBhvr additive="base">
                                        <p:cTn id="23" dur="500"/>
                                        <p:tgtEl>
                                          <p:spTgt spid="240"/>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250"/>
                                  </p:stCondLst>
                                  <p:childTnLst>
                                    <p:set>
                                      <p:cBhvr>
                                        <p:cTn id="25" dur="1" fill="hold">
                                          <p:stCondLst>
                                            <p:cond delay="0"/>
                                          </p:stCondLst>
                                        </p:cTn>
                                        <p:tgtEl>
                                          <p:spTgt spid="236"/>
                                        </p:tgtEl>
                                        <p:attrNameLst>
                                          <p:attrName>style.visibility</p:attrName>
                                        </p:attrNameLst>
                                      </p:cBhvr>
                                      <p:to>
                                        <p:strVal val="visible"/>
                                      </p:to>
                                    </p:set>
                                    <p:animEffect transition="in" filter="fade">
                                      <p:cBhvr>
                                        <p:cTn id="26"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0"/>
          <p:cNvPicPr preferRelativeResize="0"/>
          <p:nvPr/>
        </p:nvPicPr>
        <p:blipFill rotWithShape="1">
          <a:blip r:embed="rId3">
            <a:alphaModFix/>
          </a:blip>
          <a:srcRect/>
          <a:stretch/>
        </p:blipFill>
        <p:spPr>
          <a:xfrm>
            <a:off x="9654280" y="324706"/>
            <a:ext cx="6836800" cy="6083115"/>
          </a:xfrm>
          <a:prstGeom prst="rect">
            <a:avLst/>
          </a:prstGeom>
          <a:noFill/>
          <a:ln>
            <a:noFill/>
          </a:ln>
        </p:spPr>
      </p:pic>
      <p:pic>
        <p:nvPicPr>
          <p:cNvPr id="255" name="Google Shape;255;p20"/>
          <p:cNvPicPr preferRelativeResize="0"/>
          <p:nvPr/>
        </p:nvPicPr>
        <p:blipFill rotWithShape="1">
          <a:blip r:embed="rId4">
            <a:alphaModFix/>
          </a:blip>
          <a:srcRect/>
          <a:stretch/>
        </p:blipFill>
        <p:spPr>
          <a:xfrm rot="10800000">
            <a:off x="19679" y="-646778"/>
            <a:ext cx="6345753" cy="8023124"/>
          </a:xfrm>
          <a:prstGeom prst="rect">
            <a:avLst/>
          </a:prstGeom>
          <a:noFill/>
          <a:ln>
            <a:noFill/>
          </a:ln>
        </p:spPr>
      </p:pic>
      <p:sp>
        <p:nvSpPr>
          <p:cNvPr id="256" name="Google Shape;256;p20"/>
          <p:cNvSpPr/>
          <p:nvPr/>
        </p:nvSpPr>
        <p:spPr>
          <a:xfrm>
            <a:off x="6187639" y="3343275"/>
            <a:ext cx="177900" cy="177900"/>
          </a:xfrm>
          <a:prstGeom prst="ellipse">
            <a:avLst/>
          </a:prstGeom>
          <a:solidFill>
            <a:srgbClr val="0E0E0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p20"/>
          <p:cNvSpPr txBox="1"/>
          <p:nvPr/>
        </p:nvSpPr>
        <p:spPr>
          <a:xfrm>
            <a:off x="7041472" y="3762293"/>
            <a:ext cx="36504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zh-CN" sz="3600">
                <a:solidFill>
                  <a:schemeClr val="dk1"/>
                </a:solidFill>
              </a:rPr>
              <a:t>Results</a:t>
            </a:r>
            <a:endParaRPr sz="3600" b="0" i="0" u="none" strike="noStrike" cap="none">
              <a:solidFill>
                <a:schemeClr val="dk1"/>
              </a:solidFill>
              <a:latin typeface="Arial"/>
              <a:ea typeface="Arial"/>
              <a:cs typeface="Arial"/>
              <a:sym typeface="Arial"/>
            </a:endParaRPr>
          </a:p>
        </p:txBody>
      </p:sp>
      <p:cxnSp>
        <p:nvCxnSpPr>
          <p:cNvPr id="258" name="Google Shape;258;p20"/>
          <p:cNvCxnSpPr>
            <a:endCxn id="256" idx="2"/>
          </p:cNvCxnSpPr>
          <p:nvPr/>
        </p:nvCxnSpPr>
        <p:spPr>
          <a:xfrm rot="10800000" flipH="1">
            <a:off x="139" y="3432225"/>
            <a:ext cx="6187500" cy="4200"/>
          </a:xfrm>
          <a:prstGeom prst="straightConnector1">
            <a:avLst/>
          </a:prstGeom>
          <a:noFill/>
          <a:ln w="25400" cap="flat" cmpd="sng">
            <a:solidFill>
              <a:srgbClr val="0E0E0E"/>
            </a:solidFill>
            <a:prstDash val="solid"/>
            <a:miter lim="800000"/>
            <a:headEnd type="none" w="sm" len="sm"/>
            <a:tailEnd type="none" w="sm" len="sm"/>
          </a:ln>
        </p:spPr>
      </p:cxnSp>
      <p:sp>
        <p:nvSpPr>
          <p:cNvPr id="259" name="Google Shape;259;p20"/>
          <p:cNvSpPr/>
          <p:nvPr/>
        </p:nvSpPr>
        <p:spPr>
          <a:xfrm>
            <a:off x="3274470" y="3467103"/>
            <a:ext cx="2612100" cy="295200"/>
          </a:xfrm>
          <a:custGeom>
            <a:avLst/>
            <a:gdLst/>
            <a:ahLst/>
            <a:cxnLst/>
            <a:rect l="l" t="t" r="r" b="b"/>
            <a:pathLst>
              <a:path w="120000" h="120000" extrusionOk="0">
                <a:moveTo>
                  <a:pt x="2869" y="56774"/>
                </a:moveTo>
                <a:cubicBezTo>
                  <a:pt x="36418" y="24516"/>
                  <a:pt x="71791" y="1290"/>
                  <a:pt x="120000" y="0"/>
                </a:cubicBezTo>
                <a:lnTo>
                  <a:pt x="105340" y="108387"/>
                </a:lnTo>
                <a:lnTo>
                  <a:pt x="2285" y="120000"/>
                </a:lnTo>
                <a:cubicBezTo>
                  <a:pt x="2845" y="97634"/>
                  <a:pt x="-3524" y="77849"/>
                  <a:pt x="2869" y="567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60" name="Google Shape;260;p20"/>
          <p:cNvGrpSpPr/>
          <p:nvPr/>
        </p:nvGrpSpPr>
        <p:grpSpPr>
          <a:xfrm>
            <a:off x="2057454" y="2665248"/>
            <a:ext cx="3871345" cy="1366319"/>
            <a:chOff x="2057454" y="2646587"/>
            <a:chExt cx="3871345" cy="1366319"/>
          </a:xfrm>
        </p:grpSpPr>
        <p:sp>
          <p:nvSpPr>
            <p:cNvPr id="261" name="Google Shape;261;p20"/>
            <p:cNvSpPr/>
            <p:nvPr/>
          </p:nvSpPr>
          <p:spPr>
            <a:xfrm>
              <a:off x="2462789" y="2751713"/>
              <a:ext cx="90000" cy="90000"/>
            </a:xfrm>
            <a:prstGeom prst="ellipse">
              <a:avLst/>
            </a:prstGeom>
            <a:solidFill>
              <a:srgbClr val="0E0E0E">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2" name="Google Shape;262;p20"/>
            <p:cNvSpPr/>
            <p:nvPr/>
          </p:nvSpPr>
          <p:spPr>
            <a:xfrm>
              <a:off x="3585145" y="3115424"/>
              <a:ext cx="86700" cy="86700"/>
            </a:xfrm>
            <a:prstGeom prst="ellipse">
              <a:avLst/>
            </a:prstGeom>
            <a:solidFill>
              <a:srgbClr val="0E0E0E">
                <a:alpha val="556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3" name="Google Shape;263;p20"/>
            <p:cNvSpPr/>
            <p:nvPr/>
          </p:nvSpPr>
          <p:spPr>
            <a:xfrm>
              <a:off x="4404884" y="3255982"/>
              <a:ext cx="83400" cy="83400"/>
            </a:xfrm>
            <a:prstGeom prst="ellipse">
              <a:avLst/>
            </a:prstGeom>
            <a:solidFill>
              <a:srgbClr val="0E0E0E">
                <a:alpha val="521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4" name="Google Shape;264;p20"/>
            <p:cNvSpPr/>
            <p:nvPr/>
          </p:nvSpPr>
          <p:spPr>
            <a:xfrm>
              <a:off x="3570425" y="3641186"/>
              <a:ext cx="80100" cy="80100"/>
            </a:xfrm>
            <a:prstGeom prst="ellipse">
              <a:avLst/>
            </a:prstGeom>
            <a:solidFill>
              <a:srgbClr val="0E0E0E">
                <a:alpha val="4863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5" name="Google Shape;265;p20"/>
            <p:cNvSpPr/>
            <p:nvPr/>
          </p:nvSpPr>
          <p:spPr>
            <a:xfrm>
              <a:off x="5595571" y="3274689"/>
              <a:ext cx="76800" cy="76800"/>
            </a:xfrm>
            <a:prstGeom prst="ellipse">
              <a:avLst/>
            </a:prstGeom>
            <a:solidFill>
              <a:srgbClr val="0E0E0E">
                <a:alpha val="447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6" name="Google Shape;266;p20"/>
            <p:cNvSpPr/>
            <p:nvPr/>
          </p:nvSpPr>
          <p:spPr>
            <a:xfrm>
              <a:off x="5883199" y="3467720"/>
              <a:ext cx="45600" cy="45600"/>
            </a:xfrm>
            <a:prstGeom prst="ellipse">
              <a:avLst/>
            </a:prstGeom>
            <a:solidFill>
              <a:srgbClr val="0E0E0E">
                <a:alpha val="411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7" name="Google Shape;267;p20"/>
            <p:cNvSpPr/>
            <p:nvPr/>
          </p:nvSpPr>
          <p:spPr>
            <a:xfrm>
              <a:off x="4201455" y="3552144"/>
              <a:ext cx="70500" cy="70500"/>
            </a:xfrm>
            <a:prstGeom prst="ellipse">
              <a:avLst/>
            </a:prstGeom>
            <a:solidFill>
              <a:srgbClr val="0E0E0E">
                <a:alpha val="376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8" name="Google Shape;268;p20"/>
            <p:cNvSpPr/>
            <p:nvPr/>
          </p:nvSpPr>
          <p:spPr>
            <a:xfrm>
              <a:off x="2443111" y="3945706"/>
              <a:ext cx="67200" cy="67200"/>
            </a:xfrm>
            <a:prstGeom prst="ellipse">
              <a:avLst/>
            </a:prstGeom>
            <a:solidFill>
              <a:srgbClr val="0E0E0E">
                <a:alpha val="341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9" name="Google Shape;269;p20"/>
            <p:cNvSpPr/>
            <p:nvPr/>
          </p:nvSpPr>
          <p:spPr>
            <a:xfrm>
              <a:off x="2057454" y="2646587"/>
              <a:ext cx="63900" cy="63900"/>
            </a:xfrm>
            <a:prstGeom prst="ellipse">
              <a:avLst/>
            </a:prstGeom>
            <a:solidFill>
              <a:srgbClr val="0E0E0E">
                <a:alpha val="3019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0" name="Google Shape;270;p20"/>
            <p:cNvSpPr/>
            <p:nvPr/>
          </p:nvSpPr>
          <p:spPr>
            <a:xfrm>
              <a:off x="3089738" y="3647569"/>
              <a:ext cx="60600" cy="60600"/>
            </a:xfrm>
            <a:prstGeom prst="ellipse">
              <a:avLst/>
            </a:prstGeom>
            <a:solidFill>
              <a:srgbClr val="0E0E0E">
                <a:alpha val="266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1" name="Google Shape;271;p20"/>
            <p:cNvSpPr/>
            <p:nvPr/>
          </p:nvSpPr>
          <p:spPr>
            <a:xfrm>
              <a:off x="2779641" y="3085530"/>
              <a:ext cx="57300" cy="57300"/>
            </a:xfrm>
            <a:prstGeom prst="ellipse">
              <a:avLst/>
            </a:prstGeom>
            <a:solidFill>
              <a:srgbClr val="0E0E0E">
                <a:alpha val="2314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20"/>
            <p:cNvSpPr/>
            <p:nvPr/>
          </p:nvSpPr>
          <p:spPr>
            <a:xfrm>
              <a:off x="4971733" y="3576882"/>
              <a:ext cx="54000" cy="54000"/>
            </a:xfrm>
            <a:prstGeom prst="ellipse">
              <a:avLst/>
            </a:prstGeom>
            <a:solidFill>
              <a:srgbClr val="0E0E0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73" name="Google Shape;273;p20"/>
          <p:cNvGrpSpPr/>
          <p:nvPr/>
        </p:nvGrpSpPr>
        <p:grpSpPr>
          <a:xfrm>
            <a:off x="2662548" y="2972991"/>
            <a:ext cx="2720602" cy="871248"/>
            <a:chOff x="2133791" y="2806726"/>
            <a:chExt cx="3351734" cy="1073362"/>
          </a:xfrm>
        </p:grpSpPr>
        <p:sp>
          <p:nvSpPr>
            <p:cNvPr id="274" name="Google Shape;274;p20"/>
            <p:cNvSpPr/>
            <p:nvPr/>
          </p:nvSpPr>
          <p:spPr>
            <a:xfrm>
              <a:off x="2653368" y="2894140"/>
              <a:ext cx="53100" cy="53100"/>
            </a:xfrm>
            <a:prstGeom prst="ellipse">
              <a:avLst/>
            </a:prstGeom>
            <a:solidFill>
              <a:srgbClr val="0E0E0E">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5" name="Google Shape;275;p20"/>
            <p:cNvSpPr/>
            <p:nvPr/>
          </p:nvSpPr>
          <p:spPr>
            <a:xfrm>
              <a:off x="3810450" y="3115424"/>
              <a:ext cx="53100" cy="53100"/>
            </a:xfrm>
            <a:prstGeom prst="ellipse">
              <a:avLst/>
            </a:prstGeom>
            <a:solidFill>
              <a:srgbClr val="0E0E0E">
                <a:alpha val="556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6" name="Google Shape;276;p20"/>
            <p:cNvSpPr/>
            <p:nvPr/>
          </p:nvSpPr>
          <p:spPr>
            <a:xfrm>
              <a:off x="4795058" y="3166540"/>
              <a:ext cx="53100" cy="53100"/>
            </a:xfrm>
            <a:prstGeom prst="ellipse">
              <a:avLst/>
            </a:prstGeom>
            <a:solidFill>
              <a:srgbClr val="0E0E0E">
                <a:alpha val="521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7" name="Google Shape;277;p20"/>
            <p:cNvSpPr/>
            <p:nvPr/>
          </p:nvSpPr>
          <p:spPr>
            <a:xfrm>
              <a:off x="3672010" y="3635948"/>
              <a:ext cx="53100" cy="53100"/>
            </a:xfrm>
            <a:prstGeom prst="ellipse">
              <a:avLst/>
            </a:prstGeom>
            <a:solidFill>
              <a:srgbClr val="0E0E0E">
                <a:alpha val="4863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8" name="Google Shape;278;p20"/>
            <p:cNvSpPr/>
            <p:nvPr/>
          </p:nvSpPr>
          <p:spPr>
            <a:xfrm>
              <a:off x="5285021" y="3230316"/>
              <a:ext cx="53100" cy="53100"/>
            </a:xfrm>
            <a:prstGeom prst="ellipse">
              <a:avLst/>
            </a:prstGeom>
            <a:solidFill>
              <a:srgbClr val="0E0E0E">
                <a:alpha val="447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9" name="Google Shape;279;p20"/>
            <p:cNvSpPr/>
            <p:nvPr/>
          </p:nvSpPr>
          <p:spPr>
            <a:xfrm>
              <a:off x="5432425" y="3479415"/>
              <a:ext cx="53100" cy="53100"/>
            </a:xfrm>
            <a:prstGeom prst="ellipse">
              <a:avLst/>
            </a:prstGeom>
            <a:solidFill>
              <a:srgbClr val="0E0E0E">
                <a:alpha val="4118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0" name="Google Shape;280;p20"/>
            <p:cNvSpPr/>
            <p:nvPr/>
          </p:nvSpPr>
          <p:spPr>
            <a:xfrm>
              <a:off x="4574638" y="3506114"/>
              <a:ext cx="53100" cy="53100"/>
            </a:xfrm>
            <a:prstGeom prst="ellipse">
              <a:avLst/>
            </a:prstGeom>
            <a:solidFill>
              <a:srgbClr val="0E0E0E">
                <a:alpha val="3765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1" name="Google Shape;281;p20"/>
            <p:cNvSpPr/>
            <p:nvPr/>
          </p:nvSpPr>
          <p:spPr>
            <a:xfrm>
              <a:off x="2419641" y="3826988"/>
              <a:ext cx="53100" cy="53100"/>
            </a:xfrm>
            <a:prstGeom prst="ellipse">
              <a:avLst/>
            </a:prstGeom>
            <a:solidFill>
              <a:srgbClr val="0E0E0E">
                <a:alpha val="341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2" name="Google Shape;282;p20"/>
            <p:cNvSpPr/>
            <p:nvPr/>
          </p:nvSpPr>
          <p:spPr>
            <a:xfrm>
              <a:off x="2133791" y="2806726"/>
              <a:ext cx="53100" cy="53100"/>
            </a:xfrm>
            <a:prstGeom prst="ellipse">
              <a:avLst/>
            </a:prstGeom>
            <a:solidFill>
              <a:srgbClr val="0E0E0E">
                <a:alpha val="3019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3" name="Google Shape;283;p20"/>
            <p:cNvSpPr/>
            <p:nvPr/>
          </p:nvSpPr>
          <p:spPr>
            <a:xfrm>
              <a:off x="3061163" y="3609469"/>
              <a:ext cx="53100" cy="53100"/>
            </a:xfrm>
            <a:prstGeom prst="ellipse">
              <a:avLst/>
            </a:prstGeom>
            <a:solidFill>
              <a:srgbClr val="0E0E0E">
                <a:alpha val="266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4" name="Google Shape;284;p20"/>
            <p:cNvSpPr/>
            <p:nvPr/>
          </p:nvSpPr>
          <p:spPr>
            <a:xfrm>
              <a:off x="2810121" y="3085530"/>
              <a:ext cx="53100" cy="53100"/>
            </a:xfrm>
            <a:prstGeom prst="ellipse">
              <a:avLst/>
            </a:prstGeom>
            <a:solidFill>
              <a:srgbClr val="0E0E0E">
                <a:alpha val="2314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5" name="Google Shape;285;p20"/>
            <p:cNvSpPr/>
            <p:nvPr/>
          </p:nvSpPr>
          <p:spPr>
            <a:xfrm>
              <a:off x="4971734" y="3614433"/>
              <a:ext cx="53100" cy="53100"/>
            </a:xfrm>
            <a:prstGeom prst="ellipse">
              <a:avLst/>
            </a:prstGeom>
            <a:solidFill>
              <a:srgbClr val="0E0E0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86" name="Google Shape;286;p20"/>
          <p:cNvSpPr txBox="1"/>
          <p:nvPr/>
        </p:nvSpPr>
        <p:spPr>
          <a:xfrm>
            <a:off x="6657452" y="2084074"/>
            <a:ext cx="3522000" cy="1862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zh-CN" sz="6600" b="0" i="0" u="none" strike="noStrike" cap="none">
                <a:solidFill>
                  <a:schemeClr val="dk1"/>
                </a:solidFill>
                <a:latin typeface="Arial"/>
                <a:ea typeface="Arial"/>
                <a:cs typeface="Arial"/>
                <a:sym typeface="Arial"/>
              </a:rPr>
              <a:t>Part </a:t>
            </a:r>
            <a:r>
              <a:rPr lang="zh-CN" sz="11500">
                <a:solidFill>
                  <a:schemeClr val="dk1"/>
                </a:solidFill>
              </a:rPr>
              <a:t>5</a:t>
            </a:r>
            <a:endParaRPr sz="6600" b="0" i="0" u="none" strike="noStrike" cap="none">
              <a:solidFill>
                <a:schemeClr val="dk1"/>
              </a:solidFill>
              <a:latin typeface="Arial"/>
              <a:ea typeface="Arial"/>
              <a:cs typeface="Arial"/>
              <a:sym typeface="Arial"/>
            </a:endParaRPr>
          </a:p>
        </p:txBody>
      </p:sp>
      <p:sp>
        <p:nvSpPr>
          <p:cNvPr id="287" name="Google Shape;287;p20"/>
          <p:cNvSpPr/>
          <p:nvPr/>
        </p:nvSpPr>
        <p:spPr>
          <a:xfrm>
            <a:off x="-764541" y="5367339"/>
            <a:ext cx="1184400" cy="372600"/>
          </a:xfrm>
          <a:custGeom>
            <a:avLst/>
            <a:gdLst/>
            <a:ahLst/>
            <a:cxnLst/>
            <a:rect l="l" t="t" r="r" b="b"/>
            <a:pathLst>
              <a:path w="120000" h="120000" extrusionOk="0">
                <a:moveTo>
                  <a:pt x="120000" y="0"/>
                </a:moveTo>
                <a:cubicBezTo>
                  <a:pt x="97858" y="51130"/>
                  <a:pt x="83594" y="91405"/>
                  <a:pt x="70349" y="109726"/>
                </a:cubicBezTo>
                <a:cubicBezTo>
                  <a:pt x="57105" y="128048"/>
                  <a:pt x="34847" y="121793"/>
                  <a:pt x="0" y="91524"/>
                </a:cubicBezTo>
              </a:path>
            </a:pathLst>
          </a:custGeom>
          <a:noFill/>
          <a:ln w="15875"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8" name="Google Shape;288;p20"/>
          <p:cNvSpPr/>
          <p:nvPr/>
        </p:nvSpPr>
        <p:spPr>
          <a:xfrm>
            <a:off x="-502604" y="5117725"/>
            <a:ext cx="1811400" cy="405900"/>
          </a:xfrm>
          <a:custGeom>
            <a:avLst/>
            <a:gdLst/>
            <a:ahLst/>
            <a:cxnLst/>
            <a:rect l="l" t="t" r="r" b="b"/>
            <a:pathLst>
              <a:path w="120000" h="120000" extrusionOk="0">
                <a:moveTo>
                  <a:pt x="120000" y="48332"/>
                </a:moveTo>
                <a:cubicBezTo>
                  <a:pt x="118142" y="169866"/>
                  <a:pt x="56112" y="102655"/>
                  <a:pt x="42842" y="90845"/>
                </a:cubicBezTo>
                <a:cubicBezTo>
                  <a:pt x="29573" y="79036"/>
                  <a:pt x="17316" y="54056"/>
                  <a:pt x="0" y="0"/>
                </a:cubicBezTo>
              </a:path>
            </a:pathLst>
          </a:custGeom>
          <a:noFill/>
          <a:ln w="15875" cap="flat" cmpd="sng">
            <a:solidFill>
              <a:srgbClr val="3333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9" name="Google Shape;289;p20"/>
          <p:cNvSpPr/>
          <p:nvPr/>
        </p:nvSpPr>
        <p:spPr>
          <a:xfrm>
            <a:off x="525232" y="4996683"/>
            <a:ext cx="81300" cy="555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20"/>
          <p:cNvSpPr/>
          <p:nvPr/>
        </p:nvSpPr>
        <p:spPr>
          <a:xfrm>
            <a:off x="953858" y="4859070"/>
            <a:ext cx="60600" cy="456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1" name="Google Shape;291;p20"/>
          <p:cNvSpPr/>
          <p:nvPr/>
        </p:nvSpPr>
        <p:spPr>
          <a:xfrm>
            <a:off x="715733" y="5320711"/>
            <a:ext cx="43200" cy="36000"/>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par>
                                <p:cTn id="8" presetID="10" presetClass="entr" presetSubtype="0" fill="hold" nodeType="withEffect">
                                  <p:stCondLst>
                                    <p:cond delay="0"/>
                                  </p:stCondLst>
                                  <p:childTnLst>
                                    <p:set>
                                      <p:cBhvr>
                                        <p:cTn id="9" dur="1" fill="hold">
                                          <p:stCondLst>
                                            <p:cond delay="0"/>
                                          </p:stCondLst>
                                        </p:cTn>
                                        <p:tgtEl>
                                          <p:spTgt spid="257"/>
                                        </p:tgtEl>
                                        <p:attrNameLst>
                                          <p:attrName>style.visibility</p:attrName>
                                        </p:attrNameLst>
                                      </p:cBhvr>
                                      <p:to>
                                        <p:strVal val="visible"/>
                                      </p:to>
                                    </p:set>
                                    <p:animEffect transition="in" filter="fade">
                                      <p:cBhvr>
                                        <p:cTn id="10"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p:nvPr/>
        </p:nvSpPr>
        <p:spPr>
          <a:xfrm>
            <a:off x="507041" y="479236"/>
            <a:ext cx="534654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zh-CN" sz="3200">
                <a:solidFill>
                  <a:schemeClr val="dk1"/>
                </a:solidFill>
              </a:rPr>
              <a:t>Output</a:t>
            </a:r>
            <a:endParaRPr sz="3200" b="0" i="0" u="none" strike="noStrike" cap="none">
              <a:solidFill>
                <a:schemeClr val="dk1"/>
              </a:solidFill>
              <a:latin typeface="Arial"/>
              <a:ea typeface="Arial"/>
              <a:cs typeface="Arial"/>
              <a:sym typeface="Arial"/>
            </a:endParaRPr>
          </a:p>
        </p:txBody>
      </p:sp>
      <p:sp>
        <p:nvSpPr>
          <p:cNvPr id="298" name="Google Shape;298;p21"/>
          <p:cNvSpPr/>
          <p:nvPr/>
        </p:nvSpPr>
        <p:spPr>
          <a:xfrm>
            <a:off x="0" y="496474"/>
            <a:ext cx="190500" cy="50058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99" name="Google Shape;299;p21"/>
          <p:cNvGrpSpPr/>
          <p:nvPr/>
        </p:nvGrpSpPr>
        <p:grpSpPr>
          <a:xfrm>
            <a:off x="8173304" y="352491"/>
            <a:ext cx="3653946" cy="519939"/>
            <a:chOff x="8173304" y="504891"/>
            <a:chExt cx="3653946" cy="519939"/>
          </a:xfrm>
        </p:grpSpPr>
        <p:sp>
          <p:nvSpPr>
            <p:cNvPr id="300" name="Google Shape;300;p21"/>
            <p:cNvSpPr/>
            <p:nvPr/>
          </p:nvSpPr>
          <p:spPr>
            <a:xfrm>
              <a:off x="11234738" y="504891"/>
              <a:ext cx="499500" cy="499500"/>
            </a:xfrm>
            <a:prstGeom prst="ellipse">
              <a:avLst/>
            </a:prstGeom>
            <a:noFill/>
            <a:ln w="12700" cap="flat" cmpd="sng">
              <a:solidFill>
                <a:srgbClr val="5252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1" name="Google Shape;301;p21"/>
            <p:cNvSpPr txBox="1"/>
            <p:nvPr/>
          </p:nvSpPr>
          <p:spPr>
            <a:xfrm>
              <a:off x="8173304" y="809430"/>
              <a:ext cx="3041700" cy="215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zh-CN" sz="800">
                  <a:solidFill>
                    <a:schemeClr val="dk1"/>
                  </a:solidFill>
                </a:rPr>
                <a:t>CITY UNIVERSITY OF HONG KONG</a:t>
              </a:r>
              <a:endParaRPr sz="800" b="0" i="0" u="none" strike="noStrike" cap="none">
                <a:solidFill>
                  <a:schemeClr val="dk1"/>
                </a:solidFill>
                <a:latin typeface="Arial"/>
                <a:ea typeface="Arial"/>
                <a:cs typeface="Arial"/>
                <a:sym typeface="Arial"/>
              </a:endParaRPr>
            </a:p>
          </p:txBody>
        </p:sp>
        <p:sp>
          <p:nvSpPr>
            <p:cNvPr id="302" name="Google Shape;302;p21"/>
            <p:cNvSpPr txBox="1"/>
            <p:nvPr/>
          </p:nvSpPr>
          <p:spPr>
            <a:xfrm>
              <a:off x="11150750" y="646450"/>
              <a:ext cx="6765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zh-CN" sz="800">
                  <a:solidFill>
                    <a:schemeClr val="dk1"/>
                  </a:solidFill>
                </a:rPr>
                <a:t>Weckers</a:t>
              </a:r>
              <a:endParaRPr sz="800" b="0" i="0" u="none" strike="noStrike" cap="none">
                <a:solidFill>
                  <a:schemeClr val="dk1"/>
                </a:solidFill>
                <a:latin typeface="Arial"/>
                <a:ea typeface="Arial"/>
                <a:cs typeface="Arial"/>
                <a:sym typeface="Arial"/>
              </a:endParaRPr>
            </a:p>
          </p:txBody>
        </p:sp>
        <p:sp>
          <p:nvSpPr>
            <p:cNvPr id="303" name="Google Shape;303;p21"/>
            <p:cNvSpPr txBox="1"/>
            <p:nvPr/>
          </p:nvSpPr>
          <p:spPr>
            <a:xfrm>
              <a:off x="9950451" y="572675"/>
              <a:ext cx="1264500" cy="33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zh-CN" sz="1600">
                  <a:solidFill>
                    <a:schemeClr val="dk1"/>
                  </a:solidFill>
                </a:rPr>
                <a:t>CITYHACK</a:t>
              </a:r>
              <a:endParaRPr sz="1600" b="0" i="0" u="none" strike="noStrike" cap="none">
                <a:solidFill>
                  <a:schemeClr val="dk1"/>
                </a:solidFill>
                <a:latin typeface="Arial"/>
                <a:ea typeface="Arial"/>
                <a:cs typeface="Arial"/>
                <a:sym typeface="Arial"/>
              </a:endParaRPr>
            </a:p>
          </p:txBody>
        </p:sp>
      </p:grpSp>
      <p:pic>
        <p:nvPicPr>
          <p:cNvPr id="304" name="Google Shape;304;p21"/>
          <p:cNvPicPr preferRelativeResize="0"/>
          <p:nvPr/>
        </p:nvPicPr>
        <p:blipFill>
          <a:blip r:embed="rId3">
            <a:alphaModFix/>
          </a:blip>
          <a:stretch>
            <a:fillRect/>
          </a:stretch>
        </p:blipFill>
        <p:spPr>
          <a:xfrm>
            <a:off x="190500" y="1353850"/>
            <a:ext cx="11751674" cy="1468959"/>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pic>
      <p:pic>
        <p:nvPicPr>
          <p:cNvPr id="305" name="Google Shape;305;p21"/>
          <p:cNvPicPr preferRelativeResize="0"/>
          <p:nvPr/>
        </p:nvPicPr>
        <p:blipFill>
          <a:blip r:embed="rId4">
            <a:alphaModFix/>
          </a:blip>
          <a:stretch>
            <a:fillRect/>
          </a:stretch>
        </p:blipFill>
        <p:spPr>
          <a:xfrm>
            <a:off x="208825" y="3027198"/>
            <a:ext cx="5657850" cy="1333500"/>
          </a:xfrm>
          <a:prstGeom prst="rect">
            <a:avLst/>
          </a:prstGeom>
          <a:noFill/>
          <a:ln>
            <a:noFill/>
          </a:ln>
        </p:spPr>
      </p:pic>
      <p:pic>
        <p:nvPicPr>
          <p:cNvPr id="306" name="Google Shape;306;p21"/>
          <p:cNvPicPr preferRelativeResize="0"/>
          <p:nvPr/>
        </p:nvPicPr>
        <p:blipFill>
          <a:blip r:embed="rId5">
            <a:alphaModFix/>
          </a:blip>
          <a:stretch>
            <a:fillRect/>
          </a:stretch>
        </p:blipFill>
        <p:spPr>
          <a:xfrm>
            <a:off x="190500" y="4572525"/>
            <a:ext cx="11370376" cy="1333500"/>
          </a:xfrm>
          <a:prstGeom prst="rect">
            <a:avLst/>
          </a:prstGeom>
          <a:noFill/>
          <a:ln>
            <a:noFill/>
          </a:ln>
        </p:spPr>
      </p:pic>
      <p:pic>
        <p:nvPicPr>
          <p:cNvPr id="307" name="Google Shape;307;p21"/>
          <p:cNvPicPr preferRelativeResize="0"/>
          <p:nvPr/>
        </p:nvPicPr>
        <p:blipFill>
          <a:blip r:embed="rId6">
            <a:alphaModFix/>
          </a:blip>
          <a:stretch>
            <a:fillRect/>
          </a:stretch>
        </p:blipFill>
        <p:spPr>
          <a:xfrm>
            <a:off x="5979525" y="3058425"/>
            <a:ext cx="5962650" cy="1285875"/>
          </a:xfrm>
          <a:prstGeom prst="rect">
            <a:avLst/>
          </a:prstGeom>
          <a:noFill/>
          <a:ln>
            <a:noFill/>
          </a:ln>
        </p:spPr>
      </p:pic>
      <p:sp>
        <p:nvSpPr>
          <p:cNvPr id="308" name="Google Shape;308;p21"/>
          <p:cNvSpPr/>
          <p:nvPr/>
        </p:nvSpPr>
        <p:spPr>
          <a:xfrm>
            <a:off x="10134550" y="2079450"/>
            <a:ext cx="1535700" cy="324600"/>
          </a:xfrm>
          <a:prstGeom prst="rect">
            <a:avLst/>
          </a:prstGeom>
          <a:noFill/>
          <a:ln w="28575" cap="flat" cmpd="sng">
            <a:solidFill>
              <a:srgbClr val="FFFF00"/>
            </a:solidFill>
            <a:prstDash val="solid"/>
            <a:round/>
            <a:headEnd type="none" w="sm" len="sm"/>
            <a:tailEnd type="none" w="sm" len="sm"/>
          </a:ln>
          <a:effectLst>
            <a:outerShdw blurRad="57150" dist="9525" dir="840000" algn="bl" rotWithShape="0">
              <a:srgbClr val="FFF2CC"/>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1335800" y="3680025"/>
            <a:ext cx="1598400" cy="259200"/>
          </a:xfrm>
          <a:prstGeom prst="rect">
            <a:avLst/>
          </a:prstGeom>
          <a:noFill/>
          <a:ln w="28575" cap="flat" cmpd="sng">
            <a:solidFill>
              <a:srgbClr val="FFFF00"/>
            </a:solidFill>
            <a:prstDash val="solid"/>
            <a:round/>
            <a:headEnd type="none" w="sm" len="sm"/>
            <a:tailEnd type="none" w="sm" len="sm"/>
          </a:ln>
          <a:effectLst>
            <a:outerShdw blurRad="57150" dist="19050" dir="1440000" algn="bl" rotWithShape="0">
              <a:srgbClr val="FFF2CC">
                <a:alpha val="9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3347300" y="5185450"/>
            <a:ext cx="1598400" cy="324600"/>
          </a:xfrm>
          <a:prstGeom prst="rect">
            <a:avLst/>
          </a:prstGeom>
          <a:noFill/>
          <a:ln w="28575" cap="flat" cmpd="sng">
            <a:solidFill>
              <a:srgbClr val="FFFF00"/>
            </a:solidFill>
            <a:prstDash val="solid"/>
            <a:round/>
            <a:headEnd type="none" w="sm" len="sm"/>
            <a:tailEnd type="none" w="sm" len="sm"/>
          </a:ln>
          <a:effectLst>
            <a:outerShdw blurRad="57150" dist="19050" dir="1620000" algn="bl" rotWithShape="0">
              <a:srgbClr val="FFF2CC">
                <a:alpha val="9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7298700" y="3749550"/>
            <a:ext cx="1735200" cy="259200"/>
          </a:xfrm>
          <a:prstGeom prst="rect">
            <a:avLst/>
          </a:prstGeom>
          <a:noFill/>
          <a:ln w="28575" cap="flat" cmpd="sng">
            <a:solidFill>
              <a:srgbClr val="FFFF00"/>
            </a:solidFill>
            <a:prstDash val="solid"/>
            <a:round/>
            <a:headEnd type="none" w="sm" len="sm"/>
            <a:tailEnd type="none" w="sm" len="sm"/>
          </a:ln>
          <a:effectLst>
            <a:outerShdw blurRad="57150" dist="19050" dir="1920000" algn="bl" rotWithShape="0">
              <a:srgbClr val="FFF2CC">
                <a:alpha val="9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宽屏</PresentationFormat>
  <Paragraphs>77</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Roboto Mono</vt:lpstr>
      <vt:lpstr>Roboto Condensed</vt:lpstr>
      <vt:lpstr>Roboto</vt:lpstr>
      <vt:lpstr>Office 主题​​</vt:lpstr>
      <vt:lpstr>PowerPoint 演示文稿</vt:lpstr>
      <vt:lpstr>PowerPoint 演示文稿</vt:lpstr>
      <vt:lpstr>Data set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sun.990502@163.com</cp:lastModifiedBy>
  <cp:revision>1</cp:revision>
  <dcterms:modified xsi:type="dcterms:W3CDTF">2019-01-27T07:19:35Z</dcterms:modified>
</cp:coreProperties>
</file>