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9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32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3186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01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5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38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3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4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4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7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1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4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10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11696C-C8FE-4FE4-8592-A95EAF18C0D4}" type="datetimeFigureOut">
              <a:rPr lang="en-US" smtClean="0"/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3503B-7ED1-45E8-B140-E0638E8BA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18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.png"/><Relationship Id="rId7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C205-3B2D-42F6-9028-929C8BEE7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2382" y="1454964"/>
            <a:ext cx="6261917" cy="3308840"/>
          </a:xfrm>
        </p:spPr>
        <p:txBody>
          <a:bodyPr>
            <a:normAutofit/>
          </a:bodyPr>
          <a:lstStyle/>
          <a:p>
            <a:r>
              <a:rPr lang="en-US" sz="5600" dirty="0">
                <a:latin typeface="Copperplate Gothic Bold" panose="020B0604020202020204" pitchFamily="34" charset="0"/>
              </a:rPr>
              <a:t> UCOMPANION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22344-2BE5-42BD-9F95-7CF51F8D9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2382" y="4763803"/>
            <a:ext cx="6261917" cy="146437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stop solution for all your campus   needs</a:t>
            </a:r>
          </a:p>
        </p:txBody>
      </p:sp>
      <p:pic>
        <p:nvPicPr>
          <p:cNvPr id="1028" name="Picture 4" descr="Image result for student logo">
            <a:extLst>
              <a:ext uri="{FF2B5EF4-FFF2-40B4-BE49-F238E27FC236}">
                <a16:creationId xmlns:a16="http://schemas.microsoft.com/office/drawing/2014/main" id="{BA83578B-542D-44DF-8E98-05708A328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26" r="16193"/>
          <a:stretch/>
        </p:blipFill>
        <p:spPr bwMode="auto">
          <a:xfrm>
            <a:off x="-1" y="10"/>
            <a:ext cx="46346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9AD53C-6D99-4C52-AE1B-D535E7A96D7B}"/>
              </a:ext>
            </a:extLst>
          </p:cNvPr>
          <p:cNvSpPr txBox="1"/>
          <p:nvPr/>
        </p:nvSpPr>
        <p:spPr>
          <a:xfrm>
            <a:off x="5953125" y="2444002"/>
            <a:ext cx="463468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HACKERMAN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presents</a:t>
            </a:r>
          </a:p>
        </p:txBody>
      </p:sp>
    </p:spTree>
    <p:extLst>
      <p:ext uri="{BB962C8B-B14F-4D97-AF65-F5344CB8AC3E}">
        <p14:creationId xmlns:p14="http://schemas.microsoft.com/office/powerpoint/2010/main" val="162564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7FD7-357C-42CC-BACA-0D34BDE6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PROBLEMS</a:t>
            </a:r>
          </a:p>
        </p:txBody>
      </p:sp>
      <p:sp>
        <p:nvSpPr>
          <p:cNvPr id="2059" name="Content Placeholder 2058">
            <a:extLst>
              <a:ext uri="{FF2B5EF4-FFF2-40B4-BE49-F238E27FC236}">
                <a16:creationId xmlns:a16="http://schemas.microsoft.com/office/drawing/2014/main" id="{B005EEC9-5D89-45D9-9D2A-ACCDCB42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Difficulty in finding study spaces during exam season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campus navigation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 printer queues and waiting time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4" name="Picture 6" descr="Image result for university library">
            <a:extLst>
              <a:ext uri="{FF2B5EF4-FFF2-40B4-BE49-F238E27FC236}">
                <a16:creationId xmlns:a16="http://schemas.microsoft.com/office/drawing/2014/main" id="{01466914-7134-45C2-8D95-D5A7D5183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0" y="1001674"/>
            <a:ext cx="5449471" cy="25342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lost student">
            <a:extLst>
              <a:ext uri="{FF2B5EF4-FFF2-40B4-BE49-F238E27FC236}">
                <a16:creationId xmlns:a16="http://schemas.microsoft.com/office/drawing/2014/main" id="{A55A88D2-F6B0-4DFA-9FE3-9EFB3D555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96" y="4085841"/>
            <a:ext cx="2427776" cy="2162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2" descr="Image result for queue">
            <a:extLst>
              <a:ext uri="{FF2B5EF4-FFF2-40B4-BE49-F238E27FC236}">
                <a16:creationId xmlns:a16="http://schemas.microsoft.com/office/drawing/2014/main" id="{7F416C5F-234B-4715-B7AC-DA0FCCAE6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129" y="4428888"/>
            <a:ext cx="2627752" cy="14764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011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0502-055A-45E2-BEE5-3D461DC7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C500-70F2-4776-B51B-134C4F49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26" y="2137848"/>
            <a:ext cx="9306728" cy="4110551"/>
          </a:xfrm>
        </p:spPr>
        <p:txBody>
          <a:bodyPr/>
          <a:lstStyle/>
          <a:p>
            <a:r>
              <a:rPr lang="en-US" dirty="0" err="1"/>
              <a:t>Ucompanion</a:t>
            </a:r>
            <a:r>
              <a:rPr lang="en-US" dirty="0"/>
              <a:t> senses real time data from the University server and relays it back to the user.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Combines the use of Google Maps and </a:t>
            </a:r>
            <a:r>
              <a:rPr lang="en-US" dirty="0" err="1"/>
              <a:t>CityUNav</a:t>
            </a:r>
            <a:r>
              <a:rPr lang="en-US" dirty="0"/>
              <a:t> to offer the most convenient route between different locations.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Makes use of ID card scanners positioned at printing locations to inform users of waiting time.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 descr="Image result for person on phone">
            <a:extLst>
              <a:ext uri="{FF2B5EF4-FFF2-40B4-BE49-F238E27FC236}">
                <a16:creationId xmlns:a16="http://schemas.microsoft.com/office/drawing/2014/main" id="{6D093D36-5FDE-4D47-9068-6C321E04F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4" y="5380003"/>
            <a:ext cx="769514" cy="111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i brain">
            <a:extLst>
              <a:ext uri="{FF2B5EF4-FFF2-40B4-BE49-F238E27FC236}">
                <a16:creationId xmlns:a16="http://schemas.microsoft.com/office/drawing/2014/main" id="{E77E687C-AA6D-48D9-8640-D5057D44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684" y="5475949"/>
            <a:ext cx="1100139" cy="104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server">
            <a:extLst>
              <a:ext uri="{FF2B5EF4-FFF2-40B4-BE49-F238E27FC236}">
                <a16:creationId xmlns:a16="http://schemas.microsoft.com/office/drawing/2014/main" id="{4E6F27D2-6D54-4C57-B931-E7545586E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607" y="546166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person on phone">
            <a:extLst>
              <a:ext uri="{FF2B5EF4-FFF2-40B4-BE49-F238E27FC236}">
                <a16:creationId xmlns:a16="http://schemas.microsoft.com/office/drawing/2014/main" id="{D4C1EE22-A4A2-4E2E-A9E3-90D24483E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156" y="5380003"/>
            <a:ext cx="820314" cy="118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mage result for printer icon">
            <a:extLst>
              <a:ext uri="{FF2B5EF4-FFF2-40B4-BE49-F238E27FC236}">
                <a16:creationId xmlns:a16="http://schemas.microsoft.com/office/drawing/2014/main" id="{4BC697BD-6B41-45B2-8E16-38D21D1C1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640" y="4385296"/>
            <a:ext cx="660462" cy="66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mage result for study spaces">
            <a:extLst>
              <a:ext uri="{FF2B5EF4-FFF2-40B4-BE49-F238E27FC236}">
                <a16:creationId xmlns:a16="http://schemas.microsoft.com/office/drawing/2014/main" id="{B33B789F-17B1-4B8D-9BBE-DE0D9D2C9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52" y="5342109"/>
            <a:ext cx="1016729" cy="58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mage result for navigate">
            <a:extLst>
              <a:ext uri="{FF2B5EF4-FFF2-40B4-BE49-F238E27FC236}">
                <a16:creationId xmlns:a16="http://schemas.microsoft.com/office/drawing/2014/main" id="{3A86A26A-3FA8-4E6B-92B3-AD9CB041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30" y="6059356"/>
            <a:ext cx="925751" cy="81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4CD16B6-A802-474C-BB58-5D901CCE1962}"/>
              </a:ext>
            </a:extLst>
          </p:cNvPr>
          <p:cNvSpPr/>
          <p:nvPr/>
        </p:nvSpPr>
        <p:spPr>
          <a:xfrm>
            <a:off x="4546131" y="5997445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75F502-B210-435D-BA5F-6821DA894F52}"/>
              </a:ext>
            </a:extLst>
          </p:cNvPr>
          <p:cNvSpPr/>
          <p:nvPr/>
        </p:nvSpPr>
        <p:spPr>
          <a:xfrm>
            <a:off x="2894432" y="5997444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6B12D7-3370-4D60-87E9-EA0B4F55C5FA}"/>
              </a:ext>
            </a:extLst>
          </p:cNvPr>
          <p:cNvSpPr/>
          <p:nvPr/>
        </p:nvSpPr>
        <p:spPr>
          <a:xfrm>
            <a:off x="1304925" y="6010275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25C6878-A030-4398-B722-6CC7F1F87833}"/>
              </a:ext>
            </a:extLst>
          </p:cNvPr>
          <p:cNvSpPr/>
          <p:nvPr/>
        </p:nvSpPr>
        <p:spPr>
          <a:xfrm>
            <a:off x="6372225" y="4847111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37A864B-C756-4C1B-95CB-50230F695CE3}"/>
              </a:ext>
            </a:extLst>
          </p:cNvPr>
          <p:cNvSpPr/>
          <p:nvPr/>
        </p:nvSpPr>
        <p:spPr>
          <a:xfrm>
            <a:off x="6387759" y="5664406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BCA1AA1-8F93-428C-B8CB-0EE4AC3858A3}"/>
              </a:ext>
            </a:extLst>
          </p:cNvPr>
          <p:cNvSpPr/>
          <p:nvPr/>
        </p:nvSpPr>
        <p:spPr>
          <a:xfrm>
            <a:off x="6387759" y="6502500"/>
            <a:ext cx="438150" cy="123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794C-69D7-46BF-ABD0-971DF6AB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7B0C57-8BB7-43BE-956E-051E559F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47" y="1853248"/>
            <a:ext cx="2259717" cy="4195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C590E3-A225-45E4-8D38-9CA637A3D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872" y="1853248"/>
            <a:ext cx="2100262" cy="4195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9BABF2-EBDF-455B-AFA5-773DD3E01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90" y="1853248"/>
            <a:ext cx="2259718" cy="41957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468DA5-FA4C-488E-9F73-2EA9623FB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64" y="1853248"/>
            <a:ext cx="2149863" cy="4195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2E83D2-E925-4193-8720-92E7CA8B31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843" y="1853248"/>
            <a:ext cx="2378218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85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F47F-B1C2-459B-93E7-A28931E4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20B8B2-896E-46E2-9CBC-0A5C43BEB9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199832"/>
              </p:ext>
            </p:extLst>
          </p:nvPr>
        </p:nvGraphicFramePr>
        <p:xfrm>
          <a:off x="1352550" y="2052638"/>
          <a:ext cx="869791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4338">
                  <a:extLst>
                    <a:ext uri="{9D8B030D-6E8A-4147-A177-3AD203B41FA5}">
                      <a16:colId xmlns:a16="http://schemas.microsoft.com/office/drawing/2014/main" val="3531342369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400495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1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Research &amp; Development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1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Marketing (survey + free trial)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9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5817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2A9403-2090-4D50-9172-F815BC02D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870497"/>
              </p:ext>
            </p:extLst>
          </p:nvPr>
        </p:nvGraphicFramePr>
        <p:xfrm>
          <a:off x="1276349" y="4072466"/>
          <a:ext cx="877411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7057">
                  <a:extLst>
                    <a:ext uri="{9D8B030D-6E8A-4147-A177-3AD203B41FA5}">
                      <a16:colId xmlns:a16="http://schemas.microsoft.com/office/drawing/2014/main" val="2482076044"/>
                    </a:ext>
                  </a:extLst>
                </a:gridCol>
                <a:gridCol w="4387057">
                  <a:extLst>
                    <a:ext uri="{9D8B030D-6E8A-4147-A177-3AD203B41FA5}">
                      <a16:colId xmlns:a16="http://schemas.microsoft.com/office/drawing/2014/main" val="1654102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8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Volume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Charge specified amount per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0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Initial sale price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 to institutions to be integrated in individual systems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0403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73178B-7CD7-445C-A1F7-44C8EE16D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553591"/>
              </p:ext>
            </p:extLst>
          </p:nvPr>
        </p:nvGraphicFramePr>
        <p:xfrm>
          <a:off x="1276349" y="5990694"/>
          <a:ext cx="88011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8859">
                  <a:extLst>
                    <a:ext uri="{9D8B030D-6E8A-4147-A177-3AD203B41FA5}">
                      <a16:colId xmlns:a16="http://schemas.microsoft.com/office/drawing/2014/main" val="3990764765"/>
                    </a:ext>
                  </a:extLst>
                </a:gridCol>
                <a:gridCol w="4582242">
                  <a:extLst>
                    <a:ext uri="{9D8B030D-6E8A-4147-A177-3AD203B41FA5}">
                      <a16:colId xmlns:a16="http://schemas.microsoft.com/office/drawing/2014/main" val="305365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 SALE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644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21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A42CD-C57F-44BD-A4AD-5B7A2BA9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FURTHER APPLICATIONS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3CC0527-B9AC-417D-AECC-A07626CB0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canteen queue">
            <a:extLst>
              <a:ext uri="{FF2B5EF4-FFF2-40B4-BE49-F238E27FC236}">
                <a16:creationId xmlns:a16="http://schemas.microsoft.com/office/drawing/2014/main" id="{4E902984-C178-41A7-8D70-D50FAE24E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38" y="647699"/>
            <a:ext cx="2554176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58C66FD6-0DB8-4459-871E-DCAA6B99F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5122" name="Picture 2" descr="Image result for bank queue">
            <a:extLst>
              <a:ext uri="{FF2B5EF4-FFF2-40B4-BE49-F238E27FC236}">
                <a16:creationId xmlns:a16="http://schemas.microsoft.com/office/drawing/2014/main" id="{B425CEE4-C4C0-4D5D-9D23-BE5177E3E5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168" y="1123450"/>
            <a:ext cx="3038347" cy="170716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2F8CB1-CE19-4EC9-8C7D-30B5314B8C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854" y="4164435"/>
            <a:ext cx="6270662" cy="133251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693955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95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Copperplate Gothic Bold</vt:lpstr>
      <vt:lpstr>Wingdings 3</vt:lpstr>
      <vt:lpstr>Ion</vt:lpstr>
      <vt:lpstr> UCOMPANION</vt:lpstr>
      <vt:lpstr>PROBLEMS</vt:lpstr>
      <vt:lpstr>SOLUTIONS </vt:lpstr>
      <vt:lpstr>USER INTERFACE  </vt:lpstr>
      <vt:lpstr>Business Model</vt:lpstr>
      <vt:lpstr>FURTHER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UCOMPANION</dc:title>
  <dc:creator>PRASAD Vedaang</dc:creator>
  <cp:lastModifiedBy>PRASAD Vedaang</cp:lastModifiedBy>
  <cp:revision>4</cp:revision>
  <dcterms:created xsi:type="dcterms:W3CDTF">2019-01-27T08:00:54Z</dcterms:created>
  <dcterms:modified xsi:type="dcterms:W3CDTF">2019-01-27T08:19:36Z</dcterms:modified>
</cp:coreProperties>
</file>