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9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3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186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1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5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8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3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2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4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1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0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1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8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C205-3B2D-42F6-9028-929C8BEE7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2" y="1454964"/>
            <a:ext cx="6261917" cy="3308840"/>
          </a:xfrm>
        </p:spPr>
        <p:txBody>
          <a:bodyPr>
            <a:normAutofit/>
          </a:bodyPr>
          <a:lstStyle/>
          <a:p>
            <a:r>
              <a:rPr lang="en-US" sz="5600" dirty="0">
                <a:latin typeface="Copperplate Gothic Bold" panose="020B0604020202020204" pitchFamily="34" charset="0"/>
              </a:rPr>
              <a:t> UCOMPANION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22344-2BE5-42BD-9F95-7CF51F8D9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382" y="4763803"/>
            <a:ext cx="6261917" cy="14643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stop solution for all your campus   needs</a:t>
            </a:r>
          </a:p>
        </p:txBody>
      </p:sp>
      <p:pic>
        <p:nvPicPr>
          <p:cNvPr id="1028" name="Picture 4" descr="Image result for student logo">
            <a:extLst>
              <a:ext uri="{FF2B5EF4-FFF2-40B4-BE49-F238E27FC236}">
                <a16:creationId xmlns:a16="http://schemas.microsoft.com/office/drawing/2014/main" id="{BA83578B-542D-44DF-8E98-05708A328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6" r="16193"/>
          <a:stretch/>
        </p:blipFill>
        <p:spPr bwMode="auto">
          <a:xfrm>
            <a:off x="-1" y="10"/>
            <a:ext cx="46346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9AD53C-6D99-4C52-AE1B-D535E7A96D7B}"/>
              </a:ext>
            </a:extLst>
          </p:cNvPr>
          <p:cNvSpPr txBox="1"/>
          <p:nvPr/>
        </p:nvSpPr>
        <p:spPr>
          <a:xfrm>
            <a:off x="5953125" y="2444002"/>
            <a:ext cx="46346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HACKERMAN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162564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7FD7-357C-42CC-BACA-0D34BDE6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</p:txBody>
      </p:sp>
      <p:sp>
        <p:nvSpPr>
          <p:cNvPr id="2059" name="Content Placeholder 2058">
            <a:extLst>
              <a:ext uri="{FF2B5EF4-FFF2-40B4-BE49-F238E27FC236}">
                <a16:creationId xmlns:a16="http://schemas.microsoft.com/office/drawing/2014/main" id="{B005EEC9-5D89-45D9-9D2A-ACCDCB42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Difficulty in finding study spaces during exam season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campus navigation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Long printer queues and waiting time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 descr="Image result for university library">
            <a:extLst>
              <a:ext uri="{FF2B5EF4-FFF2-40B4-BE49-F238E27FC236}">
                <a16:creationId xmlns:a16="http://schemas.microsoft.com/office/drawing/2014/main" id="{01466914-7134-45C2-8D95-D5A7D5183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0" y="1001674"/>
            <a:ext cx="5449471" cy="25342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ost student">
            <a:extLst>
              <a:ext uri="{FF2B5EF4-FFF2-40B4-BE49-F238E27FC236}">
                <a16:creationId xmlns:a16="http://schemas.microsoft.com/office/drawing/2014/main" id="{A55A88D2-F6B0-4DFA-9FE3-9EFB3D555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96" y="4085841"/>
            <a:ext cx="2427776" cy="216255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" descr="Image result for queue">
            <a:extLst>
              <a:ext uri="{FF2B5EF4-FFF2-40B4-BE49-F238E27FC236}">
                <a16:creationId xmlns:a16="http://schemas.microsoft.com/office/drawing/2014/main" id="{7F416C5F-234B-4715-B7AC-DA0FCCAE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129" y="4428888"/>
            <a:ext cx="2627752" cy="14764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1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0502-055A-45E2-BEE5-3D461DC7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C500-70F2-4776-B51B-134C4F49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26" y="2137848"/>
            <a:ext cx="9306728" cy="4110551"/>
          </a:xfrm>
        </p:spPr>
        <p:txBody>
          <a:bodyPr/>
          <a:lstStyle/>
          <a:p>
            <a:r>
              <a:rPr lang="en-US" dirty="0" err="1"/>
              <a:t>Ucompanion</a:t>
            </a:r>
            <a:r>
              <a:rPr lang="en-US" dirty="0"/>
              <a:t> senses real time data from the University server and relays it back to the user.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Combines the use of Google Maps and </a:t>
            </a:r>
            <a:r>
              <a:rPr lang="en-US" dirty="0" err="1"/>
              <a:t>CityUNav</a:t>
            </a:r>
            <a:r>
              <a:rPr lang="en-US" dirty="0"/>
              <a:t> to offer the most convenient route between different locations.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Makes use of ID card scanners and CV cameras positioned at printing locations and defined study spaces to inform users of waiting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8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rson on phone">
            <a:extLst>
              <a:ext uri="{FF2B5EF4-FFF2-40B4-BE49-F238E27FC236}">
                <a16:creationId xmlns:a16="http://schemas.microsoft.com/office/drawing/2014/main" id="{3EA5BAAF-82DB-44B4-B1DA-B0663FE9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2958629"/>
            <a:ext cx="1066495" cy="147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ai brain">
            <a:extLst>
              <a:ext uri="{FF2B5EF4-FFF2-40B4-BE49-F238E27FC236}">
                <a16:creationId xmlns:a16="http://schemas.microsoft.com/office/drawing/2014/main" id="{F9B96223-9117-49AD-9164-B8A4D0EB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82" y="2948477"/>
            <a:ext cx="1193541" cy="147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server">
            <a:extLst>
              <a:ext uri="{FF2B5EF4-FFF2-40B4-BE49-F238E27FC236}">
                <a16:creationId xmlns:a16="http://schemas.microsoft.com/office/drawing/2014/main" id="{A892A5B5-6441-4098-8BE1-9AD0F106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78" y="2948478"/>
            <a:ext cx="1305214" cy="147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person on phone">
            <a:extLst>
              <a:ext uri="{FF2B5EF4-FFF2-40B4-BE49-F238E27FC236}">
                <a16:creationId xmlns:a16="http://schemas.microsoft.com/office/drawing/2014/main" id="{1263FF37-51F4-40DF-9562-911A59C19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96" y="2958629"/>
            <a:ext cx="1020775" cy="147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study spaces">
            <a:extLst>
              <a:ext uri="{FF2B5EF4-FFF2-40B4-BE49-F238E27FC236}">
                <a16:creationId xmlns:a16="http://schemas.microsoft.com/office/drawing/2014/main" id="{5CF6C558-04A5-40E3-958B-B39EAF8FC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82" y="929485"/>
            <a:ext cx="1622940" cy="93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E65500E-1BBE-4FAD-8DA7-F9647D7F7477}"/>
              </a:ext>
            </a:extLst>
          </p:cNvPr>
          <p:cNvSpPr/>
          <p:nvPr/>
        </p:nvSpPr>
        <p:spPr>
          <a:xfrm>
            <a:off x="5609102" y="3685399"/>
            <a:ext cx="438150" cy="1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4AF715-1B56-4AC7-8DB0-D9F089FF2DEF}"/>
              </a:ext>
            </a:extLst>
          </p:cNvPr>
          <p:cNvSpPr/>
          <p:nvPr/>
        </p:nvSpPr>
        <p:spPr>
          <a:xfrm>
            <a:off x="3705200" y="3685400"/>
            <a:ext cx="438150" cy="1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CE9D45-74EA-461A-816A-7506E09E5810}"/>
              </a:ext>
            </a:extLst>
          </p:cNvPr>
          <p:cNvSpPr/>
          <p:nvPr/>
        </p:nvSpPr>
        <p:spPr>
          <a:xfrm>
            <a:off x="1716909" y="3695552"/>
            <a:ext cx="438150" cy="1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F98D7C4-08DA-4143-9700-C28E85DF4E7A}"/>
              </a:ext>
            </a:extLst>
          </p:cNvPr>
          <p:cNvSpPr/>
          <p:nvPr/>
        </p:nvSpPr>
        <p:spPr>
          <a:xfrm>
            <a:off x="7553260" y="3695551"/>
            <a:ext cx="438150" cy="1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8" descr="Image result for printer icon">
            <a:extLst>
              <a:ext uri="{FF2B5EF4-FFF2-40B4-BE49-F238E27FC236}">
                <a16:creationId xmlns:a16="http://schemas.microsoft.com/office/drawing/2014/main" id="{D67B4DA2-1A6E-43DD-B0DE-79C4D52741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932" y="5026249"/>
            <a:ext cx="1408240" cy="140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queue">
            <a:extLst>
              <a:ext uri="{FF2B5EF4-FFF2-40B4-BE49-F238E27FC236}">
                <a16:creationId xmlns:a16="http://schemas.microsoft.com/office/drawing/2014/main" id="{02528514-5C93-48B3-9627-CD01D9772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82" y="2948478"/>
            <a:ext cx="1723718" cy="13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8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794C-69D7-46BF-ABD0-971DF6AB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7B0C57-8BB7-43BE-956E-051E559F5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7" y="1853248"/>
            <a:ext cx="2259717" cy="4195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590E3-A225-45E4-8D38-9CA637A3D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872" y="1853248"/>
            <a:ext cx="2100262" cy="4195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9BABF2-EBDF-455B-AFA5-773DD3E01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290" y="1853248"/>
            <a:ext cx="2259718" cy="4195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468DA5-FA4C-488E-9F73-2EA9623FB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164" y="1853248"/>
            <a:ext cx="2149863" cy="4195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2E83D2-E925-4193-8720-92E7CA8B3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843" y="1853248"/>
            <a:ext cx="237821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5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F47F-B1C2-459B-93E7-A28931E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20B8B2-896E-46E2-9CBC-0A5C43BEB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199832"/>
              </p:ext>
            </p:extLst>
          </p:nvPr>
        </p:nvGraphicFramePr>
        <p:xfrm>
          <a:off x="1352550" y="2052638"/>
          <a:ext cx="86979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338">
                  <a:extLst>
                    <a:ext uri="{9D8B030D-6E8A-4147-A177-3AD203B41FA5}">
                      <a16:colId xmlns:a16="http://schemas.microsoft.com/office/drawing/2014/main" val="3531342369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40049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&amp; Development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Marketing (survey + free trial)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581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2A9403-2090-4D50-9172-F815BC02D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70497"/>
              </p:ext>
            </p:extLst>
          </p:nvPr>
        </p:nvGraphicFramePr>
        <p:xfrm>
          <a:off x="1276349" y="4072466"/>
          <a:ext cx="877411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057">
                  <a:extLst>
                    <a:ext uri="{9D8B030D-6E8A-4147-A177-3AD203B41FA5}">
                      <a16:colId xmlns:a16="http://schemas.microsoft.com/office/drawing/2014/main" val="2482076044"/>
                    </a:ext>
                  </a:extLst>
                </a:gridCol>
                <a:gridCol w="4387057">
                  <a:extLst>
                    <a:ext uri="{9D8B030D-6E8A-4147-A177-3AD203B41FA5}">
                      <a16:colId xmlns:a16="http://schemas.microsoft.com/office/drawing/2014/main" val="165410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1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Volume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Charge specified amount per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0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sale 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 to institutions to be integrated in individual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403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73178B-7CD7-445C-A1F7-44C8EE16D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53591"/>
              </p:ext>
            </p:extLst>
          </p:nvPr>
        </p:nvGraphicFramePr>
        <p:xfrm>
          <a:off x="1276349" y="5990694"/>
          <a:ext cx="88011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8859">
                  <a:extLst>
                    <a:ext uri="{9D8B030D-6E8A-4147-A177-3AD203B41FA5}">
                      <a16:colId xmlns:a16="http://schemas.microsoft.com/office/drawing/2014/main" val="3990764765"/>
                    </a:ext>
                  </a:extLst>
                </a:gridCol>
                <a:gridCol w="4582242">
                  <a:extLst>
                    <a:ext uri="{9D8B030D-6E8A-4147-A177-3AD203B41FA5}">
                      <a16:colId xmlns:a16="http://schemas.microsoft.com/office/drawing/2014/main" val="3053655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 SALE 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4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21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A42CD-C57F-44BD-A4AD-5B7A2BA9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FURTHER APPLICATIONS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CC0527-B9AC-417D-AECC-A07626CB0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Image result for canteen queue">
            <a:extLst>
              <a:ext uri="{FF2B5EF4-FFF2-40B4-BE49-F238E27FC236}">
                <a16:creationId xmlns:a16="http://schemas.microsoft.com/office/drawing/2014/main" id="{4E902984-C178-41A7-8D70-D50FAE24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38" y="647699"/>
            <a:ext cx="2554176" cy="2658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58C66FD6-0DB8-4459-871E-DCAA6B99F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122" name="Picture 2" descr="Image result for bank queue">
            <a:extLst>
              <a:ext uri="{FF2B5EF4-FFF2-40B4-BE49-F238E27FC236}">
                <a16:creationId xmlns:a16="http://schemas.microsoft.com/office/drawing/2014/main" id="{B425CEE4-C4C0-4D5D-9D23-BE5177E3E5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168" y="1123450"/>
            <a:ext cx="3038347" cy="1707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2F8CB1-CE19-4EC9-8C7D-30B5314B8C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54" y="4164435"/>
            <a:ext cx="6270662" cy="13325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69395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Copperplate Gothic Bold</vt:lpstr>
      <vt:lpstr>Wingdings 3</vt:lpstr>
      <vt:lpstr>Ion</vt:lpstr>
      <vt:lpstr> UCOMPANION</vt:lpstr>
      <vt:lpstr>PROBLEMS</vt:lpstr>
      <vt:lpstr>SOLUTIONS </vt:lpstr>
      <vt:lpstr>PowerPoint Presentation</vt:lpstr>
      <vt:lpstr>USER INTERFACE  </vt:lpstr>
      <vt:lpstr>Business Model</vt:lpstr>
      <vt:lpstr>FURTHER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UCOMPANION</dc:title>
  <dc:creator>PRASAD Vedaang</dc:creator>
  <cp:lastModifiedBy>PRASAD Vedaang</cp:lastModifiedBy>
  <cp:revision>5</cp:revision>
  <dcterms:created xsi:type="dcterms:W3CDTF">2019-01-27T08:00:54Z</dcterms:created>
  <dcterms:modified xsi:type="dcterms:W3CDTF">2019-01-27T08:35:03Z</dcterms:modified>
</cp:coreProperties>
</file>