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8" r:id="rId3"/>
    <p:sldId id="259" r:id="rId4"/>
    <p:sldId id="260" r:id="rId5"/>
    <p:sldId id="261" r:id="rId6"/>
    <p:sldId id="262" r:id="rId7"/>
    <p:sldId id="263" r:id="rId8"/>
    <p:sldId id="264" r:id="rId9"/>
    <p:sldId id="257" r:id="rId10"/>
    <p:sldId id="265" r:id="rId11"/>
  </p:sldIdLst>
  <p:sldSz cx="12192000" cy="6858000"/>
  <p:notesSz cx="6858000" cy="9144000"/>
  <p:embeddedFontLst>
    <p:embeddedFont>
      <p:font typeface="Roboto" panose="02010600030101010101" charset="0"/>
      <p:regular r:id="rId13"/>
      <p:bold r:id="rId14"/>
      <p:italic r:id="rId15"/>
      <p:boldItalic r:id="rId16"/>
    </p:embeddedFont>
    <p:embeddedFont>
      <p:font typeface="Roboto Condensed" panose="02010600030101010101" charset="0"/>
      <p:regular r:id="rId17"/>
      <p:bold r:id="rId18"/>
      <p:italic r:id="rId19"/>
      <p:boldItalic r:id="rId20"/>
    </p:embeddedFont>
    <p:embeddedFont>
      <p:font typeface="Roboto Mono" panose="02010600030101010101"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zh-C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zh-CN"/>
              <a:t>natural language processing </a:t>
            </a:r>
            <a:endParaRPr sz="1200" b="0" i="0" u="none" strike="noStrike" cap="none">
              <a:solidFill>
                <a:schemeClr val="dk1"/>
              </a:solidFill>
              <a:latin typeface="Arial"/>
              <a:ea typeface="Arial"/>
              <a:cs typeface="Arial"/>
              <a:sym typeface="Arial"/>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zh-CN" sz="1200">
                <a:solidFill>
                  <a:schemeClr val="dk1"/>
                </a:solidFill>
                <a:latin typeface="Arial"/>
                <a:ea typeface="Arial"/>
                <a:cs typeface="Arial"/>
                <a:sym typeface="Arial"/>
              </a:rPr>
              <a:t>1</a:t>
            </a:fld>
            <a:endParaRPr sz="12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306" name="Google Shape;306;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zh-CN"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57" name="Google Shape;15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zh-CN" sz="1200">
                <a:solidFill>
                  <a:schemeClr val="dk1"/>
                </a:solidFill>
                <a:latin typeface="Arial"/>
                <a:ea typeface="Arial"/>
                <a:cs typeface="Arial"/>
                <a:sym typeface="Arial"/>
              </a:rPr>
              <a:t>2</a:t>
            </a:fld>
            <a:endParaRPr sz="12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dd2f65574_1_3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dd2f65574_1_33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4dd2f65574_1_3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zh-C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304800" algn="l" rtl="0">
              <a:lnSpc>
                <a:spcPct val="100000"/>
              </a:lnSpc>
              <a:spcBef>
                <a:spcPts val="0"/>
              </a:spcBef>
              <a:spcAft>
                <a:spcPts val="0"/>
              </a:spcAft>
              <a:buClr>
                <a:schemeClr val="dk1"/>
              </a:buClr>
              <a:buSzPts val="1200"/>
              <a:buFont typeface="Arial"/>
              <a:buChar char="-"/>
            </a:pPr>
            <a:r>
              <a:rPr lang="zh-CN"/>
              <a:t>red is given</a:t>
            </a:r>
            <a:endParaRPr/>
          </a:p>
          <a:p>
            <a:pPr marL="457200" marR="0" lvl="0" indent="-317500" algn="l" rtl="0">
              <a:lnSpc>
                <a:spcPct val="100000"/>
              </a:lnSpc>
              <a:spcBef>
                <a:spcPts val="0"/>
              </a:spcBef>
              <a:spcAft>
                <a:spcPts val="0"/>
              </a:spcAft>
              <a:buSzPts val="1400"/>
              <a:buChar char="-"/>
            </a:pPr>
            <a:r>
              <a:rPr lang="zh-CN"/>
              <a:t>cannot understand just up</a:t>
            </a:r>
            <a:endParaRPr/>
          </a:p>
        </p:txBody>
      </p:sp>
      <p:sp>
        <p:nvSpPr>
          <p:cNvPr id="195" name="Google Shape;19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zh-CN"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zh-CN"/>
              <a:t>we use spacy for text classification, particularly the NER Model.</a:t>
            </a:r>
            <a:endParaRPr/>
          </a:p>
          <a:p>
            <a:pPr marL="0" marR="0" lvl="0" indent="0" algn="l" rtl="0">
              <a:lnSpc>
                <a:spcPct val="100000"/>
              </a:lnSpc>
              <a:spcBef>
                <a:spcPts val="0"/>
              </a:spcBef>
              <a:spcAft>
                <a:spcPts val="0"/>
              </a:spcAft>
              <a:buSzPts val="1400"/>
              <a:buNone/>
            </a:pPr>
            <a:r>
              <a:rPr lang="zh-CN"/>
              <a:t>this model expect a list which have tagged position,</a:t>
            </a:r>
            <a:endParaRPr/>
          </a:p>
          <a:p>
            <a:pPr marL="0" marR="0" lvl="0" indent="0" algn="l" rtl="0">
              <a:lnSpc>
                <a:spcPct val="100000"/>
              </a:lnSpc>
              <a:spcBef>
                <a:spcPts val="0"/>
              </a:spcBef>
              <a:spcAft>
                <a:spcPts val="0"/>
              </a:spcAft>
              <a:buSzPts val="1400"/>
              <a:buNone/>
            </a:pPr>
            <a:r>
              <a:rPr lang="zh-CN"/>
              <a:t>  </a:t>
            </a:r>
            <a:endParaRPr/>
          </a:p>
          <a:p>
            <a:pPr marL="0" marR="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SzPts val="1400"/>
              <a:buNone/>
            </a:pPr>
            <a:r>
              <a:rPr lang="zh-CN"/>
              <a:t>Machine learning to establish a code model </a:t>
            </a:r>
            <a:endParaRPr/>
          </a:p>
          <a:p>
            <a:pPr marL="0" marR="0" lvl="0" indent="0" algn="l" rtl="0">
              <a:lnSpc>
                <a:spcPct val="100000"/>
              </a:lnSpc>
              <a:spcBef>
                <a:spcPts val="0"/>
              </a:spcBef>
              <a:spcAft>
                <a:spcPts val="0"/>
              </a:spcAft>
              <a:buSzPts val="1400"/>
              <a:buNone/>
            </a:pPr>
            <a:r>
              <a:rPr lang="zh-CN"/>
              <a:t>use machine learning to extract data from data set, basing on the spaCy model using Named Entity Recognizer technique. We added customized tag elements and justified it to fit our needs.</a:t>
            </a:r>
            <a:endParaRPr/>
          </a:p>
        </p:txBody>
      </p:sp>
      <p:sp>
        <p:nvSpPr>
          <p:cNvPr id="213" name="Google Shape;21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zh-CN"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39" name="Google Shape;23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zh-CN"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dd2f65574_1_3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g4dd2f65574_1_3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zh-CN"/>
              <a:t>we use spacy for text classification, particularly the NER Model.</a:t>
            </a:r>
            <a:endParaRPr/>
          </a:p>
          <a:p>
            <a:pPr marL="0" marR="0" lvl="0" indent="0" algn="l" rtl="0">
              <a:lnSpc>
                <a:spcPct val="100000"/>
              </a:lnSpc>
              <a:spcBef>
                <a:spcPts val="0"/>
              </a:spcBef>
              <a:spcAft>
                <a:spcPts val="0"/>
              </a:spcAft>
              <a:buSzPts val="1400"/>
              <a:buNone/>
            </a:pPr>
            <a:r>
              <a:rPr lang="zh-CN"/>
              <a:t>this model expect a list which have tagged position,</a:t>
            </a:r>
            <a:endParaRPr/>
          </a:p>
          <a:p>
            <a:pPr marL="0" marR="0" lvl="0" indent="0" algn="l" rtl="0">
              <a:lnSpc>
                <a:spcPct val="100000"/>
              </a:lnSpc>
              <a:spcBef>
                <a:spcPts val="0"/>
              </a:spcBef>
              <a:spcAft>
                <a:spcPts val="0"/>
              </a:spcAft>
              <a:buSzPts val="1400"/>
              <a:buNone/>
            </a:pPr>
            <a:r>
              <a:rPr lang="zh-CN"/>
              <a:t>  </a:t>
            </a:r>
            <a:endParaRPr/>
          </a:p>
          <a:p>
            <a:pPr marL="0" marR="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SzPts val="1400"/>
              <a:buNone/>
            </a:pPr>
            <a:r>
              <a:rPr lang="zh-CN"/>
              <a:t>Machine learning to establish a code model </a:t>
            </a:r>
            <a:endParaRPr/>
          </a:p>
          <a:p>
            <a:pPr marL="0" marR="0" lvl="0" indent="0" algn="l" rtl="0">
              <a:lnSpc>
                <a:spcPct val="100000"/>
              </a:lnSpc>
              <a:spcBef>
                <a:spcPts val="0"/>
              </a:spcBef>
              <a:spcAft>
                <a:spcPts val="0"/>
              </a:spcAft>
              <a:buSzPts val="1400"/>
              <a:buNone/>
            </a:pPr>
            <a:r>
              <a:rPr lang="zh-CN"/>
              <a:t>use machine learning to extract data from data set, basing on the spaCy model using Named Entity Recognizer technique. We added customized tag elements and justified it to fit our needs.</a:t>
            </a:r>
            <a:endParaRPr/>
          </a:p>
        </p:txBody>
      </p:sp>
      <p:sp>
        <p:nvSpPr>
          <p:cNvPr id="259" name="Google Shape;259;g4dd2f65574_1_39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zh-CN"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4dd2f65574_2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g4dd2f65574_2_1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85" name="Google Shape;285;g4dd2f65574_2_1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zh-CN"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dd2f65574_14_2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g4dd2f65574_14_2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06" name="Google Shape;106;g4dd2f65574_14_2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altLang="zh-CN"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9</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075731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100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1pPr>
            <a:lvl2pPr marL="914400" marR="0" lvl="1" indent="-228600" algn="l">
              <a:lnSpc>
                <a:spcPct val="90000"/>
              </a:lnSpc>
              <a:spcBef>
                <a:spcPts val="5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2pPr>
            <a:lvl3pPr marL="1371600" marR="0" lvl="2" indent="-228600" algn="l">
              <a:lnSpc>
                <a:spcPct val="90000"/>
              </a:lnSpc>
              <a:spcBef>
                <a:spcPts val="5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L="1828800" marR="0" lvl="3"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4pPr>
            <a:lvl5pPr marL="2286000" marR="0" lvl="4"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5pPr>
            <a:lvl6pPr marL="2743200" marR="0" lvl="5"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6pPr>
            <a:lvl7pPr marL="3200400" marR="0" lvl="6"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7pPr>
            <a:lvl8pPr marL="3657600" marR="0" lvl="7"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8pPr>
            <a:lvl9pPr marL="4114800" marR="0" lvl="8"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a:lnSpc>
                <a:spcPct val="90000"/>
              </a:lnSpc>
              <a:spcBef>
                <a:spcPts val="10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a:lnSpc>
                <a:spcPct val="90000"/>
              </a:lnSpc>
              <a:spcBef>
                <a:spcPts val="5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a:lnSpc>
                <a:spcPct val="90000"/>
              </a:lnSpc>
              <a:spcBef>
                <a:spcPts val="5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a:lnSpc>
                <a:spcPct val="90000"/>
              </a:lnSpc>
              <a:spcBef>
                <a:spcPts val="10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a:lnSpc>
                <a:spcPct val="90000"/>
              </a:lnSpc>
              <a:spcBef>
                <a:spcPts val="5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a:lnSpc>
                <a:spcPct val="90000"/>
              </a:lnSpc>
              <a:spcBef>
                <a:spcPts val="5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4347" y="3947"/>
            <a:ext cx="9779400" cy="2748900"/>
          </a:xfrm>
          <a:custGeom>
            <a:avLst/>
            <a:gdLst/>
            <a:ahLst/>
            <a:cxnLst/>
            <a:rect l="l" t="t" r="r" b="b"/>
            <a:pathLst>
              <a:path w="120000" h="120000" extrusionOk="0">
                <a:moveTo>
                  <a:pt x="0" y="0"/>
                </a:moveTo>
                <a:lnTo>
                  <a:pt x="119999" y="0"/>
                </a:lnTo>
                <a:lnTo>
                  <a:pt x="119999" y="119999"/>
                </a:lnTo>
                <a:lnTo>
                  <a:pt x="0" y="119999"/>
                </a:lnTo>
                <a:close/>
              </a:path>
            </a:pathLst>
          </a:custGeom>
          <a:blipFill rotWithShape="1">
            <a:blip r:embed="rId3">
              <a:alphaModFix amt="80000"/>
            </a:blip>
            <a:stretch>
              <a:fillRect b="-10000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0" name="Google Shape;90;p13"/>
          <p:cNvSpPr/>
          <p:nvPr/>
        </p:nvSpPr>
        <p:spPr>
          <a:xfrm>
            <a:off x="1742743" y="5313032"/>
            <a:ext cx="10079650" cy="2833304"/>
          </a:xfrm>
          <a:custGeom>
            <a:avLst/>
            <a:gdLst/>
            <a:ahLst/>
            <a:cxnLst/>
            <a:rect l="l" t="t" r="r" b="b"/>
            <a:pathLst>
              <a:path w="120000" h="120000" extrusionOk="0">
                <a:moveTo>
                  <a:pt x="0" y="0"/>
                </a:moveTo>
                <a:lnTo>
                  <a:pt x="119999" y="0"/>
                </a:lnTo>
                <a:lnTo>
                  <a:pt x="119999" y="119999"/>
                </a:lnTo>
                <a:lnTo>
                  <a:pt x="0" y="119999"/>
                </a:lnTo>
                <a:close/>
              </a:path>
            </a:pathLst>
          </a:custGeom>
          <a:blipFill rotWithShape="1">
            <a:blip r:embed="rId3">
              <a:alphaModFix amt="80000"/>
            </a:blip>
            <a:stretch>
              <a:fillRect t="-10000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13"/>
          <p:cNvSpPr txBox="1"/>
          <p:nvPr/>
        </p:nvSpPr>
        <p:spPr>
          <a:xfrm>
            <a:off x="2136076" y="2831157"/>
            <a:ext cx="7940842"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zh-CN" sz="2800" b="1"/>
              <a:t>N</a:t>
            </a:r>
            <a:r>
              <a:rPr lang="zh-CN" sz="2800" b="1" i="0" u="none" strike="noStrike" cap="none">
                <a:solidFill>
                  <a:srgbClr val="000000"/>
                </a:solidFill>
                <a:latin typeface="Arial"/>
                <a:ea typeface="Arial"/>
                <a:cs typeface="Arial"/>
                <a:sym typeface="Arial"/>
              </a:rPr>
              <a:t>LP solution on </a:t>
            </a:r>
            <a:endParaRPr sz="2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zh-CN" sz="2800" b="1" i="0" u="none" strike="noStrike" cap="none">
                <a:solidFill>
                  <a:srgbClr val="000000"/>
                </a:solidFill>
                <a:latin typeface="Arial"/>
                <a:ea typeface="Arial"/>
                <a:cs typeface="Arial"/>
                <a:sym typeface="Arial"/>
              </a:rPr>
              <a:t>extracting accounting information</a:t>
            </a:r>
            <a:endParaRPr sz="2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0" u="none" strike="noStrike" cap="none">
              <a:solidFill>
                <a:srgbClr val="000000"/>
              </a:solidFill>
              <a:latin typeface="Arial"/>
              <a:ea typeface="Arial"/>
              <a:cs typeface="Arial"/>
              <a:sym typeface="Arial"/>
            </a:endParaRPr>
          </a:p>
        </p:txBody>
      </p:sp>
      <p:sp>
        <p:nvSpPr>
          <p:cNvPr id="92" name="Google Shape;92;p13"/>
          <p:cNvSpPr/>
          <p:nvPr/>
        </p:nvSpPr>
        <p:spPr>
          <a:xfrm>
            <a:off x="5468450" y="1423450"/>
            <a:ext cx="1248300" cy="1277100"/>
          </a:xfrm>
          <a:prstGeom prst="ellipse">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93" name="Google Shape;93;p13"/>
          <p:cNvCxnSpPr/>
          <p:nvPr/>
        </p:nvCxnSpPr>
        <p:spPr>
          <a:xfrm>
            <a:off x="2594947" y="3812704"/>
            <a:ext cx="7023100" cy="0"/>
          </a:xfrm>
          <a:prstGeom prst="straightConnector1">
            <a:avLst/>
          </a:prstGeom>
          <a:noFill/>
          <a:ln w="9525" cap="flat" cmpd="sng">
            <a:solidFill>
              <a:srgbClr val="7F7F7F"/>
            </a:solidFill>
            <a:prstDash val="solid"/>
            <a:miter lim="800000"/>
            <a:headEnd type="none" w="sm" len="sm"/>
            <a:tailEnd type="none" w="sm" len="sm"/>
          </a:ln>
        </p:spPr>
      </p:cxnSp>
      <p:sp>
        <p:nvSpPr>
          <p:cNvPr id="94" name="Google Shape;94;p13"/>
          <p:cNvSpPr txBox="1"/>
          <p:nvPr/>
        </p:nvSpPr>
        <p:spPr>
          <a:xfrm>
            <a:off x="4893594" y="1785535"/>
            <a:ext cx="2425806"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CN" sz="1800" b="0" i="0" u="none" strike="noStrike" cap="none">
                <a:solidFill>
                  <a:schemeClr val="dk1"/>
                </a:solidFill>
                <a:latin typeface="Arial"/>
                <a:ea typeface="Arial"/>
                <a:cs typeface="Arial"/>
                <a:sym typeface="Arial"/>
              </a:rPr>
              <a:t>Team</a:t>
            </a: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zh-CN" sz="1800" b="0" i="0" u="none" strike="noStrike" cap="none">
                <a:solidFill>
                  <a:schemeClr val="dk1"/>
                </a:solidFill>
                <a:latin typeface="Arial"/>
                <a:ea typeface="Arial"/>
                <a:cs typeface="Arial"/>
                <a:sym typeface="Arial"/>
              </a:rPr>
              <a:t>“Weckers”</a:t>
            </a:r>
            <a:endParaRPr sz="1400" b="0" i="0" u="none" strike="noStrike" cap="none">
              <a:solidFill>
                <a:srgbClr val="000000"/>
              </a:solidFill>
              <a:latin typeface="Arial"/>
              <a:ea typeface="Arial"/>
              <a:cs typeface="Arial"/>
              <a:sym typeface="Arial"/>
            </a:endParaRPr>
          </a:p>
        </p:txBody>
      </p:sp>
      <p:sp>
        <p:nvSpPr>
          <p:cNvPr id="95" name="Google Shape;95;p13"/>
          <p:cNvSpPr/>
          <p:nvPr/>
        </p:nvSpPr>
        <p:spPr>
          <a:xfrm>
            <a:off x="4396445" y="4069927"/>
            <a:ext cx="2127900" cy="2769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zh-CN" sz="1400" b="0" i="0" u="none" strike="noStrike" cap="none">
                <a:solidFill>
                  <a:schemeClr val="dk1"/>
                </a:solidFill>
                <a:latin typeface="Arial"/>
                <a:ea typeface="Arial"/>
                <a:cs typeface="Arial"/>
                <a:sym typeface="Arial"/>
              </a:rPr>
              <a:t>LOW Zhi Ha</a:t>
            </a:r>
            <a:r>
              <a:rPr lang="zh-CN">
                <a:solidFill>
                  <a:schemeClr val="dk1"/>
                </a:solidFill>
              </a:rPr>
              <a:t>o</a:t>
            </a:r>
            <a:endParaRPr sz="1400" b="0" i="0" u="none" strike="noStrike" cap="none">
              <a:solidFill>
                <a:schemeClr val="dk1"/>
              </a:solidFill>
              <a:latin typeface="Arial"/>
              <a:ea typeface="Arial"/>
              <a:cs typeface="Arial"/>
              <a:sym typeface="Arial"/>
            </a:endParaRPr>
          </a:p>
        </p:txBody>
      </p:sp>
      <p:sp>
        <p:nvSpPr>
          <p:cNvPr id="96" name="Google Shape;96;p13"/>
          <p:cNvSpPr/>
          <p:nvPr/>
        </p:nvSpPr>
        <p:spPr>
          <a:xfrm>
            <a:off x="6532394" y="4513326"/>
            <a:ext cx="1775881" cy="2769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zh-CN" sz="1400" b="0" i="0" u="none" strike="noStrike" cap="none">
                <a:solidFill>
                  <a:schemeClr val="dk1"/>
                </a:solidFill>
                <a:latin typeface="Arial"/>
                <a:ea typeface="Arial"/>
                <a:cs typeface="Arial"/>
                <a:sym typeface="Arial"/>
              </a:rPr>
              <a:t>SUN Yuran</a:t>
            </a:r>
            <a:endParaRPr sz="1400" b="0" i="0" u="none" strike="noStrike" cap="none">
              <a:solidFill>
                <a:schemeClr val="dk1"/>
              </a:solidFill>
              <a:latin typeface="Arial"/>
              <a:ea typeface="Arial"/>
              <a:cs typeface="Arial"/>
              <a:sym typeface="Arial"/>
            </a:endParaRPr>
          </a:p>
        </p:txBody>
      </p:sp>
      <p:sp>
        <p:nvSpPr>
          <p:cNvPr id="97" name="Google Shape;97;p13"/>
          <p:cNvSpPr/>
          <p:nvPr/>
        </p:nvSpPr>
        <p:spPr>
          <a:xfrm>
            <a:off x="3470275" y="4794250"/>
            <a:ext cx="209550" cy="209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8" name="Google Shape;98;p13"/>
          <p:cNvPicPr preferRelativeResize="0"/>
          <p:nvPr/>
        </p:nvPicPr>
        <p:blipFill rotWithShape="1">
          <a:blip r:embed="rId4">
            <a:alphaModFix/>
          </a:blip>
          <a:srcRect/>
          <a:stretch/>
        </p:blipFill>
        <p:spPr>
          <a:xfrm>
            <a:off x="9165582" y="-681260"/>
            <a:ext cx="608625" cy="608625"/>
          </a:xfrm>
          <a:prstGeom prst="rect">
            <a:avLst/>
          </a:prstGeom>
          <a:noFill/>
          <a:ln>
            <a:noFill/>
          </a:ln>
        </p:spPr>
      </p:pic>
      <p:sp>
        <p:nvSpPr>
          <p:cNvPr id="99" name="Google Shape;99;p13"/>
          <p:cNvSpPr/>
          <p:nvPr/>
        </p:nvSpPr>
        <p:spPr>
          <a:xfrm>
            <a:off x="6532394" y="4058413"/>
            <a:ext cx="2127899" cy="2769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zh-CN" sz="1400" b="0" i="0" u="none" strike="noStrike" cap="none">
                <a:solidFill>
                  <a:schemeClr val="dk1"/>
                </a:solidFill>
                <a:latin typeface="Arial"/>
                <a:ea typeface="Arial"/>
                <a:cs typeface="Arial"/>
                <a:sym typeface="Arial"/>
              </a:rPr>
              <a:t>Yu Yue</a:t>
            </a:r>
            <a:endParaRPr sz="1400" b="0" i="0" u="none" strike="noStrike" cap="none">
              <a:solidFill>
                <a:schemeClr val="dk1"/>
              </a:solidFill>
              <a:latin typeface="Arial"/>
              <a:ea typeface="Arial"/>
              <a:cs typeface="Arial"/>
              <a:sym typeface="Arial"/>
            </a:endParaRPr>
          </a:p>
        </p:txBody>
      </p:sp>
      <p:sp>
        <p:nvSpPr>
          <p:cNvPr id="100" name="Google Shape;100;p13"/>
          <p:cNvSpPr/>
          <p:nvPr/>
        </p:nvSpPr>
        <p:spPr>
          <a:xfrm>
            <a:off x="4588775" y="4939276"/>
            <a:ext cx="2127899" cy="2769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zh-CN" sz="1400" b="0" i="0" u="none" strike="noStrike" cap="none">
                <a:solidFill>
                  <a:schemeClr val="dk1"/>
                </a:solidFill>
                <a:latin typeface="Arial"/>
                <a:ea typeface="Arial"/>
                <a:cs typeface="Arial"/>
                <a:sym typeface="Arial"/>
              </a:rPr>
              <a:t>LOU Yang</a:t>
            </a:r>
            <a:endParaRPr sz="1400" b="0" i="0" u="none" strike="noStrike" cap="none">
              <a:solidFill>
                <a:schemeClr val="dk1"/>
              </a:solidFill>
              <a:latin typeface="Arial"/>
              <a:ea typeface="Arial"/>
              <a:cs typeface="Arial"/>
              <a:sym typeface="Arial"/>
            </a:endParaRPr>
          </a:p>
        </p:txBody>
      </p:sp>
      <p:sp>
        <p:nvSpPr>
          <p:cNvPr id="101" name="Google Shape;101;p13"/>
          <p:cNvSpPr/>
          <p:nvPr/>
        </p:nvSpPr>
        <p:spPr>
          <a:xfrm>
            <a:off x="4320260" y="4488886"/>
            <a:ext cx="2127899" cy="2769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zh-CN" sz="1400" b="0" i="0" u="none" strike="noStrike" cap="none">
                <a:solidFill>
                  <a:schemeClr val="dk1"/>
                </a:solidFill>
                <a:latin typeface="Arial"/>
                <a:ea typeface="Arial"/>
                <a:cs typeface="Arial"/>
                <a:sym typeface="Arial"/>
              </a:rPr>
              <a:t>SUN Chengyu</a:t>
            </a:r>
            <a:endParaRPr sz="1400" b="0" i="0" u="none" strike="noStrike" cap="none">
              <a:solidFill>
                <a:schemeClr val="dk1"/>
              </a:solidFill>
              <a:latin typeface="Arial"/>
              <a:ea typeface="Arial"/>
              <a:cs typeface="Arial"/>
              <a:sym typeface="Arial"/>
            </a:endParaRPr>
          </a:p>
        </p:txBody>
      </p:sp>
      <p:sp>
        <p:nvSpPr>
          <p:cNvPr id="102" name="Google Shape;102;p13"/>
          <p:cNvSpPr/>
          <p:nvPr/>
        </p:nvSpPr>
        <p:spPr>
          <a:xfrm>
            <a:off x="6532394" y="4939275"/>
            <a:ext cx="2127899" cy="2769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zh-CN" sz="1400" b="0" i="0" u="none" strike="noStrike" cap="none">
                <a:solidFill>
                  <a:schemeClr val="dk1"/>
                </a:solidFill>
                <a:latin typeface="Arial"/>
                <a:ea typeface="Arial"/>
                <a:cs typeface="Arial"/>
                <a:sym typeface="Arial"/>
              </a:rPr>
              <a:t>GAN Dana</a:t>
            </a:r>
            <a:endParaRPr sz="1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base">
                                        <p:cTn id="7" dur="500"/>
                                        <p:tgtEl>
                                          <p:spTgt spid="8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0"/>
                                        </p:tgtEl>
                                        <p:attrNameLst>
                                          <p:attrName>style.visibility</p:attrName>
                                        </p:attrNameLst>
                                      </p:cBhvr>
                                      <p:to>
                                        <p:strVal val="visible"/>
                                      </p:to>
                                    </p:set>
                                    <p:anim calcmode="lin" valueType="num">
                                      <p:cBhvr additive="base">
                                        <p:cTn id="10" dur="500"/>
                                        <p:tgtEl>
                                          <p:spTgt spid="90"/>
                                        </p:tgtEl>
                                        <p:attrNameLst>
                                          <p:attrName>ppt_y</p:attrName>
                                        </p:attrNameLst>
                                      </p:cBhvr>
                                      <p:tavLst>
                                        <p:tav tm="0">
                                          <p:val>
                                            <p:strVal val="#ppt_y+1"/>
                                          </p:val>
                                        </p:tav>
                                        <p:tav tm="100000">
                                          <p:val>
                                            <p:strVal val="#ppt_y"/>
                                          </p:val>
                                        </p:tav>
                                      </p:tavLst>
                                    </p:anim>
                                  </p:childTnLst>
                                </p:cTn>
                              </p:par>
                              <p:par>
                                <p:cTn id="11" presetID="2" presetClass="entr" presetSubtype="2"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 calcmode="lin" valueType="num">
                                      <p:cBhvr additive="base">
                                        <p:cTn id="13" dur="750"/>
                                        <p:tgtEl>
                                          <p:spTgt spid="91"/>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fade">
                                      <p:cBhvr>
                                        <p:cTn id="16" dur="750"/>
                                        <p:tgtEl>
                                          <p:spTgt spid="93"/>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fade">
                                      <p:cBhvr>
                                        <p:cTn id="19" dur="750"/>
                                        <p:tgtEl>
                                          <p:spTgt spid="95"/>
                                        </p:tgtEl>
                                      </p:cBhvr>
                                    </p:animEffect>
                                  </p:childTnLst>
                                </p:cTn>
                              </p:par>
                              <p:par>
                                <p:cTn id="20" presetID="10" presetClass="entr" presetSubtype="0" fill="hold" nodeType="with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fade">
                                      <p:cBhvr>
                                        <p:cTn id="22" dur="750"/>
                                        <p:tgtEl>
                                          <p:spTgt spid="96"/>
                                        </p:tgtEl>
                                      </p:cBhvr>
                                    </p:animEffect>
                                  </p:childTnLst>
                                </p:cTn>
                              </p:par>
                              <p:par>
                                <p:cTn id="23" presetID="10" presetClass="entr" presetSubtype="0" fill="hold" nodeType="with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750"/>
                                        <p:tgtEl>
                                          <p:spTgt spid="92"/>
                                        </p:tgtEl>
                                      </p:cBhvr>
                                    </p:animEffect>
                                  </p:childTnLst>
                                </p:cTn>
                              </p:par>
                              <p:par>
                                <p:cTn id="26" presetID="10" presetClass="entr" presetSubtype="0" fill="hold" nodeType="with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750"/>
                                        <p:tgtEl>
                                          <p:spTgt spid="94"/>
                                        </p:tgtEl>
                                      </p:cBhvr>
                                    </p:animEffect>
                                  </p:childTnLst>
                                </p:cTn>
                              </p:par>
                              <p:par>
                                <p:cTn id="29" presetID="10" presetClass="entr" presetSubtype="0" fill="hold" nodeType="withEffect">
                                  <p:stCondLst>
                                    <p:cond delay="0"/>
                                  </p:stCondLst>
                                  <p:childTnLst>
                                    <p:set>
                                      <p:cBhvr>
                                        <p:cTn id="30" dur="1" fill="hold">
                                          <p:stCondLst>
                                            <p:cond delay="0"/>
                                          </p:stCondLst>
                                        </p:cTn>
                                        <p:tgtEl>
                                          <p:spTgt spid="99"/>
                                        </p:tgtEl>
                                        <p:attrNameLst>
                                          <p:attrName>style.visibility</p:attrName>
                                        </p:attrNameLst>
                                      </p:cBhvr>
                                      <p:to>
                                        <p:strVal val="visible"/>
                                      </p:to>
                                    </p:set>
                                    <p:animEffect transition="in" filter="fade">
                                      <p:cBhvr>
                                        <p:cTn id="31" dur="750"/>
                                        <p:tgtEl>
                                          <p:spTgt spid="99"/>
                                        </p:tgtEl>
                                      </p:cBhvr>
                                    </p:animEffect>
                                  </p:childTnLst>
                                </p:cTn>
                              </p:par>
                              <p:par>
                                <p:cTn id="32" presetID="10" presetClass="entr" presetSubtype="0" fill="hold"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750"/>
                                        <p:tgtEl>
                                          <p:spTgt spid="100"/>
                                        </p:tgtEl>
                                      </p:cBhvr>
                                    </p:animEffect>
                                  </p:childTnLst>
                                </p:cTn>
                              </p:par>
                              <p:par>
                                <p:cTn id="35" presetID="10" presetClass="entr" presetSubtype="0" fill="hold"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fade">
                                      <p:cBhvr>
                                        <p:cTn id="37" dur="750"/>
                                        <p:tgtEl>
                                          <p:spTgt spid="101"/>
                                        </p:tgtEl>
                                      </p:cBhvr>
                                    </p:animEffect>
                                  </p:childTnLst>
                                </p:cTn>
                              </p:par>
                              <p:par>
                                <p:cTn id="38" presetID="10" presetClass="entr" presetSubtype="0" fill="hold" nodeType="with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fade">
                                      <p:cBhvr>
                                        <p:cTn id="40" dur="75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22"/>
          <p:cNvPicPr preferRelativeResize="0"/>
          <p:nvPr/>
        </p:nvPicPr>
        <p:blipFill rotWithShape="1">
          <a:blip r:embed="rId3">
            <a:alphaModFix/>
          </a:blip>
          <a:srcRect/>
          <a:stretch/>
        </p:blipFill>
        <p:spPr>
          <a:xfrm>
            <a:off x="3397473" y="685800"/>
            <a:ext cx="5483516" cy="5477622"/>
          </a:xfrm>
          <a:prstGeom prst="rect">
            <a:avLst/>
          </a:prstGeom>
          <a:noFill/>
          <a:ln>
            <a:noFill/>
          </a:ln>
        </p:spPr>
      </p:pic>
      <p:sp>
        <p:nvSpPr>
          <p:cNvPr id="309" name="Google Shape;309;p22"/>
          <p:cNvSpPr/>
          <p:nvPr/>
        </p:nvSpPr>
        <p:spPr>
          <a:xfrm>
            <a:off x="466725" y="341850"/>
            <a:ext cx="36000" cy="3600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0" name="Google Shape;310;p22"/>
          <p:cNvSpPr/>
          <p:nvPr/>
        </p:nvSpPr>
        <p:spPr>
          <a:xfrm>
            <a:off x="9797002" y="1157314"/>
            <a:ext cx="36486" cy="3648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1" name="Google Shape;311;p22"/>
          <p:cNvSpPr/>
          <p:nvPr/>
        </p:nvSpPr>
        <p:spPr>
          <a:xfrm>
            <a:off x="10317215" y="3569827"/>
            <a:ext cx="36973" cy="3697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2" name="Google Shape;312;p22"/>
          <p:cNvSpPr/>
          <p:nvPr/>
        </p:nvSpPr>
        <p:spPr>
          <a:xfrm>
            <a:off x="2972441" y="965841"/>
            <a:ext cx="37459" cy="37459"/>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3" name="Google Shape;313;p22"/>
          <p:cNvSpPr/>
          <p:nvPr/>
        </p:nvSpPr>
        <p:spPr>
          <a:xfrm>
            <a:off x="3975254" y="3733954"/>
            <a:ext cx="37946" cy="3794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4" name="Google Shape;314;p22"/>
          <p:cNvSpPr/>
          <p:nvPr/>
        </p:nvSpPr>
        <p:spPr>
          <a:xfrm>
            <a:off x="6667168" y="3669968"/>
            <a:ext cx="38432" cy="3843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5" name="Google Shape;315;p22"/>
          <p:cNvSpPr/>
          <p:nvPr/>
        </p:nvSpPr>
        <p:spPr>
          <a:xfrm>
            <a:off x="1954981" y="5091881"/>
            <a:ext cx="38919" cy="38919"/>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6" name="Google Shape;316;p22"/>
          <p:cNvSpPr/>
          <p:nvPr/>
        </p:nvSpPr>
        <p:spPr>
          <a:xfrm>
            <a:off x="4671808" y="6094208"/>
            <a:ext cx="39892" cy="398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7" name="Google Shape;317;p22"/>
          <p:cNvSpPr/>
          <p:nvPr/>
        </p:nvSpPr>
        <p:spPr>
          <a:xfrm>
            <a:off x="3909322" y="5382522"/>
            <a:ext cx="40378" cy="4037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8" name="Google Shape;318;p22"/>
          <p:cNvSpPr/>
          <p:nvPr/>
        </p:nvSpPr>
        <p:spPr>
          <a:xfrm>
            <a:off x="8049035" y="1597435"/>
            <a:ext cx="40865" cy="4086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9" name="Google Shape;319;p22"/>
          <p:cNvSpPr/>
          <p:nvPr/>
        </p:nvSpPr>
        <p:spPr>
          <a:xfrm>
            <a:off x="10096937" y="5902249"/>
            <a:ext cx="41351" cy="41351"/>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0" name="Google Shape;320;p22"/>
          <p:cNvSpPr/>
          <p:nvPr/>
        </p:nvSpPr>
        <p:spPr>
          <a:xfrm>
            <a:off x="8581462" y="4809562"/>
            <a:ext cx="41838" cy="4183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1" name="Google Shape;321;p22"/>
          <p:cNvSpPr/>
          <p:nvPr/>
        </p:nvSpPr>
        <p:spPr>
          <a:xfrm>
            <a:off x="7514176" y="2434176"/>
            <a:ext cx="42324" cy="4232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2" name="Google Shape;322;p22"/>
          <p:cNvSpPr/>
          <p:nvPr/>
        </p:nvSpPr>
        <p:spPr>
          <a:xfrm>
            <a:off x="10209777" y="1392289"/>
            <a:ext cx="42811" cy="42811"/>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3" name="Google Shape;323;p22"/>
          <p:cNvSpPr/>
          <p:nvPr/>
        </p:nvSpPr>
        <p:spPr>
          <a:xfrm>
            <a:off x="8986403" y="3296803"/>
            <a:ext cx="43297" cy="43297"/>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4" name="Google Shape;324;p22"/>
          <p:cNvSpPr/>
          <p:nvPr/>
        </p:nvSpPr>
        <p:spPr>
          <a:xfrm>
            <a:off x="6128416" y="5569616"/>
            <a:ext cx="43784" cy="4378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5" name="Google Shape;325;p22"/>
          <p:cNvSpPr/>
          <p:nvPr/>
        </p:nvSpPr>
        <p:spPr>
          <a:xfrm>
            <a:off x="4553130" y="2190930"/>
            <a:ext cx="44270" cy="4427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6" name="Google Shape;326;p22"/>
          <p:cNvSpPr/>
          <p:nvPr/>
        </p:nvSpPr>
        <p:spPr>
          <a:xfrm>
            <a:off x="9111457" y="5149057"/>
            <a:ext cx="45243" cy="4524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7" name="Google Shape;327;p22"/>
          <p:cNvSpPr/>
          <p:nvPr/>
        </p:nvSpPr>
        <p:spPr>
          <a:xfrm>
            <a:off x="6596370" y="1884670"/>
            <a:ext cx="45730" cy="4573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8" name="Google Shape;328;p22"/>
          <p:cNvSpPr/>
          <p:nvPr/>
        </p:nvSpPr>
        <p:spPr>
          <a:xfrm>
            <a:off x="4614684" y="2315984"/>
            <a:ext cx="46216" cy="4621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9" name="Google Shape;329;p22"/>
          <p:cNvSpPr/>
          <p:nvPr/>
        </p:nvSpPr>
        <p:spPr>
          <a:xfrm>
            <a:off x="1159797" y="4283997"/>
            <a:ext cx="46703" cy="4670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0" name="Google Shape;330;p22"/>
          <p:cNvSpPr/>
          <p:nvPr/>
        </p:nvSpPr>
        <p:spPr>
          <a:xfrm>
            <a:off x="9583099" y="1540311"/>
            <a:ext cx="47189" cy="47189"/>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1" name="Google Shape;331;p22"/>
          <p:cNvSpPr/>
          <p:nvPr/>
        </p:nvSpPr>
        <p:spPr>
          <a:xfrm>
            <a:off x="2428338" y="5577938"/>
            <a:ext cx="48162" cy="4816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2" name="Google Shape;332;p22"/>
          <p:cNvSpPr/>
          <p:nvPr/>
        </p:nvSpPr>
        <p:spPr>
          <a:xfrm>
            <a:off x="4612251" y="878451"/>
            <a:ext cx="48649" cy="48649"/>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3" name="Google Shape;333;p22"/>
          <p:cNvSpPr/>
          <p:nvPr/>
        </p:nvSpPr>
        <p:spPr>
          <a:xfrm>
            <a:off x="6084965" y="5564265"/>
            <a:ext cx="49135" cy="4913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4" name="Google Shape;334;p22"/>
          <p:cNvSpPr/>
          <p:nvPr/>
        </p:nvSpPr>
        <p:spPr>
          <a:xfrm>
            <a:off x="7913278" y="5792378"/>
            <a:ext cx="49622" cy="4962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5" name="Google Shape;335;p22"/>
          <p:cNvSpPr/>
          <p:nvPr/>
        </p:nvSpPr>
        <p:spPr>
          <a:xfrm>
            <a:off x="5029892" y="1143692"/>
            <a:ext cx="50108" cy="5010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6" name="Google Shape;336;p22"/>
          <p:cNvSpPr/>
          <p:nvPr/>
        </p:nvSpPr>
        <p:spPr>
          <a:xfrm>
            <a:off x="10595693" y="5550105"/>
            <a:ext cx="50595" cy="505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7" name="Google Shape;337;p22"/>
          <p:cNvSpPr/>
          <p:nvPr/>
        </p:nvSpPr>
        <p:spPr>
          <a:xfrm>
            <a:off x="3200119" y="1104619"/>
            <a:ext cx="51081" cy="51081"/>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8" name="Google Shape;338;p22"/>
          <p:cNvSpPr/>
          <p:nvPr/>
        </p:nvSpPr>
        <p:spPr>
          <a:xfrm>
            <a:off x="9400920" y="685032"/>
            <a:ext cx="51568" cy="5156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9" name="Google Shape;339;p22"/>
          <p:cNvSpPr/>
          <p:nvPr/>
        </p:nvSpPr>
        <p:spPr>
          <a:xfrm>
            <a:off x="951246" y="1941846"/>
            <a:ext cx="52054" cy="5205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0" name="Google Shape;340;p22"/>
          <p:cNvSpPr/>
          <p:nvPr/>
        </p:nvSpPr>
        <p:spPr>
          <a:xfrm>
            <a:off x="5256059" y="1166659"/>
            <a:ext cx="52541" cy="52541"/>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1" name="Google Shape;341;p22"/>
          <p:cNvSpPr/>
          <p:nvPr/>
        </p:nvSpPr>
        <p:spPr>
          <a:xfrm>
            <a:off x="3730600" y="2854300"/>
            <a:ext cx="54000" cy="5400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2" name="Google Shape;342;p22"/>
          <p:cNvSpPr/>
          <p:nvPr/>
        </p:nvSpPr>
        <p:spPr>
          <a:xfrm>
            <a:off x="9918702" y="3501514"/>
            <a:ext cx="54486" cy="5448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3" name="Google Shape;343;p22"/>
          <p:cNvSpPr/>
          <p:nvPr/>
        </p:nvSpPr>
        <p:spPr>
          <a:xfrm>
            <a:off x="10070615" y="757827"/>
            <a:ext cx="54973" cy="5497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4" name="Google Shape;344;p22"/>
          <p:cNvSpPr/>
          <p:nvPr/>
        </p:nvSpPr>
        <p:spPr>
          <a:xfrm>
            <a:off x="10857529" y="2903641"/>
            <a:ext cx="55459" cy="55459"/>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5" name="Google Shape;345;p22"/>
          <p:cNvSpPr/>
          <p:nvPr/>
        </p:nvSpPr>
        <p:spPr>
          <a:xfrm>
            <a:off x="3995354" y="3830254"/>
            <a:ext cx="55946" cy="5594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6" name="Google Shape;346;p22"/>
          <p:cNvSpPr/>
          <p:nvPr/>
        </p:nvSpPr>
        <p:spPr>
          <a:xfrm>
            <a:off x="11567756" y="5734768"/>
            <a:ext cx="56432" cy="5643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7" name="Google Shape;347;p22"/>
          <p:cNvSpPr/>
          <p:nvPr/>
        </p:nvSpPr>
        <p:spPr>
          <a:xfrm>
            <a:off x="1797281" y="2800581"/>
            <a:ext cx="56919" cy="56919"/>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8" name="Google Shape;348;p22"/>
          <p:cNvSpPr/>
          <p:nvPr/>
        </p:nvSpPr>
        <p:spPr>
          <a:xfrm>
            <a:off x="4565395" y="3282695"/>
            <a:ext cx="57405" cy="5740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9" name="Google Shape;349;p22"/>
          <p:cNvSpPr/>
          <p:nvPr/>
        </p:nvSpPr>
        <p:spPr>
          <a:xfrm>
            <a:off x="7587508" y="1783608"/>
            <a:ext cx="57892" cy="578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0" name="Google Shape;350;p22"/>
          <p:cNvSpPr/>
          <p:nvPr/>
        </p:nvSpPr>
        <p:spPr>
          <a:xfrm>
            <a:off x="4700665" y="5149057"/>
            <a:ext cx="58378" cy="5837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1" name="Google Shape;351;p22"/>
          <p:cNvSpPr/>
          <p:nvPr/>
        </p:nvSpPr>
        <p:spPr>
          <a:xfrm>
            <a:off x="10473123" y="4436935"/>
            <a:ext cx="58865" cy="5886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2" name="Google Shape;352;p22"/>
          <p:cNvSpPr/>
          <p:nvPr/>
        </p:nvSpPr>
        <p:spPr>
          <a:xfrm>
            <a:off x="664549" y="1731349"/>
            <a:ext cx="59351" cy="59351"/>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3" name="Google Shape;353;p22"/>
          <p:cNvSpPr/>
          <p:nvPr/>
        </p:nvSpPr>
        <p:spPr>
          <a:xfrm>
            <a:off x="6429862" y="321162"/>
            <a:ext cx="59838" cy="5983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4" name="Google Shape;354;p22"/>
          <p:cNvSpPr/>
          <p:nvPr/>
        </p:nvSpPr>
        <p:spPr>
          <a:xfrm>
            <a:off x="9057789" y="5717689"/>
            <a:ext cx="60811" cy="60811"/>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5" name="Google Shape;355;p22"/>
          <p:cNvSpPr/>
          <p:nvPr/>
        </p:nvSpPr>
        <p:spPr>
          <a:xfrm>
            <a:off x="8638203" y="4129703"/>
            <a:ext cx="61297" cy="61297"/>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6" name="Google Shape;356;p22"/>
          <p:cNvSpPr/>
          <p:nvPr/>
        </p:nvSpPr>
        <p:spPr>
          <a:xfrm>
            <a:off x="8167816" y="5526216"/>
            <a:ext cx="61784" cy="6178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7" name="Google Shape;357;p22"/>
          <p:cNvSpPr/>
          <p:nvPr/>
        </p:nvSpPr>
        <p:spPr>
          <a:xfrm>
            <a:off x="9504518" y="788630"/>
            <a:ext cx="62270" cy="6227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8" name="Google Shape;358;p22"/>
          <p:cNvSpPr/>
          <p:nvPr/>
        </p:nvSpPr>
        <p:spPr>
          <a:xfrm>
            <a:off x="859895" y="984570"/>
            <a:ext cx="62757" cy="62757"/>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9" name="Google Shape;359;p22"/>
          <p:cNvSpPr/>
          <p:nvPr/>
        </p:nvSpPr>
        <p:spPr>
          <a:xfrm>
            <a:off x="965457" y="2298957"/>
            <a:ext cx="63243" cy="6324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0" name="Google Shape;360;p22"/>
          <p:cNvSpPr/>
          <p:nvPr/>
        </p:nvSpPr>
        <p:spPr>
          <a:xfrm>
            <a:off x="2831870" y="3174770"/>
            <a:ext cx="63730" cy="6373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1" name="Google Shape;361;p22"/>
          <p:cNvSpPr/>
          <p:nvPr/>
        </p:nvSpPr>
        <p:spPr>
          <a:xfrm>
            <a:off x="1929197" y="5726497"/>
            <a:ext cx="64703" cy="6470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2" name="Google Shape;362;p22"/>
          <p:cNvSpPr/>
          <p:nvPr/>
        </p:nvSpPr>
        <p:spPr>
          <a:xfrm>
            <a:off x="10936699" y="4138511"/>
            <a:ext cx="65189" cy="65189"/>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3" name="Google Shape;363;p22"/>
          <p:cNvSpPr/>
          <p:nvPr/>
        </p:nvSpPr>
        <p:spPr>
          <a:xfrm>
            <a:off x="10580612" y="5941424"/>
            <a:ext cx="65676" cy="6567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4" name="Google Shape;364;p22"/>
          <p:cNvSpPr/>
          <p:nvPr/>
        </p:nvSpPr>
        <p:spPr>
          <a:xfrm>
            <a:off x="6042538" y="2130938"/>
            <a:ext cx="66162" cy="6616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5" name="Google Shape;365;p22"/>
          <p:cNvSpPr/>
          <p:nvPr/>
        </p:nvSpPr>
        <p:spPr>
          <a:xfrm>
            <a:off x="4696702" y="4600893"/>
            <a:ext cx="67622" cy="6762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6" name="Google Shape;366;p22"/>
          <p:cNvSpPr/>
          <p:nvPr/>
        </p:nvSpPr>
        <p:spPr>
          <a:xfrm>
            <a:off x="11530680" y="5456392"/>
            <a:ext cx="68108" cy="6810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7" name="Google Shape;367;p22"/>
          <p:cNvSpPr/>
          <p:nvPr/>
        </p:nvSpPr>
        <p:spPr>
          <a:xfrm>
            <a:off x="573942" y="4527468"/>
            <a:ext cx="282094" cy="28209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8" name="Google Shape;368;p22"/>
          <p:cNvSpPr/>
          <p:nvPr/>
        </p:nvSpPr>
        <p:spPr>
          <a:xfrm>
            <a:off x="7690619" y="2813819"/>
            <a:ext cx="69081" cy="69081"/>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9" name="Google Shape;369;p22"/>
          <p:cNvSpPr/>
          <p:nvPr/>
        </p:nvSpPr>
        <p:spPr>
          <a:xfrm>
            <a:off x="9929020" y="2470432"/>
            <a:ext cx="69568" cy="6956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0" name="Google Shape;370;p22"/>
          <p:cNvSpPr/>
          <p:nvPr/>
        </p:nvSpPr>
        <p:spPr>
          <a:xfrm>
            <a:off x="2787446" y="1860346"/>
            <a:ext cx="70054" cy="7005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1" name="Google Shape;371;p22"/>
          <p:cNvSpPr/>
          <p:nvPr/>
        </p:nvSpPr>
        <p:spPr>
          <a:xfrm>
            <a:off x="7181159" y="1999559"/>
            <a:ext cx="70541" cy="70541"/>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2" name="Google Shape;372;p22"/>
          <p:cNvSpPr/>
          <p:nvPr/>
        </p:nvSpPr>
        <p:spPr>
          <a:xfrm>
            <a:off x="5412174" y="5479078"/>
            <a:ext cx="71027" cy="71027"/>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3" name="Google Shape;373;p22"/>
          <p:cNvSpPr/>
          <p:nvPr/>
        </p:nvSpPr>
        <p:spPr>
          <a:xfrm>
            <a:off x="2697086" y="817486"/>
            <a:ext cx="71514" cy="7151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4" name="Google Shape;374;p22"/>
          <p:cNvSpPr/>
          <p:nvPr/>
        </p:nvSpPr>
        <p:spPr>
          <a:xfrm>
            <a:off x="11621188" y="6343650"/>
            <a:ext cx="72000" cy="7200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5" name="Google Shape;375;p22"/>
          <p:cNvSpPr/>
          <p:nvPr/>
        </p:nvSpPr>
        <p:spPr>
          <a:xfrm>
            <a:off x="1795440" y="1967874"/>
            <a:ext cx="133758" cy="13375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6" name="Google Shape;376;p22"/>
          <p:cNvSpPr/>
          <p:nvPr/>
        </p:nvSpPr>
        <p:spPr>
          <a:xfrm>
            <a:off x="1954981" y="3601342"/>
            <a:ext cx="213967" cy="213967"/>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7" name="Google Shape;377;p22"/>
          <p:cNvSpPr/>
          <p:nvPr/>
        </p:nvSpPr>
        <p:spPr>
          <a:xfrm flipH="1">
            <a:off x="2845279" y="5137414"/>
            <a:ext cx="136261" cy="136261"/>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8" name="Google Shape;378;p22"/>
          <p:cNvSpPr/>
          <p:nvPr/>
        </p:nvSpPr>
        <p:spPr>
          <a:xfrm>
            <a:off x="8229600" y="637422"/>
            <a:ext cx="180975" cy="18097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9" name="Google Shape;379;p22"/>
          <p:cNvSpPr/>
          <p:nvPr/>
        </p:nvSpPr>
        <p:spPr>
          <a:xfrm>
            <a:off x="11369898" y="1192929"/>
            <a:ext cx="160782" cy="16078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0" name="Google Shape;380;p22"/>
          <p:cNvSpPr/>
          <p:nvPr/>
        </p:nvSpPr>
        <p:spPr>
          <a:xfrm>
            <a:off x="11219493" y="5778501"/>
            <a:ext cx="162924" cy="16292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1" name="Google Shape;381;p22"/>
          <p:cNvSpPr/>
          <p:nvPr/>
        </p:nvSpPr>
        <p:spPr>
          <a:xfrm>
            <a:off x="10118302" y="4869515"/>
            <a:ext cx="170573" cy="17057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2" name="Google Shape;382;p22"/>
          <p:cNvSpPr/>
          <p:nvPr/>
        </p:nvSpPr>
        <p:spPr>
          <a:xfrm>
            <a:off x="9787141" y="5505714"/>
            <a:ext cx="133175" cy="13317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3" name="Google Shape;383;p22"/>
          <p:cNvSpPr/>
          <p:nvPr/>
        </p:nvSpPr>
        <p:spPr>
          <a:xfrm>
            <a:off x="466725" y="1166659"/>
            <a:ext cx="133758" cy="13375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4" name="Google Shape;384;p22"/>
          <p:cNvSpPr/>
          <p:nvPr/>
        </p:nvSpPr>
        <p:spPr>
          <a:xfrm>
            <a:off x="3908375" y="1108678"/>
            <a:ext cx="133758" cy="13375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5" name="Google Shape;385;p22"/>
          <p:cNvSpPr/>
          <p:nvPr/>
        </p:nvSpPr>
        <p:spPr>
          <a:xfrm>
            <a:off x="10899101" y="2245792"/>
            <a:ext cx="140383" cy="14038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6" name="Google Shape;386;p22"/>
          <p:cNvSpPr/>
          <p:nvPr/>
        </p:nvSpPr>
        <p:spPr>
          <a:xfrm>
            <a:off x="9063886" y="1818145"/>
            <a:ext cx="140383" cy="14038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7" name="Google Shape;387;p22"/>
          <p:cNvSpPr/>
          <p:nvPr/>
        </p:nvSpPr>
        <p:spPr>
          <a:xfrm>
            <a:off x="6459190" y="6253812"/>
            <a:ext cx="133175" cy="13317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8" name="Google Shape;388;p22"/>
          <p:cNvSpPr/>
          <p:nvPr/>
        </p:nvSpPr>
        <p:spPr>
          <a:xfrm>
            <a:off x="5434992" y="3877699"/>
            <a:ext cx="1292341"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89" name="Google Shape;389;p22"/>
          <p:cNvSpPr/>
          <p:nvPr/>
        </p:nvSpPr>
        <p:spPr>
          <a:xfrm>
            <a:off x="5692653" y="2202119"/>
            <a:ext cx="879720" cy="879720"/>
          </a:xfrm>
          <a:prstGeom prst="ellipse">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0" name="Google Shape;390;p22"/>
          <p:cNvSpPr/>
          <p:nvPr/>
        </p:nvSpPr>
        <p:spPr>
          <a:xfrm>
            <a:off x="5712782" y="2503924"/>
            <a:ext cx="879600" cy="276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zh-CN" sz="1200">
                <a:solidFill>
                  <a:schemeClr val="dk1"/>
                </a:solidFill>
              </a:rPr>
              <a:t>Weckers</a:t>
            </a:r>
            <a:endParaRPr sz="1200" b="0" i="0" u="none" strike="noStrike" cap="none">
              <a:solidFill>
                <a:schemeClr val="dk1"/>
              </a:solidFill>
              <a:latin typeface="Arial"/>
              <a:ea typeface="Arial"/>
              <a:cs typeface="Arial"/>
              <a:sym typeface="Arial"/>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08"/>
                                        </p:tgtEl>
                                        <p:attrNameLst>
                                          <p:attrName>style.visibility</p:attrName>
                                        </p:attrNameLst>
                                      </p:cBhvr>
                                      <p:to>
                                        <p:strVal val="visible"/>
                                      </p:to>
                                    </p:set>
                                    <p:animEffect transition="in" filter="fade">
                                      <p:cBhvr>
                                        <p:cTn id="7" dur="500"/>
                                        <p:tgtEl>
                                          <p:spTgt spid="308"/>
                                        </p:tgtEl>
                                      </p:cBhvr>
                                    </p:animEffect>
                                  </p:childTnLst>
                                </p:cTn>
                              </p:par>
                              <p:par>
                                <p:cTn id="8" presetID="10" presetClass="entr" presetSubtype="0" fill="hold" nodeType="withEffect">
                                  <p:stCondLst>
                                    <p:cond delay="58"/>
                                  </p:stCondLst>
                                  <p:childTnLst>
                                    <p:set>
                                      <p:cBhvr>
                                        <p:cTn id="9" dur="1" fill="hold">
                                          <p:stCondLst>
                                            <p:cond delay="0"/>
                                          </p:stCondLst>
                                        </p:cTn>
                                        <p:tgtEl>
                                          <p:spTgt spid="309"/>
                                        </p:tgtEl>
                                        <p:attrNameLst>
                                          <p:attrName>style.visibility</p:attrName>
                                        </p:attrNameLst>
                                      </p:cBhvr>
                                      <p:to>
                                        <p:strVal val="visible"/>
                                      </p:to>
                                    </p:set>
                                    <p:animEffect transition="in" filter="fade">
                                      <p:cBhvr>
                                        <p:cTn id="10" dur="500"/>
                                        <p:tgtEl>
                                          <p:spTgt spid="309"/>
                                        </p:tgtEl>
                                      </p:cBhvr>
                                    </p:animEffect>
                                  </p:childTnLst>
                                </p:cTn>
                              </p:par>
                              <p:par>
                                <p:cTn id="11" presetID="10" presetClass="entr" presetSubtype="0" fill="hold" nodeType="withEffect">
                                  <p:stCondLst>
                                    <p:cond delay="392"/>
                                  </p:stCondLst>
                                  <p:childTnLst>
                                    <p:set>
                                      <p:cBhvr>
                                        <p:cTn id="12" dur="1" fill="hold">
                                          <p:stCondLst>
                                            <p:cond delay="0"/>
                                          </p:stCondLst>
                                        </p:cTn>
                                        <p:tgtEl>
                                          <p:spTgt spid="310"/>
                                        </p:tgtEl>
                                        <p:attrNameLst>
                                          <p:attrName>style.visibility</p:attrName>
                                        </p:attrNameLst>
                                      </p:cBhvr>
                                      <p:to>
                                        <p:strVal val="visible"/>
                                      </p:to>
                                    </p:set>
                                    <p:animEffect transition="in" filter="fade">
                                      <p:cBhvr>
                                        <p:cTn id="13" dur="500"/>
                                        <p:tgtEl>
                                          <p:spTgt spid="310"/>
                                        </p:tgtEl>
                                      </p:cBhvr>
                                    </p:animEffect>
                                  </p:childTnLst>
                                </p:cTn>
                              </p:par>
                              <p:par>
                                <p:cTn id="14" presetID="10" presetClass="entr" presetSubtype="0" fill="hold" nodeType="withEffect">
                                  <p:stCondLst>
                                    <p:cond delay="377"/>
                                  </p:stCondLst>
                                  <p:childTnLst>
                                    <p:set>
                                      <p:cBhvr>
                                        <p:cTn id="15" dur="1" fill="hold">
                                          <p:stCondLst>
                                            <p:cond delay="0"/>
                                          </p:stCondLst>
                                        </p:cTn>
                                        <p:tgtEl>
                                          <p:spTgt spid="311"/>
                                        </p:tgtEl>
                                        <p:attrNameLst>
                                          <p:attrName>style.visibility</p:attrName>
                                        </p:attrNameLst>
                                      </p:cBhvr>
                                      <p:to>
                                        <p:strVal val="visible"/>
                                      </p:to>
                                    </p:set>
                                    <p:animEffect transition="in" filter="fade">
                                      <p:cBhvr>
                                        <p:cTn id="16" dur="500"/>
                                        <p:tgtEl>
                                          <p:spTgt spid="311"/>
                                        </p:tgtEl>
                                      </p:cBhvr>
                                    </p:animEffect>
                                  </p:childTnLst>
                                </p:cTn>
                              </p:par>
                              <p:par>
                                <p:cTn id="17" presetID="10" presetClass="entr" presetSubtype="0" fill="hold" nodeType="withEffect">
                                  <p:stCondLst>
                                    <p:cond delay="290"/>
                                  </p:stCondLst>
                                  <p:childTnLst>
                                    <p:set>
                                      <p:cBhvr>
                                        <p:cTn id="18" dur="1" fill="hold">
                                          <p:stCondLst>
                                            <p:cond delay="0"/>
                                          </p:stCondLst>
                                        </p:cTn>
                                        <p:tgtEl>
                                          <p:spTgt spid="312"/>
                                        </p:tgtEl>
                                        <p:attrNameLst>
                                          <p:attrName>style.visibility</p:attrName>
                                        </p:attrNameLst>
                                      </p:cBhvr>
                                      <p:to>
                                        <p:strVal val="visible"/>
                                      </p:to>
                                    </p:set>
                                    <p:animEffect transition="in" filter="fade">
                                      <p:cBhvr>
                                        <p:cTn id="19" dur="500"/>
                                        <p:tgtEl>
                                          <p:spTgt spid="312"/>
                                        </p:tgtEl>
                                      </p:cBhvr>
                                    </p:animEffect>
                                  </p:childTnLst>
                                </p:cTn>
                              </p:par>
                              <p:par>
                                <p:cTn id="20" presetID="10" presetClass="entr" presetSubtype="0" fill="hold" nodeType="withEffect">
                                  <p:stCondLst>
                                    <p:cond delay="20"/>
                                  </p:stCondLst>
                                  <p:childTnLst>
                                    <p:set>
                                      <p:cBhvr>
                                        <p:cTn id="21" dur="1" fill="hold">
                                          <p:stCondLst>
                                            <p:cond delay="0"/>
                                          </p:stCondLst>
                                        </p:cTn>
                                        <p:tgtEl>
                                          <p:spTgt spid="313"/>
                                        </p:tgtEl>
                                        <p:attrNameLst>
                                          <p:attrName>style.visibility</p:attrName>
                                        </p:attrNameLst>
                                      </p:cBhvr>
                                      <p:to>
                                        <p:strVal val="visible"/>
                                      </p:to>
                                    </p:set>
                                    <p:animEffect transition="in" filter="fade">
                                      <p:cBhvr>
                                        <p:cTn id="22" dur="500"/>
                                        <p:tgtEl>
                                          <p:spTgt spid="313"/>
                                        </p:tgtEl>
                                      </p:cBhvr>
                                    </p:animEffect>
                                  </p:childTnLst>
                                </p:cTn>
                              </p:par>
                              <p:par>
                                <p:cTn id="23" presetID="10" presetClass="entr" presetSubtype="0" fill="hold" nodeType="withEffect">
                                  <p:stCondLst>
                                    <p:cond delay="307"/>
                                  </p:stCondLst>
                                  <p:childTnLst>
                                    <p:set>
                                      <p:cBhvr>
                                        <p:cTn id="24" dur="1" fill="hold">
                                          <p:stCondLst>
                                            <p:cond delay="0"/>
                                          </p:stCondLst>
                                        </p:cTn>
                                        <p:tgtEl>
                                          <p:spTgt spid="314"/>
                                        </p:tgtEl>
                                        <p:attrNameLst>
                                          <p:attrName>style.visibility</p:attrName>
                                        </p:attrNameLst>
                                      </p:cBhvr>
                                      <p:to>
                                        <p:strVal val="visible"/>
                                      </p:to>
                                    </p:set>
                                    <p:animEffect transition="in" filter="fade">
                                      <p:cBhvr>
                                        <p:cTn id="25" dur="500"/>
                                        <p:tgtEl>
                                          <p:spTgt spid="314"/>
                                        </p:tgtEl>
                                      </p:cBhvr>
                                    </p:animEffect>
                                  </p:childTnLst>
                                </p:cTn>
                              </p:par>
                              <p:par>
                                <p:cTn id="26" presetID="10" presetClass="entr" presetSubtype="0" fill="hold" nodeType="withEffect">
                                  <p:stCondLst>
                                    <p:cond delay="88"/>
                                  </p:stCondLst>
                                  <p:childTnLst>
                                    <p:set>
                                      <p:cBhvr>
                                        <p:cTn id="27" dur="1" fill="hold">
                                          <p:stCondLst>
                                            <p:cond delay="0"/>
                                          </p:stCondLst>
                                        </p:cTn>
                                        <p:tgtEl>
                                          <p:spTgt spid="315"/>
                                        </p:tgtEl>
                                        <p:attrNameLst>
                                          <p:attrName>style.visibility</p:attrName>
                                        </p:attrNameLst>
                                      </p:cBhvr>
                                      <p:to>
                                        <p:strVal val="visible"/>
                                      </p:to>
                                    </p:set>
                                    <p:animEffect transition="in" filter="fade">
                                      <p:cBhvr>
                                        <p:cTn id="28" dur="500"/>
                                        <p:tgtEl>
                                          <p:spTgt spid="315"/>
                                        </p:tgtEl>
                                      </p:cBhvr>
                                    </p:animEffect>
                                  </p:childTnLst>
                                </p:cTn>
                              </p:par>
                              <p:par>
                                <p:cTn id="29" presetID="10" presetClass="entr" presetSubtype="0" fill="hold" nodeType="withEffect">
                                  <p:stCondLst>
                                    <p:cond delay="347"/>
                                  </p:stCondLst>
                                  <p:childTnLst>
                                    <p:set>
                                      <p:cBhvr>
                                        <p:cTn id="30" dur="1" fill="hold">
                                          <p:stCondLst>
                                            <p:cond delay="0"/>
                                          </p:stCondLst>
                                        </p:cTn>
                                        <p:tgtEl>
                                          <p:spTgt spid="316"/>
                                        </p:tgtEl>
                                        <p:attrNameLst>
                                          <p:attrName>style.visibility</p:attrName>
                                        </p:attrNameLst>
                                      </p:cBhvr>
                                      <p:to>
                                        <p:strVal val="visible"/>
                                      </p:to>
                                    </p:set>
                                    <p:animEffect transition="in" filter="fade">
                                      <p:cBhvr>
                                        <p:cTn id="31" dur="500"/>
                                        <p:tgtEl>
                                          <p:spTgt spid="316"/>
                                        </p:tgtEl>
                                      </p:cBhvr>
                                    </p:animEffect>
                                  </p:childTnLst>
                                </p:cTn>
                              </p:par>
                              <p:par>
                                <p:cTn id="32" presetID="10" presetClass="entr" presetSubtype="0" fill="hold" nodeType="withEffect">
                                  <p:stCondLst>
                                    <p:cond delay="340"/>
                                  </p:stCondLst>
                                  <p:childTnLst>
                                    <p:set>
                                      <p:cBhvr>
                                        <p:cTn id="33" dur="1" fill="hold">
                                          <p:stCondLst>
                                            <p:cond delay="0"/>
                                          </p:stCondLst>
                                        </p:cTn>
                                        <p:tgtEl>
                                          <p:spTgt spid="317"/>
                                        </p:tgtEl>
                                        <p:attrNameLst>
                                          <p:attrName>style.visibility</p:attrName>
                                        </p:attrNameLst>
                                      </p:cBhvr>
                                      <p:to>
                                        <p:strVal val="visible"/>
                                      </p:to>
                                    </p:set>
                                    <p:animEffect transition="in" filter="fade">
                                      <p:cBhvr>
                                        <p:cTn id="34" dur="500"/>
                                        <p:tgtEl>
                                          <p:spTgt spid="317"/>
                                        </p:tgtEl>
                                      </p:cBhvr>
                                    </p:animEffect>
                                  </p:childTnLst>
                                </p:cTn>
                              </p:par>
                              <p:par>
                                <p:cTn id="35" presetID="10" presetClass="entr" presetSubtype="0" fill="hold" nodeType="withEffect">
                                  <p:stCondLst>
                                    <p:cond delay="239"/>
                                  </p:stCondLst>
                                  <p:childTnLst>
                                    <p:set>
                                      <p:cBhvr>
                                        <p:cTn id="36" dur="1" fill="hold">
                                          <p:stCondLst>
                                            <p:cond delay="0"/>
                                          </p:stCondLst>
                                        </p:cTn>
                                        <p:tgtEl>
                                          <p:spTgt spid="318"/>
                                        </p:tgtEl>
                                        <p:attrNameLst>
                                          <p:attrName>style.visibility</p:attrName>
                                        </p:attrNameLst>
                                      </p:cBhvr>
                                      <p:to>
                                        <p:strVal val="visible"/>
                                      </p:to>
                                    </p:set>
                                    <p:animEffect transition="in" filter="fade">
                                      <p:cBhvr>
                                        <p:cTn id="37" dur="500"/>
                                        <p:tgtEl>
                                          <p:spTgt spid="318"/>
                                        </p:tgtEl>
                                      </p:cBhvr>
                                    </p:animEffect>
                                  </p:childTnLst>
                                </p:cTn>
                              </p:par>
                              <p:par>
                                <p:cTn id="38" presetID="10" presetClass="entr" presetSubtype="0" fill="hold" nodeType="withEffect">
                                  <p:stCondLst>
                                    <p:cond delay="158"/>
                                  </p:stCondLst>
                                  <p:childTnLst>
                                    <p:set>
                                      <p:cBhvr>
                                        <p:cTn id="39" dur="1" fill="hold">
                                          <p:stCondLst>
                                            <p:cond delay="0"/>
                                          </p:stCondLst>
                                        </p:cTn>
                                        <p:tgtEl>
                                          <p:spTgt spid="319"/>
                                        </p:tgtEl>
                                        <p:attrNameLst>
                                          <p:attrName>style.visibility</p:attrName>
                                        </p:attrNameLst>
                                      </p:cBhvr>
                                      <p:to>
                                        <p:strVal val="visible"/>
                                      </p:to>
                                    </p:set>
                                    <p:animEffect transition="in" filter="fade">
                                      <p:cBhvr>
                                        <p:cTn id="40" dur="500"/>
                                        <p:tgtEl>
                                          <p:spTgt spid="319"/>
                                        </p:tgtEl>
                                      </p:cBhvr>
                                    </p:animEffect>
                                  </p:childTnLst>
                                </p:cTn>
                              </p:par>
                              <p:par>
                                <p:cTn id="41" presetID="10" presetClass="entr" presetSubtype="0" fill="hold" nodeType="withEffect">
                                  <p:stCondLst>
                                    <p:cond delay="228"/>
                                  </p:stCondLst>
                                  <p:childTnLst>
                                    <p:set>
                                      <p:cBhvr>
                                        <p:cTn id="42" dur="1" fill="hold">
                                          <p:stCondLst>
                                            <p:cond delay="0"/>
                                          </p:stCondLst>
                                        </p:cTn>
                                        <p:tgtEl>
                                          <p:spTgt spid="320"/>
                                        </p:tgtEl>
                                        <p:attrNameLst>
                                          <p:attrName>style.visibility</p:attrName>
                                        </p:attrNameLst>
                                      </p:cBhvr>
                                      <p:to>
                                        <p:strVal val="visible"/>
                                      </p:to>
                                    </p:set>
                                    <p:animEffect transition="in" filter="fade">
                                      <p:cBhvr>
                                        <p:cTn id="43" dur="500"/>
                                        <p:tgtEl>
                                          <p:spTgt spid="320"/>
                                        </p:tgtEl>
                                      </p:cBhvr>
                                    </p:animEffect>
                                  </p:childTnLst>
                                </p:cTn>
                              </p:par>
                              <p:par>
                                <p:cTn id="44" presetID="10" presetClass="entr" presetSubtype="0" fill="hold" nodeType="withEffect">
                                  <p:stCondLst>
                                    <p:cond delay="353"/>
                                  </p:stCondLst>
                                  <p:childTnLst>
                                    <p:set>
                                      <p:cBhvr>
                                        <p:cTn id="45" dur="1" fill="hold">
                                          <p:stCondLst>
                                            <p:cond delay="0"/>
                                          </p:stCondLst>
                                        </p:cTn>
                                        <p:tgtEl>
                                          <p:spTgt spid="321"/>
                                        </p:tgtEl>
                                        <p:attrNameLst>
                                          <p:attrName>style.visibility</p:attrName>
                                        </p:attrNameLst>
                                      </p:cBhvr>
                                      <p:to>
                                        <p:strVal val="visible"/>
                                      </p:to>
                                    </p:set>
                                    <p:animEffect transition="in" filter="fade">
                                      <p:cBhvr>
                                        <p:cTn id="46" dur="500"/>
                                        <p:tgtEl>
                                          <p:spTgt spid="321"/>
                                        </p:tgtEl>
                                      </p:cBhvr>
                                    </p:animEffect>
                                  </p:childTnLst>
                                </p:cTn>
                              </p:par>
                              <p:par>
                                <p:cTn id="47" presetID="10" presetClass="entr" presetSubtype="0" fill="hold" nodeType="withEffect">
                                  <p:stCondLst>
                                    <p:cond delay="19"/>
                                  </p:stCondLst>
                                  <p:childTnLst>
                                    <p:set>
                                      <p:cBhvr>
                                        <p:cTn id="48" dur="1" fill="hold">
                                          <p:stCondLst>
                                            <p:cond delay="0"/>
                                          </p:stCondLst>
                                        </p:cTn>
                                        <p:tgtEl>
                                          <p:spTgt spid="322"/>
                                        </p:tgtEl>
                                        <p:attrNameLst>
                                          <p:attrName>style.visibility</p:attrName>
                                        </p:attrNameLst>
                                      </p:cBhvr>
                                      <p:to>
                                        <p:strVal val="visible"/>
                                      </p:to>
                                    </p:set>
                                    <p:animEffect transition="in" filter="fade">
                                      <p:cBhvr>
                                        <p:cTn id="49" dur="500"/>
                                        <p:tgtEl>
                                          <p:spTgt spid="322"/>
                                        </p:tgtEl>
                                      </p:cBhvr>
                                    </p:animEffect>
                                  </p:childTnLst>
                                </p:cTn>
                              </p:par>
                              <p:par>
                                <p:cTn id="50" presetID="10" presetClass="entr" presetSubtype="0" fill="hold" nodeType="withEffect">
                                  <p:stCondLst>
                                    <p:cond delay="358"/>
                                  </p:stCondLst>
                                  <p:childTnLst>
                                    <p:set>
                                      <p:cBhvr>
                                        <p:cTn id="51" dur="1" fill="hold">
                                          <p:stCondLst>
                                            <p:cond delay="0"/>
                                          </p:stCondLst>
                                        </p:cTn>
                                        <p:tgtEl>
                                          <p:spTgt spid="323"/>
                                        </p:tgtEl>
                                        <p:attrNameLst>
                                          <p:attrName>style.visibility</p:attrName>
                                        </p:attrNameLst>
                                      </p:cBhvr>
                                      <p:to>
                                        <p:strVal val="visible"/>
                                      </p:to>
                                    </p:set>
                                    <p:animEffect transition="in" filter="fade">
                                      <p:cBhvr>
                                        <p:cTn id="52" dur="500"/>
                                        <p:tgtEl>
                                          <p:spTgt spid="323"/>
                                        </p:tgtEl>
                                      </p:cBhvr>
                                    </p:animEffect>
                                  </p:childTnLst>
                                </p:cTn>
                              </p:par>
                              <p:par>
                                <p:cTn id="53" presetID="10" presetClass="entr" presetSubtype="0" fill="hold" nodeType="withEffect">
                                  <p:stCondLst>
                                    <p:cond delay="265"/>
                                  </p:stCondLst>
                                  <p:childTnLst>
                                    <p:set>
                                      <p:cBhvr>
                                        <p:cTn id="54" dur="1" fill="hold">
                                          <p:stCondLst>
                                            <p:cond delay="0"/>
                                          </p:stCondLst>
                                        </p:cTn>
                                        <p:tgtEl>
                                          <p:spTgt spid="324"/>
                                        </p:tgtEl>
                                        <p:attrNameLst>
                                          <p:attrName>style.visibility</p:attrName>
                                        </p:attrNameLst>
                                      </p:cBhvr>
                                      <p:to>
                                        <p:strVal val="visible"/>
                                      </p:to>
                                    </p:set>
                                    <p:animEffect transition="in" filter="fade">
                                      <p:cBhvr>
                                        <p:cTn id="55" dur="500"/>
                                        <p:tgtEl>
                                          <p:spTgt spid="324"/>
                                        </p:tgtEl>
                                      </p:cBhvr>
                                    </p:animEffect>
                                  </p:childTnLst>
                                </p:cTn>
                              </p:par>
                              <p:par>
                                <p:cTn id="56" presetID="10" presetClass="entr" presetSubtype="0" fill="hold" nodeType="withEffect">
                                  <p:stCondLst>
                                    <p:cond delay="155"/>
                                  </p:stCondLst>
                                  <p:childTnLst>
                                    <p:set>
                                      <p:cBhvr>
                                        <p:cTn id="57" dur="1" fill="hold">
                                          <p:stCondLst>
                                            <p:cond delay="0"/>
                                          </p:stCondLst>
                                        </p:cTn>
                                        <p:tgtEl>
                                          <p:spTgt spid="325"/>
                                        </p:tgtEl>
                                        <p:attrNameLst>
                                          <p:attrName>style.visibility</p:attrName>
                                        </p:attrNameLst>
                                      </p:cBhvr>
                                      <p:to>
                                        <p:strVal val="visible"/>
                                      </p:to>
                                    </p:set>
                                    <p:animEffect transition="in" filter="fade">
                                      <p:cBhvr>
                                        <p:cTn id="58" dur="500"/>
                                        <p:tgtEl>
                                          <p:spTgt spid="325"/>
                                        </p:tgtEl>
                                      </p:cBhvr>
                                    </p:animEffect>
                                  </p:childTnLst>
                                </p:cTn>
                              </p:par>
                              <p:par>
                                <p:cTn id="59" presetID="10" presetClass="entr" presetSubtype="0" fill="hold" nodeType="withEffect">
                                  <p:stCondLst>
                                    <p:cond delay="174"/>
                                  </p:stCondLst>
                                  <p:childTnLst>
                                    <p:set>
                                      <p:cBhvr>
                                        <p:cTn id="60" dur="1" fill="hold">
                                          <p:stCondLst>
                                            <p:cond delay="0"/>
                                          </p:stCondLst>
                                        </p:cTn>
                                        <p:tgtEl>
                                          <p:spTgt spid="326"/>
                                        </p:tgtEl>
                                        <p:attrNameLst>
                                          <p:attrName>style.visibility</p:attrName>
                                        </p:attrNameLst>
                                      </p:cBhvr>
                                      <p:to>
                                        <p:strVal val="visible"/>
                                      </p:to>
                                    </p:set>
                                    <p:animEffect transition="in" filter="fade">
                                      <p:cBhvr>
                                        <p:cTn id="61" dur="500"/>
                                        <p:tgtEl>
                                          <p:spTgt spid="326"/>
                                        </p:tgtEl>
                                      </p:cBhvr>
                                    </p:animEffect>
                                  </p:childTnLst>
                                </p:cTn>
                              </p:par>
                              <p:par>
                                <p:cTn id="62" presetID="10" presetClass="entr" presetSubtype="0" fill="hold" nodeType="withEffect">
                                  <p:stCondLst>
                                    <p:cond delay="134"/>
                                  </p:stCondLst>
                                  <p:childTnLst>
                                    <p:set>
                                      <p:cBhvr>
                                        <p:cTn id="63" dur="1" fill="hold">
                                          <p:stCondLst>
                                            <p:cond delay="0"/>
                                          </p:stCondLst>
                                        </p:cTn>
                                        <p:tgtEl>
                                          <p:spTgt spid="327"/>
                                        </p:tgtEl>
                                        <p:attrNameLst>
                                          <p:attrName>style.visibility</p:attrName>
                                        </p:attrNameLst>
                                      </p:cBhvr>
                                      <p:to>
                                        <p:strVal val="visible"/>
                                      </p:to>
                                    </p:set>
                                    <p:animEffect transition="in" filter="fade">
                                      <p:cBhvr>
                                        <p:cTn id="64" dur="500"/>
                                        <p:tgtEl>
                                          <p:spTgt spid="327"/>
                                        </p:tgtEl>
                                      </p:cBhvr>
                                    </p:animEffect>
                                  </p:childTnLst>
                                </p:cTn>
                              </p:par>
                              <p:par>
                                <p:cTn id="65" presetID="10" presetClass="entr" presetSubtype="0" fill="hold" nodeType="withEffect">
                                  <p:stCondLst>
                                    <p:cond delay="131"/>
                                  </p:stCondLst>
                                  <p:childTnLst>
                                    <p:set>
                                      <p:cBhvr>
                                        <p:cTn id="66" dur="1" fill="hold">
                                          <p:stCondLst>
                                            <p:cond delay="0"/>
                                          </p:stCondLst>
                                        </p:cTn>
                                        <p:tgtEl>
                                          <p:spTgt spid="328"/>
                                        </p:tgtEl>
                                        <p:attrNameLst>
                                          <p:attrName>style.visibility</p:attrName>
                                        </p:attrNameLst>
                                      </p:cBhvr>
                                      <p:to>
                                        <p:strVal val="visible"/>
                                      </p:to>
                                    </p:set>
                                    <p:animEffect transition="in" filter="fade">
                                      <p:cBhvr>
                                        <p:cTn id="67" dur="500"/>
                                        <p:tgtEl>
                                          <p:spTgt spid="328"/>
                                        </p:tgtEl>
                                      </p:cBhvr>
                                    </p:animEffect>
                                  </p:childTnLst>
                                </p:cTn>
                              </p:par>
                              <p:par>
                                <p:cTn id="68" presetID="10" presetClass="entr" presetSubtype="0" fill="hold" nodeType="withEffect">
                                  <p:stCondLst>
                                    <p:cond delay="142"/>
                                  </p:stCondLst>
                                  <p:childTnLst>
                                    <p:set>
                                      <p:cBhvr>
                                        <p:cTn id="69" dur="1" fill="hold">
                                          <p:stCondLst>
                                            <p:cond delay="0"/>
                                          </p:stCondLst>
                                        </p:cTn>
                                        <p:tgtEl>
                                          <p:spTgt spid="329"/>
                                        </p:tgtEl>
                                        <p:attrNameLst>
                                          <p:attrName>style.visibility</p:attrName>
                                        </p:attrNameLst>
                                      </p:cBhvr>
                                      <p:to>
                                        <p:strVal val="visible"/>
                                      </p:to>
                                    </p:set>
                                    <p:animEffect transition="in" filter="fade">
                                      <p:cBhvr>
                                        <p:cTn id="70" dur="500"/>
                                        <p:tgtEl>
                                          <p:spTgt spid="329"/>
                                        </p:tgtEl>
                                      </p:cBhvr>
                                    </p:animEffect>
                                  </p:childTnLst>
                                </p:cTn>
                              </p:par>
                              <p:par>
                                <p:cTn id="71" presetID="10" presetClass="entr" presetSubtype="0" fill="hold" nodeType="withEffect">
                                  <p:stCondLst>
                                    <p:cond delay="77"/>
                                  </p:stCondLst>
                                  <p:childTnLst>
                                    <p:set>
                                      <p:cBhvr>
                                        <p:cTn id="72" dur="1" fill="hold">
                                          <p:stCondLst>
                                            <p:cond delay="0"/>
                                          </p:stCondLst>
                                        </p:cTn>
                                        <p:tgtEl>
                                          <p:spTgt spid="330"/>
                                        </p:tgtEl>
                                        <p:attrNameLst>
                                          <p:attrName>style.visibility</p:attrName>
                                        </p:attrNameLst>
                                      </p:cBhvr>
                                      <p:to>
                                        <p:strVal val="visible"/>
                                      </p:to>
                                    </p:set>
                                    <p:animEffect transition="in" filter="fade">
                                      <p:cBhvr>
                                        <p:cTn id="73" dur="500"/>
                                        <p:tgtEl>
                                          <p:spTgt spid="330"/>
                                        </p:tgtEl>
                                      </p:cBhvr>
                                    </p:animEffect>
                                  </p:childTnLst>
                                </p:cTn>
                              </p:par>
                              <p:par>
                                <p:cTn id="74" presetID="10" presetClass="entr" presetSubtype="0" fill="hold" nodeType="withEffect">
                                  <p:stCondLst>
                                    <p:cond delay="260"/>
                                  </p:stCondLst>
                                  <p:childTnLst>
                                    <p:set>
                                      <p:cBhvr>
                                        <p:cTn id="75" dur="1" fill="hold">
                                          <p:stCondLst>
                                            <p:cond delay="0"/>
                                          </p:stCondLst>
                                        </p:cTn>
                                        <p:tgtEl>
                                          <p:spTgt spid="331"/>
                                        </p:tgtEl>
                                        <p:attrNameLst>
                                          <p:attrName>style.visibility</p:attrName>
                                        </p:attrNameLst>
                                      </p:cBhvr>
                                      <p:to>
                                        <p:strVal val="visible"/>
                                      </p:to>
                                    </p:set>
                                    <p:animEffect transition="in" filter="fade">
                                      <p:cBhvr>
                                        <p:cTn id="76" dur="500"/>
                                        <p:tgtEl>
                                          <p:spTgt spid="331"/>
                                        </p:tgtEl>
                                      </p:cBhvr>
                                    </p:animEffect>
                                  </p:childTnLst>
                                </p:cTn>
                              </p:par>
                              <p:par>
                                <p:cTn id="77" presetID="10" presetClass="entr" presetSubtype="0" fill="hold" nodeType="withEffect">
                                  <p:stCondLst>
                                    <p:cond delay="162"/>
                                  </p:stCondLst>
                                  <p:childTnLst>
                                    <p:set>
                                      <p:cBhvr>
                                        <p:cTn id="78" dur="1" fill="hold">
                                          <p:stCondLst>
                                            <p:cond delay="0"/>
                                          </p:stCondLst>
                                        </p:cTn>
                                        <p:tgtEl>
                                          <p:spTgt spid="332"/>
                                        </p:tgtEl>
                                        <p:attrNameLst>
                                          <p:attrName>style.visibility</p:attrName>
                                        </p:attrNameLst>
                                      </p:cBhvr>
                                      <p:to>
                                        <p:strVal val="visible"/>
                                      </p:to>
                                    </p:set>
                                    <p:animEffect transition="in" filter="fade">
                                      <p:cBhvr>
                                        <p:cTn id="79" dur="500"/>
                                        <p:tgtEl>
                                          <p:spTgt spid="332"/>
                                        </p:tgtEl>
                                      </p:cBhvr>
                                    </p:animEffect>
                                  </p:childTnLst>
                                </p:cTn>
                              </p:par>
                              <p:par>
                                <p:cTn id="80" presetID="10" presetClass="entr" presetSubtype="0" fill="hold" nodeType="withEffect">
                                  <p:stCondLst>
                                    <p:cond delay="226"/>
                                  </p:stCondLst>
                                  <p:childTnLst>
                                    <p:set>
                                      <p:cBhvr>
                                        <p:cTn id="81" dur="1" fill="hold">
                                          <p:stCondLst>
                                            <p:cond delay="0"/>
                                          </p:stCondLst>
                                        </p:cTn>
                                        <p:tgtEl>
                                          <p:spTgt spid="333"/>
                                        </p:tgtEl>
                                        <p:attrNameLst>
                                          <p:attrName>style.visibility</p:attrName>
                                        </p:attrNameLst>
                                      </p:cBhvr>
                                      <p:to>
                                        <p:strVal val="visible"/>
                                      </p:to>
                                    </p:set>
                                    <p:animEffect transition="in" filter="fade">
                                      <p:cBhvr>
                                        <p:cTn id="82" dur="500"/>
                                        <p:tgtEl>
                                          <p:spTgt spid="333"/>
                                        </p:tgtEl>
                                      </p:cBhvr>
                                    </p:animEffect>
                                  </p:childTnLst>
                                </p:cTn>
                              </p:par>
                              <p:par>
                                <p:cTn id="83" presetID="10" presetClass="entr" presetSubtype="0" fill="hold" nodeType="withEffect">
                                  <p:stCondLst>
                                    <p:cond delay="202"/>
                                  </p:stCondLst>
                                  <p:childTnLst>
                                    <p:set>
                                      <p:cBhvr>
                                        <p:cTn id="84" dur="1" fill="hold">
                                          <p:stCondLst>
                                            <p:cond delay="0"/>
                                          </p:stCondLst>
                                        </p:cTn>
                                        <p:tgtEl>
                                          <p:spTgt spid="334"/>
                                        </p:tgtEl>
                                        <p:attrNameLst>
                                          <p:attrName>style.visibility</p:attrName>
                                        </p:attrNameLst>
                                      </p:cBhvr>
                                      <p:to>
                                        <p:strVal val="visible"/>
                                      </p:to>
                                    </p:set>
                                    <p:animEffect transition="in" filter="fade">
                                      <p:cBhvr>
                                        <p:cTn id="85" dur="500"/>
                                        <p:tgtEl>
                                          <p:spTgt spid="334"/>
                                        </p:tgtEl>
                                      </p:cBhvr>
                                    </p:animEffect>
                                  </p:childTnLst>
                                </p:cTn>
                              </p:par>
                              <p:par>
                                <p:cTn id="86" presetID="10" presetClass="entr" presetSubtype="0" fill="hold" nodeType="withEffect">
                                  <p:stCondLst>
                                    <p:cond delay="343"/>
                                  </p:stCondLst>
                                  <p:childTnLst>
                                    <p:set>
                                      <p:cBhvr>
                                        <p:cTn id="87" dur="1" fill="hold">
                                          <p:stCondLst>
                                            <p:cond delay="0"/>
                                          </p:stCondLst>
                                        </p:cTn>
                                        <p:tgtEl>
                                          <p:spTgt spid="335"/>
                                        </p:tgtEl>
                                        <p:attrNameLst>
                                          <p:attrName>style.visibility</p:attrName>
                                        </p:attrNameLst>
                                      </p:cBhvr>
                                      <p:to>
                                        <p:strVal val="visible"/>
                                      </p:to>
                                    </p:set>
                                    <p:animEffect transition="in" filter="fade">
                                      <p:cBhvr>
                                        <p:cTn id="88" dur="500"/>
                                        <p:tgtEl>
                                          <p:spTgt spid="335"/>
                                        </p:tgtEl>
                                      </p:cBhvr>
                                    </p:animEffect>
                                  </p:childTnLst>
                                </p:cTn>
                              </p:par>
                              <p:par>
                                <p:cTn id="89" presetID="10" presetClass="entr" presetSubtype="0" fill="hold" nodeType="withEffect">
                                  <p:stCondLst>
                                    <p:cond delay="8"/>
                                  </p:stCondLst>
                                  <p:childTnLst>
                                    <p:set>
                                      <p:cBhvr>
                                        <p:cTn id="90" dur="1" fill="hold">
                                          <p:stCondLst>
                                            <p:cond delay="0"/>
                                          </p:stCondLst>
                                        </p:cTn>
                                        <p:tgtEl>
                                          <p:spTgt spid="336"/>
                                        </p:tgtEl>
                                        <p:attrNameLst>
                                          <p:attrName>style.visibility</p:attrName>
                                        </p:attrNameLst>
                                      </p:cBhvr>
                                      <p:to>
                                        <p:strVal val="visible"/>
                                      </p:to>
                                    </p:set>
                                    <p:animEffect transition="in" filter="fade">
                                      <p:cBhvr>
                                        <p:cTn id="91" dur="500"/>
                                        <p:tgtEl>
                                          <p:spTgt spid="336"/>
                                        </p:tgtEl>
                                      </p:cBhvr>
                                    </p:animEffect>
                                  </p:childTnLst>
                                </p:cTn>
                              </p:par>
                              <p:par>
                                <p:cTn id="92" presetID="10" presetClass="entr" presetSubtype="0" fill="hold" nodeType="withEffect">
                                  <p:stCondLst>
                                    <p:cond delay="110"/>
                                  </p:stCondLst>
                                  <p:childTnLst>
                                    <p:set>
                                      <p:cBhvr>
                                        <p:cTn id="93" dur="1" fill="hold">
                                          <p:stCondLst>
                                            <p:cond delay="0"/>
                                          </p:stCondLst>
                                        </p:cTn>
                                        <p:tgtEl>
                                          <p:spTgt spid="337"/>
                                        </p:tgtEl>
                                        <p:attrNameLst>
                                          <p:attrName>style.visibility</p:attrName>
                                        </p:attrNameLst>
                                      </p:cBhvr>
                                      <p:to>
                                        <p:strVal val="visible"/>
                                      </p:to>
                                    </p:set>
                                    <p:animEffect transition="in" filter="fade">
                                      <p:cBhvr>
                                        <p:cTn id="94" dur="500"/>
                                        <p:tgtEl>
                                          <p:spTgt spid="337"/>
                                        </p:tgtEl>
                                      </p:cBhvr>
                                    </p:animEffect>
                                  </p:childTnLst>
                                </p:cTn>
                              </p:par>
                              <p:par>
                                <p:cTn id="95" presetID="10" presetClass="entr" presetSubtype="0" fill="hold" nodeType="withEffect">
                                  <p:stCondLst>
                                    <p:cond delay="127"/>
                                  </p:stCondLst>
                                  <p:childTnLst>
                                    <p:set>
                                      <p:cBhvr>
                                        <p:cTn id="96" dur="1" fill="hold">
                                          <p:stCondLst>
                                            <p:cond delay="0"/>
                                          </p:stCondLst>
                                        </p:cTn>
                                        <p:tgtEl>
                                          <p:spTgt spid="338"/>
                                        </p:tgtEl>
                                        <p:attrNameLst>
                                          <p:attrName>style.visibility</p:attrName>
                                        </p:attrNameLst>
                                      </p:cBhvr>
                                      <p:to>
                                        <p:strVal val="visible"/>
                                      </p:to>
                                    </p:set>
                                    <p:animEffect transition="in" filter="fade">
                                      <p:cBhvr>
                                        <p:cTn id="97" dur="500"/>
                                        <p:tgtEl>
                                          <p:spTgt spid="338"/>
                                        </p:tgtEl>
                                      </p:cBhvr>
                                    </p:animEffect>
                                  </p:childTnLst>
                                </p:cTn>
                              </p:par>
                              <p:par>
                                <p:cTn id="98" presetID="10" presetClass="entr" presetSubtype="0" fill="hold" nodeType="withEffect">
                                  <p:stCondLst>
                                    <p:cond delay="297"/>
                                  </p:stCondLst>
                                  <p:childTnLst>
                                    <p:set>
                                      <p:cBhvr>
                                        <p:cTn id="99" dur="1" fill="hold">
                                          <p:stCondLst>
                                            <p:cond delay="0"/>
                                          </p:stCondLst>
                                        </p:cTn>
                                        <p:tgtEl>
                                          <p:spTgt spid="339"/>
                                        </p:tgtEl>
                                        <p:attrNameLst>
                                          <p:attrName>style.visibility</p:attrName>
                                        </p:attrNameLst>
                                      </p:cBhvr>
                                      <p:to>
                                        <p:strVal val="visible"/>
                                      </p:to>
                                    </p:set>
                                    <p:animEffect transition="in" filter="fade">
                                      <p:cBhvr>
                                        <p:cTn id="100" dur="500"/>
                                        <p:tgtEl>
                                          <p:spTgt spid="339"/>
                                        </p:tgtEl>
                                      </p:cBhvr>
                                    </p:animEffect>
                                  </p:childTnLst>
                                </p:cTn>
                              </p:par>
                              <p:par>
                                <p:cTn id="101" presetID="10" presetClass="entr" presetSubtype="0" fill="hold" nodeType="withEffect">
                                  <p:stCondLst>
                                    <p:cond delay="380"/>
                                  </p:stCondLst>
                                  <p:childTnLst>
                                    <p:set>
                                      <p:cBhvr>
                                        <p:cTn id="102" dur="1" fill="hold">
                                          <p:stCondLst>
                                            <p:cond delay="0"/>
                                          </p:stCondLst>
                                        </p:cTn>
                                        <p:tgtEl>
                                          <p:spTgt spid="340"/>
                                        </p:tgtEl>
                                        <p:attrNameLst>
                                          <p:attrName>style.visibility</p:attrName>
                                        </p:attrNameLst>
                                      </p:cBhvr>
                                      <p:to>
                                        <p:strVal val="visible"/>
                                      </p:to>
                                    </p:set>
                                    <p:animEffect transition="in" filter="fade">
                                      <p:cBhvr>
                                        <p:cTn id="103" dur="500"/>
                                        <p:tgtEl>
                                          <p:spTgt spid="340"/>
                                        </p:tgtEl>
                                      </p:cBhvr>
                                    </p:animEffect>
                                  </p:childTnLst>
                                </p:cTn>
                              </p:par>
                              <p:par>
                                <p:cTn id="104" presetID="10" presetClass="entr" presetSubtype="0" fill="hold" nodeType="withEffect">
                                  <p:stCondLst>
                                    <p:cond delay="366"/>
                                  </p:stCondLst>
                                  <p:childTnLst>
                                    <p:set>
                                      <p:cBhvr>
                                        <p:cTn id="105" dur="1" fill="hold">
                                          <p:stCondLst>
                                            <p:cond delay="0"/>
                                          </p:stCondLst>
                                        </p:cTn>
                                        <p:tgtEl>
                                          <p:spTgt spid="341"/>
                                        </p:tgtEl>
                                        <p:attrNameLst>
                                          <p:attrName>style.visibility</p:attrName>
                                        </p:attrNameLst>
                                      </p:cBhvr>
                                      <p:to>
                                        <p:strVal val="visible"/>
                                      </p:to>
                                    </p:set>
                                    <p:animEffect transition="in" filter="fade">
                                      <p:cBhvr>
                                        <p:cTn id="106" dur="500"/>
                                        <p:tgtEl>
                                          <p:spTgt spid="341"/>
                                        </p:tgtEl>
                                      </p:cBhvr>
                                    </p:animEffect>
                                  </p:childTnLst>
                                </p:cTn>
                              </p:par>
                              <p:par>
                                <p:cTn id="107" presetID="10" presetClass="entr" presetSubtype="0" fill="hold" nodeType="withEffect">
                                  <p:stCondLst>
                                    <p:cond delay="357"/>
                                  </p:stCondLst>
                                  <p:childTnLst>
                                    <p:set>
                                      <p:cBhvr>
                                        <p:cTn id="108" dur="1" fill="hold">
                                          <p:stCondLst>
                                            <p:cond delay="0"/>
                                          </p:stCondLst>
                                        </p:cTn>
                                        <p:tgtEl>
                                          <p:spTgt spid="342"/>
                                        </p:tgtEl>
                                        <p:attrNameLst>
                                          <p:attrName>style.visibility</p:attrName>
                                        </p:attrNameLst>
                                      </p:cBhvr>
                                      <p:to>
                                        <p:strVal val="visible"/>
                                      </p:to>
                                    </p:set>
                                    <p:animEffect transition="in" filter="fade">
                                      <p:cBhvr>
                                        <p:cTn id="109" dur="500"/>
                                        <p:tgtEl>
                                          <p:spTgt spid="342"/>
                                        </p:tgtEl>
                                      </p:cBhvr>
                                    </p:animEffect>
                                  </p:childTnLst>
                                </p:cTn>
                              </p:par>
                              <p:par>
                                <p:cTn id="110" presetID="10" presetClass="entr" presetSubtype="0" fill="hold" nodeType="withEffect">
                                  <p:stCondLst>
                                    <p:cond delay="249"/>
                                  </p:stCondLst>
                                  <p:childTnLst>
                                    <p:set>
                                      <p:cBhvr>
                                        <p:cTn id="111" dur="1" fill="hold">
                                          <p:stCondLst>
                                            <p:cond delay="0"/>
                                          </p:stCondLst>
                                        </p:cTn>
                                        <p:tgtEl>
                                          <p:spTgt spid="343"/>
                                        </p:tgtEl>
                                        <p:attrNameLst>
                                          <p:attrName>style.visibility</p:attrName>
                                        </p:attrNameLst>
                                      </p:cBhvr>
                                      <p:to>
                                        <p:strVal val="visible"/>
                                      </p:to>
                                    </p:set>
                                    <p:animEffect transition="in" filter="fade">
                                      <p:cBhvr>
                                        <p:cTn id="112" dur="500"/>
                                        <p:tgtEl>
                                          <p:spTgt spid="343"/>
                                        </p:tgtEl>
                                      </p:cBhvr>
                                    </p:animEffect>
                                  </p:childTnLst>
                                </p:cTn>
                              </p:par>
                              <p:par>
                                <p:cTn id="113" presetID="10" presetClass="entr" presetSubtype="0" fill="hold" nodeType="withEffect">
                                  <p:stCondLst>
                                    <p:cond delay="263"/>
                                  </p:stCondLst>
                                  <p:childTnLst>
                                    <p:set>
                                      <p:cBhvr>
                                        <p:cTn id="114" dur="1" fill="hold">
                                          <p:stCondLst>
                                            <p:cond delay="0"/>
                                          </p:stCondLst>
                                        </p:cTn>
                                        <p:tgtEl>
                                          <p:spTgt spid="344"/>
                                        </p:tgtEl>
                                        <p:attrNameLst>
                                          <p:attrName>style.visibility</p:attrName>
                                        </p:attrNameLst>
                                      </p:cBhvr>
                                      <p:to>
                                        <p:strVal val="visible"/>
                                      </p:to>
                                    </p:set>
                                    <p:animEffect transition="in" filter="fade">
                                      <p:cBhvr>
                                        <p:cTn id="115" dur="500"/>
                                        <p:tgtEl>
                                          <p:spTgt spid="344"/>
                                        </p:tgtEl>
                                      </p:cBhvr>
                                    </p:animEffect>
                                  </p:childTnLst>
                                </p:cTn>
                              </p:par>
                              <p:par>
                                <p:cTn id="116" presetID="10" presetClass="entr" presetSubtype="0" fill="hold" nodeType="withEffect">
                                  <p:stCondLst>
                                    <p:cond delay="112"/>
                                  </p:stCondLst>
                                  <p:childTnLst>
                                    <p:set>
                                      <p:cBhvr>
                                        <p:cTn id="117" dur="1" fill="hold">
                                          <p:stCondLst>
                                            <p:cond delay="0"/>
                                          </p:stCondLst>
                                        </p:cTn>
                                        <p:tgtEl>
                                          <p:spTgt spid="345"/>
                                        </p:tgtEl>
                                        <p:attrNameLst>
                                          <p:attrName>style.visibility</p:attrName>
                                        </p:attrNameLst>
                                      </p:cBhvr>
                                      <p:to>
                                        <p:strVal val="visible"/>
                                      </p:to>
                                    </p:set>
                                    <p:animEffect transition="in" filter="fade">
                                      <p:cBhvr>
                                        <p:cTn id="118" dur="500"/>
                                        <p:tgtEl>
                                          <p:spTgt spid="345"/>
                                        </p:tgtEl>
                                      </p:cBhvr>
                                    </p:animEffect>
                                  </p:childTnLst>
                                </p:cTn>
                              </p:par>
                              <p:par>
                                <p:cTn id="119" presetID="10" presetClass="entr" presetSubtype="0" fill="hold" nodeType="withEffect">
                                  <p:stCondLst>
                                    <p:cond delay="307"/>
                                  </p:stCondLst>
                                  <p:childTnLst>
                                    <p:set>
                                      <p:cBhvr>
                                        <p:cTn id="120" dur="1" fill="hold">
                                          <p:stCondLst>
                                            <p:cond delay="0"/>
                                          </p:stCondLst>
                                        </p:cTn>
                                        <p:tgtEl>
                                          <p:spTgt spid="346"/>
                                        </p:tgtEl>
                                        <p:attrNameLst>
                                          <p:attrName>style.visibility</p:attrName>
                                        </p:attrNameLst>
                                      </p:cBhvr>
                                      <p:to>
                                        <p:strVal val="visible"/>
                                      </p:to>
                                    </p:set>
                                    <p:animEffect transition="in" filter="fade">
                                      <p:cBhvr>
                                        <p:cTn id="121" dur="500"/>
                                        <p:tgtEl>
                                          <p:spTgt spid="346"/>
                                        </p:tgtEl>
                                      </p:cBhvr>
                                    </p:animEffect>
                                  </p:childTnLst>
                                </p:cTn>
                              </p:par>
                              <p:par>
                                <p:cTn id="122" presetID="10" presetClass="entr" presetSubtype="0" fill="hold" nodeType="withEffect">
                                  <p:stCondLst>
                                    <p:cond delay="20"/>
                                  </p:stCondLst>
                                  <p:childTnLst>
                                    <p:set>
                                      <p:cBhvr>
                                        <p:cTn id="123" dur="1" fill="hold">
                                          <p:stCondLst>
                                            <p:cond delay="0"/>
                                          </p:stCondLst>
                                        </p:cTn>
                                        <p:tgtEl>
                                          <p:spTgt spid="347"/>
                                        </p:tgtEl>
                                        <p:attrNameLst>
                                          <p:attrName>style.visibility</p:attrName>
                                        </p:attrNameLst>
                                      </p:cBhvr>
                                      <p:to>
                                        <p:strVal val="visible"/>
                                      </p:to>
                                    </p:set>
                                    <p:animEffect transition="in" filter="fade">
                                      <p:cBhvr>
                                        <p:cTn id="124" dur="500"/>
                                        <p:tgtEl>
                                          <p:spTgt spid="347"/>
                                        </p:tgtEl>
                                      </p:cBhvr>
                                    </p:animEffect>
                                  </p:childTnLst>
                                </p:cTn>
                              </p:par>
                              <p:par>
                                <p:cTn id="125" presetID="10" presetClass="entr" presetSubtype="0" fill="hold" nodeType="withEffect">
                                  <p:stCondLst>
                                    <p:cond delay="68"/>
                                  </p:stCondLst>
                                  <p:childTnLst>
                                    <p:set>
                                      <p:cBhvr>
                                        <p:cTn id="126" dur="1" fill="hold">
                                          <p:stCondLst>
                                            <p:cond delay="0"/>
                                          </p:stCondLst>
                                        </p:cTn>
                                        <p:tgtEl>
                                          <p:spTgt spid="348"/>
                                        </p:tgtEl>
                                        <p:attrNameLst>
                                          <p:attrName>style.visibility</p:attrName>
                                        </p:attrNameLst>
                                      </p:cBhvr>
                                      <p:to>
                                        <p:strVal val="visible"/>
                                      </p:to>
                                    </p:set>
                                    <p:animEffect transition="in" filter="fade">
                                      <p:cBhvr>
                                        <p:cTn id="127" dur="500"/>
                                        <p:tgtEl>
                                          <p:spTgt spid="348"/>
                                        </p:tgtEl>
                                      </p:cBhvr>
                                    </p:animEffect>
                                  </p:childTnLst>
                                </p:cTn>
                              </p:par>
                              <p:par>
                                <p:cTn id="128" presetID="10" presetClass="entr" presetSubtype="0" fill="hold" nodeType="withEffect">
                                  <p:stCondLst>
                                    <p:cond delay="77"/>
                                  </p:stCondLst>
                                  <p:childTnLst>
                                    <p:set>
                                      <p:cBhvr>
                                        <p:cTn id="129" dur="1" fill="hold">
                                          <p:stCondLst>
                                            <p:cond delay="0"/>
                                          </p:stCondLst>
                                        </p:cTn>
                                        <p:tgtEl>
                                          <p:spTgt spid="349"/>
                                        </p:tgtEl>
                                        <p:attrNameLst>
                                          <p:attrName>style.visibility</p:attrName>
                                        </p:attrNameLst>
                                      </p:cBhvr>
                                      <p:to>
                                        <p:strVal val="visible"/>
                                      </p:to>
                                    </p:set>
                                    <p:animEffect transition="in" filter="fade">
                                      <p:cBhvr>
                                        <p:cTn id="130" dur="500"/>
                                        <p:tgtEl>
                                          <p:spTgt spid="349"/>
                                        </p:tgtEl>
                                      </p:cBhvr>
                                    </p:animEffect>
                                  </p:childTnLst>
                                </p:cTn>
                              </p:par>
                              <p:par>
                                <p:cTn id="131" presetID="10" presetClass="entr" presetSubtype="0" fill="hold" nodeType="withEffect">
                                  <p:stCondLst>
                                    <p:cond delay="57"/>
                                  </p:stCondLst>
                                  <p:childTnLst>
                                    <p:set>
                                      <p:cBhvr>
                                        <p:cTn id="132" dur="1" fill="hold">
                                          <p:stCondLst>
                                            <p:cond delay="0"/>
                                          </p:stCondLst>
                                        </p:cTn>
                                        <p:tgtEl>
                                          <p:spTgt spid="350"/>
                                        </p:tgtEl>
                                        <p:attrNameLst>
                                          <p:attrName>style.visibility</p:attrName>
                                        </p:attrNameLst>
                                      </p:cBhvr>
                                      <p:to>
                                        <p:strVal val="visible"/>
                                      </p:to>
                                    </p:set>
                                    <p:animEffect transition="in" filter="fade">
                                      <p:cBhvr>
                                        <p:cTn id="133" dur="500"/>
                                        <p:tgtEl>
                                          <p:spTgt spid="350"/>
                                        </p:tgtEl>
                                      </p:cBhvr>
                                    </p:animEffect>
                                  </p:childTnLst>
                                </p:cTn>
                              </p:par>
                              <p:par>
                                <p:cTn id="134" presetID="10" presetClass="entr" presetSubtype="0" fill="hold" nodeType="withEffect">
                                  <p:stCondLst>
                                    <p:cond delay="249"/>
                                  </p:stCondLst>
                                  <p:childTnLst>
                                    <p:set>
                                      <p:cBhvr>
                                        <p:cTn id="135" dur="1" fill="hold">
                                          <p:stCondLst>
                                            <p:cond delay="0"/>
                                          </p:stCondLst>
                                        </p:cTn>
                                        <p:tgtEl>
                                          <p:spTgt spid="351"/>
                                        </p:tgtEl>
                                        <p:attrNameLst>
                                          <p:attrName>style.visibility</p:attrName>
                                        </p:attrNameLst>
                                      </p:cBhvr>
                                      <p:to>
                                        <p:strVal val="visible"/>
                                      </p:to>
                                    </p:set>
                                    <p:animEffect transition="in" filter="fade">
                                      <p:cBhvr>
                                        <p:cTn id="136" dur="500"/>
                                        <p:tgtEl>
                                          <p:spTgt spid="351"/>
                                        </p:tgtEl>
                                      </p:cBhvr>
                                    </p:animEffect>
                                  </p:childTnLst>
                                </p:cTn>
                              </p:par>
                              <p:par>
                                <p:cTn id="137" presetID="10" presetClass="entr" presetSubtype="0" fill="hold" nodeType="withEffect">
                                  <p:stCondLst>
                                    <p:cond delay="202"/>
                                  </p:stCondLst>
                                  <p:childTnLst>
                                    <p:set>
                                      <p:cBhvr>
                                        <p:cTn id="138" dur="1" fill="hold">
                                          <p:stCondLst>
                                            <p:cond delay="0"/>
                                          </p:stCondLst>
                                        </p:cTn>
                                        <p:tgtEl>
                                          <p:spTgt spid="352"/>
                                        </p:tgtEl>
                                        <p:attrNameLst>
                                          <p:attrName>style.visibility</p:attrName>
                                        </p:attrNameLst>
                                      </p:cBhvr>
                                      <p:to>
                                        <p:strVal val="visible"/>
                                      </p:to>
                                    </p:set>
                                    <p:animEffect transition="in" filter="fade">
                                      <p:cBhvr>
                                        <p:cTn id="139" dur="500"/>
                                        <p:tgtEl>
                                          <p:spTgt spid="352"/>
                                        </p:tgtEl>
                                      </p:cBhvr>
                                    </p:animEffect>
                                  </p:childTnLst>
                                </p:cTn>
                              </p:par>
                              <p:par>
                                <p:cTn id="140" presetID="10" presetClass="entr" presetSubtype="0" fill="hold" nodeType="withEffect">
                                  <p:stCondLst>
                                    <p:cond delay="218"/>
                                  </p:stCondLst>
                                  <p:childTnLst>
                                    <p:set>
                                      <p:cBhvr>
                                        <p:cTn id="141" dur="1" fill="hold">
                                          <p:stCondLst>
                                            <p:cond delay="0"/>
                                          </p:stCondLst>
                                        </p:cTn>
                                        <p:tgtEl>
                                          <p:spTgt spid="353"/>
                                        </p:tgtEl>
                                        <p:attrNameLst>
                                          <p:attrName>style.visibility</p:attrName>
                                        </p:attrNameLst>
                                      </p:cBhvr>
                                      <p:to>
                                        <p:strVal val="visible"/>
                                      </p:to>
                                    </p:set>
                                    <p:animEffect transition="in" filter="fade">
                                      <p:cBhvr>
                                        <p:cTn id="142" dur="500"/>
                                        <p:tgtEl>
                                          <p:spTgt spid="353"/>
                                        </p:tgtEl>
                                      </p:cBhvr>
                                    </p:animEffect>
                                  </p:childTnLst>
                                </p:cTn>
                              </p:par>
                              <p:par>
                                <p:cTn id="143" presetID="10" presetClass="entr" presetSubtype="0" fill="hold" nodeType="withEffect">
                                  <p:stCondLst>
                                    <p:cond delay="169"/>
                                  </p:stCondLst>
                                  <p:childTnLst>
                                    <p:set>
                                      <p:cBhvr>
                                        <p:cTn id="144" dur="1" fill="hold">
                                          <p:stCondLst>
                                            <p:cond delay="0"/>
                                          </p:stCondLst>
                                        </p:cTn>
                                        <p:tgtEl>
                                          <p:spTgt spid="354"/>
                                        </p:tgtEl>
                                        <p:attrNameLst>
                                          <p:attrName>style.visibility</p:attrName>
                                        </p:attrNameLst>
                                      </p:cBhvr>
                                      <p:to>
                                        <p:strVal val="visible"/>
                                      </p:to>
                                    </p:set>
                                    <p:animEffect transition="in" filter="fade">
                                      <p:cBhvr>
                                        <p:cTn id="145" dur="500"/>
                                        <p:tgtEl>
                                          <p:spTgt spid="354"/>
                                        </p:tgtEl>
                                      </p:cBhvr>
                                    </p:animEffect>
                                  </p:childTnLst>
                                </p:cTn>
                              </p:par>
                              <p:par>
                                <p:cTn id="146" presetID="10" presetClass="entr" presetSubtype="0" fill="hold" nodeType="withEffect">
                                  <p:stCondLst>
                                    <p:cond delay="119"/>
                                  </p:stCondLst>
                                  <p:childTnLst>
                                    <p:set>
                                      <p:cBhvr>
                                        <p:cTn id="147" dur="1" fill="hold">
                                          <p:stCondLst>
                                            <p:cond delay="0"/>
                                          </p:stCondLst>
                                        </p:cTn>
                                        <p:tgtEl>
                                          <p:spTgt spid="355"/>
                                        </p:tgtEl>
                                        <p:attrNameLst>
                                          <p:attrName>style.visibility</p:attrName>
                                        </p:attrNameLst>
                                      </p:cBhvr>
                                      <p:to>
                                        <p:strVal val="visible"/>
                                      </p:to>
                                    </p:set>
                                    <p:animEffect transition="in" filter="fade">
                                      <p:cBhvr>
                                        <p:cTn id="148" dur="500"/>
                                        <p:tgtEl>
                                          <p:spTgt spid="355"/>
                                        </p:tgtEl>
                                      </p:cBhvr>
                                    </p:animEffect>
                                  </p:childTnLst>
                                </p:cTn>
                              </p:par>
                              <p:par>
                                <p:cTn id="149" presetID="10" presetClass="entr" presetSubtype="0" fill="hold" nodeType="withEffect">
                                  <p:stCondLst>
                                    <p:cond delay="233"/>
                                  </p:stCondLst>
                                  <p:childTnLst>
                                    <p:set>
                                      <p:cBhvr>
                                        <p:cTn id="150" dur="1" fill="hold">
                                          <p:stCondLst>
                                            <p:cond delay="0"/>
                                          </p:stCondLst>
                                        </p:cTn>
                                        <p:tgtEl>
                                          <p:spTgt spid="356"/>
                                        </p:tgtEl>
                                        <p:attrNameLst>
                                          <p:attrName>style.visibility</p:attrName>
                                        </p:attrNameLst>
                                      </p:cBhvr>
                                      <p:to>
                                        <p:strVal val="visible"/>
                                      </p:to>
                                    </p:set>
                                    <p:animEffect transition="in" filter="fade">
                                      <p:cBhvr>
                                        <p:cTn id="151" dur="500"/>
                                        <p:tgtEl>
                                          <p:spTgt spid="356"/>
                                        </p:tgtEl>
                                      </p:cBhvr>
                                    </p:animEffect>
                                  </p:childTnLst>
                                </p:cTn>
                              </p:par>
                              <p:par>
                                <p:cTn id="152" presetID="10" presetClass="entr" presetSubtype="0" fill="hold" nodeType="withEffect">
                                  <p:stCondLst>
                                    <p:cond delay="307"/>
                                  </p:stCondLst>
                                  <p:childTnLst>
                                    <p:set>
                                      <p:cBhvr>
                                        <p:cTn id="153" dur="1" fill="hold">
                                          <p:stCondLst>
                                            <p:cond delay="0"/>
                                          </p:stCondLst>
                                        </p:cTn>
                                        <p:tgtEl>
                                          <p:spTgt spid="357"/>
                                        </p:tgtEl>
                                        <p:attrNameLst>
                                          <p:attrName>style.visibility</p:attrName>
                                        </p:attrNameLst>
                                      </p:cBhvr>
                                      <p:to>
                                        <p:strVal val="visible"/>
                                      </p:to>
                                    </p:set>
                                    <p:animEffect transition="in" filter="fade">
                                      <p:cBhvr>
                                        <p:cTn id="154" dur="500"/>
                                        <p:tgtEl>
                                          <p:spTgt spid="357"/>
                                        </p:tgtEl>
                                      </p:cBhvr>
                                    </p:animEffect>
                                  </p:childTnLst>
                                </p:cTn>
                              </p:par>
                              <p:par>
                                <p:cTn id="155" presetID="10" presetClass="entr" presetSubtype="0" fill="hold" nodeType="withEffect">
                                  <p:stCondLst>
                                    <p:cond delay="356"/>
                                  </p:stCondLst>
                                  <p:childTnLst>
                                    <p:set>
                                      <p:cBhvr>
                                        <p:cTn id="156" dur="1" fill="hold">
                                          <p:stCondLst>
                                            <p:cond delay="0"/>
                                          </p:stCondLst>
                                        </p:cTn>
                                        <p:tgtEl>
                                          <p:spTgt spid="358"/>
                                        </p:tgtEl>
                                        <p:attrNameLst>
                                          <p:attrName>style.visibility</p:attrName>
                                        </p:attrNameLst>
                                      </p:cBhvr>
                                      <p:to>
                                        <p:strVal val="visible"/>
                                      </p:to>
                                    </p:set>
                                    <p:animEffect transition="in" filter="fade">
                                      <p:cBhvr>
                                        <p:cTn id="157" dur="500"/>
                                        <p:tgtEl>
                                          <p:spTgt spid="358"/>
                                        </p:tgtEl>
                                      </p:cBhvr>
                                    </p:animEffect>
                                  </p:childTnLst>
                                </p:cTn>
                              </p:par>
                              <p:par>
                                <p:cTn id="158" presetID="10" presetClass="entr" presetSubtype="0" fill="hold" nodeType="withEffect">
                                  <p:stCondLst>
                                    <p:cond delay="158"/>
                                  </p:stCondLst>
                                  <p:childTnLst>
                                    <p:set>
                                      <p:cBhvr>
                                        <p:cTn id="159" dur="1" fill="hold">
                                          <p:stCondLst>
                                            <p:cond delay="0"/>
                                          </p:stCondLst>
                                        </p:cTn>
                                        <p:tgtEl>
                                          <p:spTgt spid="359"/>
                                        </p:tgtEl>
                                        <p:attrNameLst>
                                          <p:attrName>style.visibility</p:attrName>
                                        </p:attrNameLst>
                                      </p:cBhvr>
                                      <p:to>
                                        <p:strVal val="visible"/>
                                      </p:to>
                                    </p:set>
                                    <p:animEffect transition="in" filter="fade">
                                      <p:cBhvr>
                                        <p:cTn id="160" dur="500"/>
                                        <p:tgtEl>
                                          <p:spTgt spid="359"/>
                                        </p:tgtEl>
                                      </p:cBhvr>
                                    </p:animEffect>
                                  </p:childTnLst>
                                </p:cTn>
                              </p:par>
                              <p:par>
                                <p:cTn id="161" presetID="10" presetClass="entr" presetSubtype="0" fill="hold" nodeType="withEffect">
                                  <p:stCondLst>
                                    <p:cond delay="344"/>
                                  </p:stCondLst>
                                  <p:childTnLst>
                                    <p:set>
                                      <p:cBhvr>
                                        <p:cTn id="162" dur="1" fill="hold">
                                          <p:stCondLst>
                                            <p:cond delay="0"/>
                                          </p:stCondLst>
                                        </p:cTn>
                                        <p:tgtEl>
                                          <p:spTgt spid="360"/>
                                        </p:tgtEl>
                                        <p:attrNameLst>
                                          <p:attrName>style.visibility</p:attrName>
                                        </p:attrNameLst>
                                      </p:cBhvr>
                                      <p:to>
                                        <p:strVal val="visible"/>
                                      </p:to>
                                    </p:set>
                                    <p:animEffect transition="in" filter="fade">
                                      <p:cBhvr>
                                        <p:cTn id="163" dur="500"/>
                                        <p:tgtEl>
                                          <p:spTgt spid="360"/>
                                        </p:tgtEl>
                                      </p:cBhvr>
                                    </p:animEffect>
                                  </p:childTnLst>
                                </p:cTn>
                              </p:par>
                              <p:par>
                                <p:cTn id="164" presetID="10" presetClass="entr" presetSubtype="0" fill="hold" nodeType="withEffect">
                                  <p:stCondLst>
                                    <p:cond delay="339"/>
                                  </p:stCondLst>
                                  <p:childTnLst>
                                    <p:set>
                                      <p:cBhvr>
                                        <p:cTn id="165" dur="1" fill="hold">
                                          <p:stCondLst>
                                            <p:cond delay="0"/>
                                          </p:stCondLst>
                                        </p:cTn>
                                        <p:tgtEl>
                                          <p:spTgt spid="361"/>
                                        </p:tgtEl>
                                        <p:attrNameLst>
                                          <p:attrName>style.visibility</p:attrName>
                                        </p:attrNameLst>
                                      </p:cBhvr>
                                      <p:to>
                                        <p:strVal val="visible"/>
                                      </p:to>
                                    </p:set>
                                    <p:animEffect transition="in" filter="fade">
                                      <p:cBhvr>
                                        <p:cTn id="166" dur="500"/>
                                        <p:tgtEl>
                                          <p:spTgt spid="361"/>
                                        </p:tgtEl>
                                      </p:cBhvr>
                                    </p:animEffect>
                                  </p:childTnLst>
                                </p:cTn>
                              </p:par>
                              <p:par>
                                <p:cTn id="167" presetID="10" presetClass="entr" presetSubtype="0" fill="hold" nodeType="withEffect">
                                  <p:stCondLst>
                                    <p:cond delay="213"/>
                                  </p:stCondLst>
                                  <p:childTnLst>
                                    <p:set>
                                      <p:cBhvr>
                                        <p:cTn id="168" dur="1" fill="hold">
                                          <p:stCondLst>
                                            <p:cond delay="0"/>
                                          </p:stCondLst>
                                        </p:cTn>
                                        <p:tgtEl>
                                          <p:spTgt spid="362"/>
                                        </p:tgtEl>
                                        <p:attrNameLst>
                                          <p:attrName>style.visibility</p:attrName>
                                        </p:attrNameLst>
                                      </p:cBhvr>
                                      <p:to>
                                        <p:strVal val="visible"/>
                                      </p:to>
                                    </p:set>
                                    <p:animEffect transition="in" filter="fade">
                                      <p:cBhvr>
                                        <p:cTn id="169" dur="500"/>
                                        <p:tgtEl>
                                          <p:spTgt spid="362"/>
                                        </p:tgtEl>
                                      </p:cBhvr>
                                    </p:animEffect>
                                  </p:childTnLst>
                                </p:cTn>
                              </p:par>
                              <p:par>
                                <p:cTn id="170" presetID="10" presetClass="entr" presetSubtype="0" fill="hold" nodeType="withEffect">
                                  <p:stCondLst>
                                    <p:cond delay="332"/>
                                  </p:stCondLst>
                                  <p:childTnLst>
                                    <p:set>
                                      <p:cBhvr>
                                        <p:cTn id="171" dur="1" fill="hold">
                                          <p:stCondLst>
                                            <p:cond delay="0"/>
                                          </p:stCondLst>
                                        </p:cTn>
                                        <p:tgtEl>
                                          <p:spTgt spid="363"/>
                                        </p:tgtEl>
                                        <p:attrNameLst>
                                          <p:attrName>style.visibility</p:attrName>
                                        </p:attrNameLst>
                                      </p:cBhvr>
                                      <p:to>
                                        <p:strVal val="visible"/>
                                      </p:to>
                                    </p:set>
                                    <p:animEffect transition="in" filter="fade">
                                      <p:cBhvr>
                                        <p:cTn id="172" dur="500"/>
                                        <p:tgtEl>
                                          <p:spTgt spid="363"/>
                                        </p:tgtEl>
                                      </p:cBhvr>
                                    </p:animEffect>
                                  </p:childTnLst>
                                </p:cTn>
                              </p:par>
                              <p:par>
                                <p:cTn id="173" presetID="10" presetClass="entr" presetSubtype="0" fill="hold" nodeType="withEffect">
                                  <p:stCondLst>
                                    <p:cond delay="340"/>
                                  </p:stCondLst>
                                  <p:childTnLst>
                                    <p:set>
                                      <p:cBhvr>
                                        <p:cTn id="174" dur="1" fill="hold">
                                          <p:stCondLst>
                                            <p:cond delay="0"/>
                                          </p:stCondLst>
                                        </p:cTn>
                                        <p:tgtEl>
                                          <p:spTgt spid="364"/>
                                        </p:tgtEl>
                                        <p:attrNameLst>
                                          <p:attrName>style.visibility</p:attrName>
                                        </p:attrNameLst>
                                      </p:cBhvr>
                                      <p:to>
                                        <p:strVal val="visible"/>
                                      </p:to>
                                    </p:set>
                                    <p:animEffect transition="in" filter="fade">
                                      <p:cBhvr>
                                        <p:cTn id="175" dur="500"/>
                                        <p:tgtEl>
                                          <p:spTgt spid="364"/>
                                        </p:tgtEl>
                                      </p:cBhvr>
                                    </p:animEffect>
                                  </p:childTnLst>
                                </p:cTn>
                              </p:par>
                              <p:par>
                                <p:cTn id="176" presetID="10" presetClass="entr" presetSubtype="0" fill="hold" nodeType="withEffect">
                                  <p:stCondLst>
                                    <p:cond delay="395"/>
                                  </p:stCondLst>
                                  <p:childTnLst>
                                    <p:set>
                                      <p:cBhvr>
                                        <p:cTn id="177" dur="1" fill="hold">
                                          <p:stCondLst>
                                            <p:cond delay="0"/>
                                          </p:stCondLst>
                                        </p:cTn>
                                        <p:tgtEl>
                                          <p:spTgt spid="365"/>
                                        </p:tgtEl>
                                        <p:attrNameLst>
                                          <p:attrName>style.visibility</p:attrName>
                                        </p:attrNameLst>
                                      </p:cBhvr>
                                      <p:to>
                                        <p:strVal val="visible"/>
                                      </p:to>
                                    </p:set>
                                    <p:animEffect transition="in" filter="fade">
                                      <p:cBhvr>
                                        <p:cTn id="178" dur="500"/>
                                        <p:tgtEl>
                                          <p:spTgt spid="365"/>
                                        </p:tgtEl>
                                      </p:cBhvr>
                                    </p:animEffect>
                                  </p:childTnLst>
                                </p:cTn>
                              </p:par>
                              <p:par>
                                <p:cTn id="179" presetID="10" presetClass="entr" presetSubtype="0" fill="hold" nodeType="withEffect">
                                  <p:stCondLst>
                                    <p:cond delay="60"/>
                                  </p:stCondLst>
                                  <p:childTnLst>
                                    <p:set>
                                      <p:cBhvr>
                                        <p:cTn id="180" dur="1" fill="hold">
                                          <p:stCondLst>
                                            <p:cond delay="0"/>
                                          </p:stCondLst>
                                        </p:cTn>
                                        <p:tgtEl>
                                          <p:spTgt spid="366"/>
                                        </p:tgtEl>
                                        <p:attrNameLst>
                                          <p:attrName>style.visibility</p:attrName>
                                        </p:attrNameLst>
                                      </p:cBhvr>
                                      <p:to>
                                        <p:strVal val="visible"/>
                                      </p:to>
                                    </p:set>
                                    <p:animEffect transition="in" filter="fade">
                                      <p:cBhvr>
                                        <p:cTn id="181" dur="500"/>
                                        <p:tgtEl>
                                          <p:spTgt spid="366"/>
                                        </p:tgtEl>
                                      </p:cBhvr>
                                    </p:animEffect>
                                  </p:childTnLst>
                                </p:cTn>
                              </p:par>
                              <p:par>
                                <p:cTn id="182" presetID="10" presetClass="entr" presetSubtype="0" fill="hold" nodeType="withEffect">
                                  <p:stCondLst>
                                    <p:cond delay="349"/>
                                  </p:stCondLst>
                                  <p:childTnLst>
                                    <p:set>
                                      <p:cBhvr>
                                        <p:cTn id="183" dur="1" fill="hold">
                                          <p:stCondLst>
                                            <p:cond delay="0"/>
                                          </p:stCondLst>
                                        </p:cTn>
                                        <p:tgtEl>
                                          <p:spTgt spid="367"/>
                                        </p:tgtEl>
                                        <p:attrNameLst>
                                          <p:attrName>style.visibility</p:attrName>
                                        </p:attrNameLst>
                                      </p:cBhvr>
                                      <p:to>
                                        <p:strVal val="visible"/>
                                      </p:to>
                                    </p:set>
                                    <p:animEffect transition="in" filter="fade">
                                      <p:cBhvr>
                                        <p:cTn id="184" dur="500"/>
                                        <p:tgtEl>
                                          <p:spTgt spid="367"/>
                                        </p:tgtEl>
                                      </p:cBhvr>
                                    </p:animEffect>
                                  </p:childTnLst>
                                </p:cTn>
                              </p:par>
                              <p:par>
                                <p:cTn id="185" presetID="10" presetClass="entr" presetSubtype="0" fill="hold" nodeType="withEffect">
                                  <p:stCondLst>
                                    <p:cond delay="120"/>
                                  </p:stCondLst>
                                  <p:childTnLst>
                                    <p:set>
                                      <p:cBhvr>
                                        <p:cTn id="186" dur="1" fill="hold">
                                          <p:stCondLst>
                                            <p:cond delay="0"/>
                                          </p:stCondLst>
                                        </p:cTn>
                                        <p:tgtEl>
                                          <p:spTgt spid="368"/>
                                        </p:tgtEl>
                                        <p:attrNameLst>
                                          <p:attrName>style.visibility</p:attrName>
                                        </p:attrNameLst>
                                      </p:cBhvr>
                                      <p:to>
                                        <p:strVal val="visible"/>
                                      </p:to>
                                    </p:set>
                                    <p:animEffect transition="in" filter="fade">
                                      <p:cBhvr>
                                        <p:cTn id="187" dur="500"/>
                                        <p:tgtEl>
                                          <p:spTgt spid="368"/>
                                        </p:tgtEl>
                                      </p:cBhvr>
                                    </p:animEffect>
                                  </p:childTnLst>
                                </p:cTn>
                              </p:par>
                              <p:par>
                                <p:cTn id="188" presetID="10" presetClass="entr" presetSubtype="0" fill="hold" nodeType="withEffect">
                                  <p:stCondLst>
                                    <p:cond delay="360"/>
                                  </p:stCondLst>
                                  <p:childTnLst>
                                    <p:set>
                                      <p:cBhvr>
                                        <p:cTn id="189" dur="1" fill="hold">
                                          <p:stCondLst>
                                            <p:cond delay="0"/>
                                          </p:stCondLst>
                                        </p:cTn>
                                        <p:tgtEl>
                                          <p:spTgt spid="369"/>
                                        </p:tgtEl>
                                        <p:attrNameLst>
                                          <p:attrName>style.visibility</p:attrName>
                                        </p:attrNameLst>
                                      </p:cBhvr>
                                      <p:to>
                                        <p:strVal val="visible"/>
                                      </p:to>
                                    </p:set>
                                    <p:animEffect transition="in" filter="fade">
                                      <p:cBhvr>
                                        <p:cTn id="190" dur="500"/>
                                        <p:tgtEl>
                                          <p:spTgt spid="369"/>
                                        </p:tgtEl>
                                      </p:cBhvr>
                                    </p:animEffect>
                                  </p:childTnLst>
                                </p:cTn>
                              </p:par>
                              <p:par>
                                <p:cTn id="191" presetID="10" presetClass="entr" presetSubtype="0" fill="hold" nodeType="withEffect">
                                  <p:stCondLst>
                                    <p:cond delay="42"/>
                                  </p:stCondLst>
                                  <p:childTnLst>
                                    <p:set>
                                      <p:cBhvr>
                                        <p:cTn id="192" dur="1" fill="hold">
                                          <p:stCondLst>
                                            <p:cond delay="0"/>
                                          </p:stCondLst>
                                        </p:cTn>
                                        <p:tgtEl>
                                          <p:spTgt spid="370"/>
                                        </p:tgtEl>
                                        <p:attrNameLst>
                                          <p:attrName>style.visibility</p:attrName>
                                        </p:attrNameLst>
                                      </p:cBhvr>
                                      <p:to>
                                        <p:strVal val="visible"/>
                                      </p:to>
                                    </p:set>
                                    <p:animEffect transition="in" filter="fade">
                                      <p:cBhvr>
                                        <p:cTn id="193" dur="500"/>
                                        <p:tgtEl>
                                          <p:spTgt spid="370"/>
                                        </p:tgtEl>
                                      </p:cBhvr>
                                    </p:animEffect>
                                  </p:childTnLst>
                                </p:cTn>
                              </p:par>
                              <p:par>
                                <p:cTn id="194" presetID="10" presetClass="entr" presetSubtype="0" fill="hold" nodeType="withEffect">
                                  <p:stCondLst>
                                    <p:cond delay="299"/>
                                  </p:stCondLst>
                                  <p:childTnLst>
                                    <p:set>
                                      <p:cBhvr>
                                        <p:cTn id="195" dur="1" fill="hold">
                                          <p:stCondLst>
                                            <p:cond delay="0"/>
                                          </p:stCondLst>
                                        </p:cTn>
                                        <p:tgtEl>
                                          <p:spTgt spid="371"/>
                                        </p:tgtEl>
                                        <p:attrNameLst>
                                          <p:attrName>style.visibility</p:attrName>
                                        </p:attrNameLst>
                                      </p:cBhvr>
                                      <p:to>
                                        <p:strVal val="visible"/>
                                      </p:to>
                                    </p:set>
                                    <p:animEffect transition="in" filter="fade">
                                      <p:cBhvr>
                                        <p:cTn id="196" dur="500"/>
                                        <p:tgtEl>
                                          <p:spTgt spid="371"/>
                                        </p:tgtEl>
                                      </p:cBhvr>
                                    </p:animEffect>
                                  </p:childTnLst>
                                </p:cTn>
                              </p:par>
                              <p:par>
                                <p:cTn id="197" presetID="10" presetClass="entr" presetSubtype="0" fill="hold" nodeType="withEffect">
                                  <p:stCondLst>
                                    <p:cond delay="375"/>
                                  </p:stCondLst>
                                  <p:childTnLst>
                                    <p:set>
                                      <p:cBhvr>
                                        <p:cTn id="198" dur="1" fill="hold">
                                          <p:stCondLst>
                                            <p:cond delay="0"/>
                                          </p:stCondLst>
                                        </p:cTn>
                                        <p:tgtEl>
                                          <p:spTgt spid="372"/>
                                        </p:tgtEl>
                                        <p:attrNameLst>
                                          <p:attrName>style.visibility</p:attrName>
                                        </p:attrNameLst>
                                      </p:cBhvr>
                                      <p:to>
                                        <p:strVal val="visible"/>
                                      </p:to>
                                    </p:set>
                                    <p:animEffect transition="in" filter="fade">
                                      <p:cBhvr>
                                        <p:cTn id="199" dur="500"/>
                                        <p:tgtEl>
                                          <p:spTgt spid="372"/>
                                        </p:tgtEl>
                                      </p:cBhvr>
                                    </p:animEffect>
                                  </p:childTnLst>
                                </p:cTn>
                              </p:par>
                              <p:par>
                                <p:cTn id="200" presetID="10" presetClass="entr" presetSubtype="0" fill="hold" nodeType="withEffect">
                                  <p:stCondLst>
                                    <p:cond delay="277"/>
                                  </p:stCondLst>
                                  <p:childTnLst>
                                    <p:set>
                                      <p:cBhvr>
                                        <p:cTn id="201" dur="1" fill="hold">
                                          <p:stCondLst>
                                            <p:cond delay="0"/>
                                          </p:stCondLst>
                                        </p:cTn>
                                        <p:tgtEl>
                                          <p:spTgt spid="373"/>
                                        </p:tgtEl>
                                        <p:attrNameLst>
                                          <p:attrName>style.visibility</p:attrName>
                                        </p:attrNameLst>
                                      </p:cBhvr>
                                      <p:to>
                                        <p:strVal val="visible"/>
                                      </p:to>
                                    </p:set>
                                    <p:animEffect transition="in" filter="fade">
                                      <p:cBhvr>
                                        <p:cTn id="202" dur="500"/>
                                        <p:tgtEl>
                                          <p:spTgt spid="373"/>
                                        </p:tgtEl>
                                      </p:cBhvr>
                                    </p:animEffect>
                                  </p:childTnLst>
                                </p:cTn>
                              </p:par>
                              <p:par>
                                <p:cTn id="203" presetID="10" presetClass="entr" presetSubtype="0" fill="hold" nodeType="withEffect">
                                  <p:stCondLst>
                                    <p:cond delay="365"/>
                                  </p:stCondLst>
                                  <p:childTnLst>
                                    <p:set>
                                      <p:cBhvr>
                                        <p:cTn id="204" dur="1" fill="hold">
                                          <p:stCondLst>
                                            <p:cond delay="0"/>
                                          </p:stCondLst>
                                        </p:cTn>
                                        <p:tgtEl>
                                          <p:spTgt spid="374"/>
                                        </p:tgtEl>
                                        <p:attrNameLst>
                                          <p:attrName>style.visibility</p:attrName>
                                        </p:attrNameLst>
                                      </p:cBhvr>
                                      <p:to>
                                        <p:strVal val="visible"/>
                                      </p:to>
                                    </p:set>
                                    <p:animEffect transition="in" filter="fade">
                                      <p:cBhvr>
                                        <p:cTn id="205" dur="500"/>
                                        <p:tgtEl>
                                          <p:spTgt spid="374"/>
                                        </p:tgtEl>
                                      </p:cBhvr>
                                    </p:animEffect>
                                  </p:childTnLst>
                                </p:cTn>
                              </p:par>
                              <p:par>
                                <p:cTn id="206" presetID="10" presetClass="entr" presetSubtype="0" fill="hold" nodeType="withEffect">
                                  <p:stCondLst>
                                    <p:cond delay="350"/>
                                  </p:stCondLst>
                                  <p:childTnLst>
                                    <p:set>
                                      <p:cBhvr>
                                        <p:cTn id="207" dur="1" fill="hold">
                                          <p:stCondLst>
                                            <p:cond delay="0"/>
                                          </p:stCondLst>
                                        </p:cTn>
                                        <p:tgtEl>
                                          <p:spTgt spid="375"/>
                                        </p:tgtEl>
                                        <p:attrNameLst>
                                          <p:attrName>style.visibility</p:attrName>
                                        </p:attrNameLst>
                                      </p:cBhvr>
                                      <p:to>
                                        <p:strVal val="visible"/>
                                      </p:to>
                                    </p:set>
                                    <p:animEffect transition="in" filter="fade">
                                      <p:cBhvr>
                                        <p:cTn id="208" dur="500"/>
                                        <p:tgtEl>
                                          <p:spTgt spid="375"/>
                                        </p:tgtEl>
                                      </p:cBhvr>
                                    </p:animEffect>
                                  </p:childTnLst>
                                </p:cTn>
                              </p:par>
                              <p:par>
                                <p:cTn id="209" presetID="10" presetClass="entr" presetSubtype="0" fill="hold" nodeType="withEffect">
                                  <p:stCondLst>
                                    <p:cond delay="79"/>
                                  </p:stCondLst>
                                  <p:childTnLst>
                                    <p:set>
                                      <p:cBhvr>
                                        <p:cTn id="210" dur="1" fill="hold">
                                          <p:stCondLst>
                                            <p:cond delay="0"/>
                                          </p:stCondLst>
                                        </p:cTn>
                                        <p:tgtEl>
                                          <p:spTgt spid="376"/>
                                        </p:tgtEl>
                                        <p:attrNameLst>
                                          <p:attrName>style.visibility</p:attrName>
                                        </p:attrNameLst>
                                      </p:cBhvr>
                                      <p:to>
                                        <p:strVal val="visible"/>
                                      </p:to>
                                    </p:set>
                                    <p:animEffect transition="in" filter="fade">
                                      <p:cBhvr>
                                        <p:cTn id="211" dur="500"/>
                                        <p:tgtEl>
                                          <p:spTgt spid="376"/>
                                        </p:tgtEl>
                                      </p:cBhvr>
                                    </p:animEffect>
                                  </p:childTnLst>
                                </p:cTn>
                              </p:par>
                              <p:par>
                                <p:cTn id="212" presetID="10" presetClass="entr" presetSubtype="0" fill="hold" nodeType="withEffect">
                                  <p:stCondLst>
                                    <p:cond delay="283"/>
                                  </p:stCondLst>
                                  <p:childTnLst>
                                    <p:set>
                                      <p:cBhvr>
                                        <p:cTn id="213" dur="1" fill="hold">
                                          <p:stCondLst>
                                            <p:cond delay="0"/>
                                          </p:stCondLst>
                                        </p:cTn>
                                        <p:tgtEl>
                                          <p:spTgt spid="377"/>
                                        </p:tgtEl>
                                        <p:attrNameLst>
                                          <p:attrName>style.visibility</p:attrName>
                                        </p:attrNameLst>
                                      </p:cBhvr>
                                      <p:to>
                                        <p:strVal val="visible"/>
                                      </p:to>
                                    </p:set>
                                    <p:animEffect transition="in" filter="fade">
                                      <p:cBhvr>
                                        <p:cTn id="214" dur="500"/>
                                        <p:tgtEl>
                                          <p:spTgt spid="377"/>
                                        </p:tgtEl>
                                      </p:cBhvr>
                                    </p:animEffect>
                                  </p:childTnLst>
                                </p:cTn>
                              </p:par>
                              <p:par>
                                <p:cTn id="215" presetID="10" presetClass="entr" presetSubtype="0" fill="hold" nodeType="withEffect">
                                  <p:stCondLst>
                                    <p:cond delay="218"/>
                                  </p:stCondLst>
                                  <p:childTnLst>
                                    <p:set>
                                      <p:cBhvr>
                                        <p:cTn id="216" dur="1" fill="hold">
                                          <p:stCondLst>
                                            <p:cond delay="0"/>
                                          </p:stCondLst>
                                        </p:cTn>
                                        <p:tgtEl>
                                          <p:spTgt spid="378"/>
                                        </p:tgtEl>
                                        <p:attrNameLst>
                                          <p:attrName>style.visibility</p:attrName>
                                        </p:attrNameLst>
                                      </p:cBhvr>
                                      <p:to>
                                        <p:strVal val="visible"/>
                                      </p:to>
                                    </p:set>
                                    <p:animEffect transition="in" filter="fade">
                                      <p:cBhvr>
                                        <p:cTn id="217" dur="500"/>
                                        <p:tgtEl>
                                          <p:spTgt spid="378"/>
                                        </p:tgtEl>
                                      </p:cBhvr>
                                    </p:animEffect>
                                  </p:childTnLst>
                                </p:cTn>
                              </p:par>
                              <p:par>
                                <p:cTn id="218" presetID="10" presetClass="entr" presetSubtype="0" fill="hold" nodeType="withEffect">
                                  <p:stCondLst>
                                    <p:cond delay="126"/>
                                  </p:stCondLst>
                                  <p:childTnLst>
                                    <p:set>
                                      <p:cBhvr>
                                        <p:cTn id="219" dur="1" fill="hold">
                                          <p:stCondLst>
                                            <p:cond delay="0"/>
                                          </p:stCondLst>
                                        </p:cTn>
                                        <p:tgtEl>
                                          <p:spTgt spid="379"/>
                                        </p:tgtEl>
                                        <p:attrNameLst>
                                          <p:attrName>style.visibility</p:attrName>
                                        </p:attrNameLst>
                                      </p:cBhvr>
                                      <p:to>
                                        <p:strVal val="visible"/>
                                      </p:to>
                                    </p:set>
                                    <p:animEffect transition="in" filter="fade">
                                      <p:cBhvr>
                                        <p:cTn id="220" dur="500"/>
                                        <p:tgtEl>
                                          <p:spTgt spid="379"/>
                                        </p:tgtEl>
                                      </p:cBhvr>
                                    </p:animEffect>
                                  </p:childTnLst>
                                </p:cTn>
                              </p:par>
                              <p:par>
                                <p:cTn id="221" presetID="10" presetClass="entr" presetSubtype="0" fill="hold" nodeType="withEffect">
                                  <p:stCondLst>
                                    <p:cond delay="383"/>
                                  </p:stCondLst>
                                  <p:childTnLst>
                                    <p:set>
                                      <p:cBhvr>
                                        <p:cTn id="222" dur="1" fill="hold">
                                          <p:stCondLst>
                                            <p:cond delay="0"/>
                                          </p:stCondLst>
                                        </p:cTn>
                                        <p:tgtEl>
                                          <p:spTgt spid="380"/>
                                        </p:tgtEl>
                                        <p:attrNameLst>
                                          <p:attrName>style.visibility</p:attrName>
                                        </p:attrNameLst>
                                      </p:cBhvr>
                                      <p:to>
                                        <p:strVal val="visible"/>
                                      </p:to>
                                    </p:set>
                                    <p:animEffect transition="in" filter="fade">
                                      <p:cBhvr>
                                        <p:cTn id="223" dur="500"/>
                                        <p:tgtEl>
                                          <p:spTgt spid="380"/>
                                        </p:tgtEl>
                                      </p:cBhvr>
                                    </p:animEffect>
                                  </p:childTnLst>
                                </p:cTn>
                              </p:par>
                              <p:par>
                                <p:cTn id="224" presetID="10" presetClass="entr" presetSubtype="0" fill="hold" nodeType="withEffect">
                                  <p:stCondLst>
                                    <p:cond delay="274"/>
                                  </p:stCondLst>
                                  <p:childTnLst>
                                    <p:set>
                                      <p:cBhvr>
                                        <p:cTn id="225" dur="1" fill="hold">
                                          <p:stCondLst>
                                            <p:cond delay="0"/>
                                          </p:stCondLst>
                                        </p:cTn>
                                        <p:tgtEl>
                                          <p:spTgt spid="381"/>
                                        </p:tgtEl>
                                        <p:attrNameLst>
                                          <p:attrName>style.visibility</p:attrName>
                                        </p:attrNameLst>
                                      </p:cBhvr>
                                      <p:to>
                                        <p:strVal val="visible"/>
                                      </p:to>
                                    </p:set>
                                    <p:animEffect transition="in" filter="fade">
                                      <p:cBhvr>
                                        <p:cTn id="226" dur="500"/>
                                        <p:tgtEl>
                                          <p:spTgt spid="381"/>
                                        </p:tgtEl>
                                      </p:cBhvr>
                                    </p:animEffect>
                                  </p:childTnLst>
                                </p:cTn>
                              </p:par>
                              <p:par>
                                <p:cTn id="227" presetID="10" presetClass="entr" presetSubtype="0" fill="hold" nodeType="withEffect">
                                  <p:stCondLst>
                                    <p:cond delay="75"/>
                                  </p:stCondLst>
                                  <p:childTnLst>
                                    <p:set>
                                      <p:cBhvr>
                                        <p:cTn id="228" dur="1" fill="hold">
                                          <p:stCondLst>
                                            <p:cond delay="0"/>
                                          </p:stCondLst>
                                        </p:cTn>
                                        <p:tgtEl>
                                          <p:spTgt spid="382"/>
                                        </p:tgtEl>
                                        <p:attrNameLst>
                                          <p:attrName>style.visibility</p:attrName>
                                        </p:attrNameLst>
                                      </p:cBhvr>
                                      <p:to>
                                        <p:strVal val="visible"/>
                                      </p:to>
                                    </p:set>
                                    <p:animEffect transition="in" filter="fade">
                                      <p:cBhvr>
                                        <p:cTn id="229" dur="500"/>
                                        <p:tgtEl>
                                          <p:spTgt spid="382"/>
                                        </p:tgtEl>
                                      </p:cBhvr>
                                    </p:animEffect>
                                  </p:childTnLst>
                                </p:cTn>
                              </p:par>
                              <p:par>
                                <p:cTn id="230" presetID="10" presetClass="entr" presetSubtype="0" fill="hold" nodeType="withEffect">
                                  <p:stCondLst>
                                    <p:cond delay="334"/>
                                  </p:stCondLst>
                                  <p:childTnLst>
                                    <p:set>
                                      <p:cBhvr>
                                        <p:cTn id="231" dur="1" fill="hold">
                                          <p:stCondLst>
                                            <p:cond delay="0"/>
                                          </p:stCondLst>
                                        </p:cTn>
                                        <p:tgtEl>
                                          <p:spTgt spid="383"/>
                                        </p:tgtEl>
                                        <p:attrNameLst>
                                          <p:attrName>style.visibility</p:attrName>
                                        </p:attrNameLst>
                                      </p:cBhvr>
                                      <p:to>
                                        <p:strVal val="visible"/>
                                      </p:to>
                                    </p:set>
                                    <p:animEffect transition="in" filter="fade">
                                      <p:cBhvr>
                                        <p:cTn id="232" dur="500"/>
                                        <p:tgtEl>
                                          <p:spTgt spid="383"/>
                                        </p:tgtEl>
                                      </p:cBhvr>
                                    </p:animEffect>
                                  </p:childTnLst>
                                </p:cTn>
                              </p:par>
                              <p:par>
                                <p:cTn id="233" presetID="10" presetClass="entr" presetSubtype="0" fill="hold" nodeType="withEffect">
                                  <p:stCondLst>
                                    <p:cond delay="187"/>
                                  </p:stCondLst>
                                  <p:childTnLst>
                                    <p:set>
                                      <p:cBhvr>
                                        <p:cTn id="234" dur="1" fill="hold">
                                          <p:stCondLst>
                                            <p:cond delay="0"/>
                                          </p:stCondLst>
                                        </p:cTn>
                                        <p:tgtEl>
                                          <p:spTgt spid="384"/>
                                        </p:tgtEl>
                                        <p:attrNameLst>
                                          <p:attrName>style.visibility</p:attrName>
                                        </p:attrNameLst>
                                      </p:cBhvr>
                                      <p:to>
                                        <p:strVal val="visible"/>
                                      </p:to>
                                    </p:set>
                                    <p:animEffect transition="in" filter="fade">
                                      <p:cBhvr>
                                        <p:cTn id="235" dur="500"/>
                                        <p:tgtEl>
                                          <p:spTgt spid="384"/>
                                        </p:tgtEl>
                                      </p:cBhvr>
                                    </p:animEffect>
                                  </p:childTnLst>
                                </p:cTn>
                              </p:par>
                              <p:par>
                                <p:cTn id="236" presetID="10" presetClass="entr" presetSubtype="0" fill="hold" nodeType="withEffect">
                                  <p:stCondLst>
                                    <p:cond delay="388"/>
                                  </p:stCondLst>
                                  <p:childTnLst>
                                    <p:set>
                                      <p:cBhvr>
                                        <p:cTn id="237" dur="1" fill="hold">
                                          <p:stCondLst>
                                            <p:cond delay="0"/>
                                          </p:stCondLst>
                                        </p:cTn>
                                        <p:tgtEl>
                                          <p:spTgt spid="385"/>
                                        </p:tgtEl>
                                        <p:attrNameLst>
                                          <p:attrName>style.visibility</p:attrName>
                                        </p:attrNameLst>
                                      </p:cBhvr>
                                      <p:to>
                                        <p:strVal val="visible"/>
                                      </p:to>
                                    </p:set>
                                    <p:animEffect transition="in" filter="fade">
                                      <p:cBhvr>
                                        <p:cTn id="238" dur="500"/>
                                        <p:tgtEl>
                                          <p:spTgt spid="385"/>
                                        </p:tgtEl>
                                      </p:cBhvr>
                                    </p:animEffect>
                                  </p:childTnLst>
                                </p:cTn>
                              </p:par>
                              <p:par>
                                <p:cTn id="239" presetID="10" presetClass="entr" presetSubtype="0" fill="hold" nodeType="withEffect">
                                  <p:stCondLst>
                                    <p:cond delay="137"/>
                                  </p:stCondLst>
                                  <p:childTnLst>
                                    <p:set>
                                      <p:cBhvr>
                                        <p:cTn id="240" dur="1" fill="hold">
                                          <p:stCondLst>
                                            <p:cond delay="0"/>
                                          </p:stCondLst>
                                        </p:cTn>
                                        <p:tgtEl>
                                          <p:spTgt spid="386"/>
                                        </p:tgtEl>
                                        <p:attrNameLst>
                                          <p:attrName>style.visibility</p:attrName>
                                        </p:attrNameLst>
                                      </p:cBhvr>
                                      <p:to>
                                        <p:strVal val="visible"/>
                                      </p:to>
                                    </p:set>
                                    <p:animEffect transition="in" filter="fade">
                                      <p:cBhvr>
                                        <p:cTn id="241" dur="500"/>
                                        <p:tgtEl>
                                          <p:spTgt spid="386"/>
                                        </p:tgtEl>
                                      </p:cBhvr>
                                    </p:animEffect>
                                  </p:childTnLst>
                                </p:cTn>
                              </p:par>
                              <p:par>
                                <p:cTn id="242" presetID="10" presetClass="entr" presetSubtype="0" fill="hold" nodeType="withEffect">
                                  <p:stCondLst>
                                    <p:cond delay="259"/>
                                  </p:stCondLst>
                                  <p:childTnLst>
                                    <p:set>
                                      <p:cBhvr>
                                        <p:cTn id="243" dur="1" fill="hold">
                                          <p:stCondLst>
                                            <p:cond delay="0"/>
                                          </p:stCondLst>
                                        </p:cTn>
                                        <p:tgtEl>
                                          <p:spTgt spid="387"/>
                                        </p:tgtEl>
                                        <p:attrNameLst>
                                          <p:attrName>style.visibility</p:attrName>
                                        </p:attrNameLst>
                                      </p:cBhvr>
                                      <p:to>
                                        <p:strVal val="visible"/>
                                      </p:to>
                                    </p:set>
                                    <p:animEffect transition="in" filter="fade">
                                      <p:cBhvr>
                                        <p:cTn id="244" dur="500"/>
                                        <p:tgtEl>
                                          <p:spTgt spid="387"/>
                                        </p:tgtEl>
                                      </p:cBhvr>
                                    </p:animEffect>
                                  </p:childTnLst>
                                </p:cTn>
                              </p:par>
                              <p:par>
                                <p:cTn id="245" presetID="10" presetClass="entr" presetSubtype="0" fill="hold" nodeType="withEffect">
                                  <p:stCondLst>
                                    <p:cond delay="259"/>
                                  </p:stCondLst>
                                  <p:childTnLst>
                                    <p:set>
                                      <p:cBhvr>
                                        <p:cTn id="246" dur="1" fill="hold">
                                          <p:stCondLst>
                                            <p:cond delay="0"/>
                                          </p:stCondLst>
                                        </p:cTn>
                                        <p:tgtEl>
                                          <p:spTgt spid="388"/>
                                        </p:tgtEl>
                                        <p:attrNameLst>
                                          <p:attrName>style.visibility</p:attrName>
                                        </p:attrNameLst>
                                      </p:cBhvr>
                                      <p:to>
                                        <p:strVal val="visible"/>
                                      </p:to>
                                    </p:set>
                                    <p:animEffect transition="in" filter="fade">
                                      <p:cBhvr>
                                        <p:cTn id="247" dur="500"/>
                                        <p:tgtEl>
                                          <p:spTgt spid="388"/>
                                        </p:tgtEl>
                                      </p:cBhvr>
                                    </p:animEffect>
                                  </p:childTnLst>
                                </p:cTn>
                              </p:par>
                              <p:par>
                                <p:cTn id="248" presetID="10" presetClass="entr" presetSubtype="0" fill="hold" nodeType="withEffect">
                                  <p:stCondLst>
                                    <p:cond delay="133"/>
                                  </p:stCondLst>
                                  <p:childTnLst>
                                    <p:set>
                                      <p:cBhvr>
                                        <p:cTn id="249" dur="1" fill="hold">
                                          <p:stCondLst>
                                            <p:cond delay="0"/>
                                          </p:stCondLst>
                                        </p:cTn>
                                        <p:tgtEl>
                                          <p:spTgt spid="389"/>
                                        </p:tgtEl>
                                        <p:attrNameLst>
                                          <p:attrName>style.visibility</p:attrName>
                                        </p:attrNameLst>
                                      </p:cBhvr>
                                      <p:to>
                                        <p:strVal val="visible"/>
                                      </p:to>
                                    </p:set>
                                    <p:animEffect transition="in" filter="fade">
                                      <p:cBhvr>
                                        <p:cTn id="250" dur="500"/>
                                        <p:tgtEl>
                                          <p:spTgt spid="389"/>
                                        </p:tgtEl>
                                      </p:cBhvr>
                                    </p:animEffect>
                                  </p:childTnLst>
                                </p:cTn>
                              </p:par>
                              <p:par>
                                <p:cTn id="251" presetID="10" presetClass="entr" presetSubtype="0" fill="hold" nodeType="withEffect">
                                  <p:stCondLst>
                                    <p:cond delay="355"/>
                                  </p:stCondLst>
                                  <p:childTnLst>
                                    <p:set>
                                      <p:cBhvr>
                                        <p:cTn id="252" dur="1" fill="hold">
                                          <p:stCondLst>
                                            <p:cond delay="0"/>
                                          </p:stCondLst>
                                        </p:cTn>
                                        <p:tgtEl>
                                          <p:spTgt spid="390"/>
                                        </p:tgtEl>
                                        <p:attrNameLst>
                                          <p:attrName>style.visibility</p:attrName>
                                        </p:attrNameLst>
                                      </p:cBhvr>
                                      <p:to>
                                        <p:strVal val="visible"/>
                                      </p:to>
                                    </p:set>
                                    <p:animEffect transition="in" filter="fade">
                                      <p:cBhvr>
                                        <p:cTn id="253" dur="500"/>
                                        <p:tgtEl>
                                          <p:spTgt spid="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pSp>
        <p:nvGrpSpPr>
          <p:cNvPr id="159" name="Google Shape;159;p15"/>
          <p:cNvGrpSpPr/>
          <p:nvPr/>
        </p:nvGrpSpPr>
        <p:grpSpPr>
          <a:xfrm>
            <a:off x="-3220731" y="1408382"/>
            <a:ext cx="5503499" cy="5503499"/>
            <a:chOff x="-3863656" y="513832"/>
            <a:chExt cx="5503499" cy="5503499"/>
          </a:xfrm>
        </p:grpSpPr>
        <p:sp>
          <p:nvSpPr>
            <p:cNvPr id="160" name="Google Shape;160;p15"/>
            <p:cNvSpPr/>
            <p:nvPr/>
          </p:nvSpPr>
          <p:spPr>
            <a:xfrm rot="1194173">
              <a:off x="-2872520" y="1515571"/>
              <a:ext cx="3500024" cy="3500024"/>
            </a:xfrm>
            <a:custGeom>
              <a:avLst/>
              <a:gdLst/>
              <a:ahLst/>
              <a:cxnLst/>
              <a:rect l="l" t="t" r="r" b="b"/>
              <a:pathLst>
                <a:path w="120000" h="120000" extrusionOk="0">
                  <a:moveTo>
                    <a:pt x="0" y="60000"/>
                  </a:moveTo>
                  <a:cubicBezTo>
                    <a:pt x="0" y="26862"/>
                    <a:pt x="26862" y="0"/>
                    <a:pt x="60000" y="0"/>
                  </a:cubicBezTo>
                  <a:cubicBezTo>
                    <a:pt x="93137" y="0"/>
                    <a:pt x="120000" y="26862"/>
                    <a:pt x="120000" y="60000"/>
                  </a:cubicBezTo>
                  <a:cubicBezTo>
                    <a:pt x="120000" y="93137"/>
                    <a:pt x="93137" y="120000"/>
                    <a:pt x="60000" y="120000"/>
                  </a:cubicBezTo>
                </a:path>
              </a:pathLst>
            </a:custGeom>
            <a:noFill/>
            <a:ln w="9525" cap="flat" cmpd="sng">
              <a:solidFill>
                <a:srgbClr val="333333">
                  <a:alpha val="21568"/>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1" name="Google Shape;161;p15"/>
            <p:cNvSpPr/>
            <p:nvPr/>
          </p:nvSpPr>
          <p:spPr>
            <a:xfrm rot="1194173">
              <a:off x="-3260539" y="1116949"/>
              <a:ext cx="4297266" cy="4297266"/>
            </a:xfrm>
            <a:custGeom>
              <a:avLst/>
              <a:gdLst/>
              <a:ahLst/>
              <a:cxnLst/>
              <a:rect l="l" t="t" r="r" b="b"/>
              <a:pathLst>
                <a:path w="120000" h="120000" extrusionOk="0">
                  <a:moveTo>
                    <a:pt x="0" y="60000"/>
                  </a:moveTo>
                  <a:cubicBezTo>
                    <a:pt x="0" y="26862"/>
                    <a:pt x="26862" y="0"/>
                    <a:pt x="60000" y="0"/>
                  </a:cubicBezTo>
                  <a:cubicBezTo>
                    <a:pt x="93137" y="0"/>
                    <a:pt x="120000" y="26862"/>
                    <a:pt x="120000" y="60000"/>
                  </a:cubicBezTo>
                  <a:cubicBezTo>
                    <a:pt x="120000" y="93137"/>
                    <a:pt x="93137" y="120000"/>
                    <a:pt x="60000" y="120000"/>
                  </a:cubicBezTo>
                </a:path>
              </a:pathLst>
            </a:custGeom>
            <a:noFill/>
            <a:ln w="9525" cap="flat" cmpd="sng">
              <a:solidFill>
                <a:srgbClr val="333333">
                  <a:alpha val="21568"/>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62" name="Google Shape;162;p15"/>
          <p:cNvSpPr txBox="1"/>
          <p:nvPr/>
        </p:nvSpPr>
        <p:spPr>
          <a:xfrm>
            <a:off x="1733856" y="1749613"/>
            <a:ext cx="6629700" cy="13728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zh-CN" sz="1600">
                <a:solidFill>
                  <a:schemeClr val="dk1"/>
                </a:solidFill>
                <a:latin typeface="Roboto Condensed"/>
                <a:ea typeface="Roboto Condensed"/>
                <a:cs typeface="Roboto Condensed"/>
                <a:sym typeface="Roboto Condensed"/>
              </a:rPr>
              <a:t>Extract certain information from BNP Paribas’ annual report </a:t>
            </a:r>
            <a:endParaRPr sz="1600" i="0" u="none" strike="noStrike" cap="none">
              <a:solidFill>
                <a:schemeClr val="dk1"/>
              </a:solidFill>
              <a:latin typeface="Roboto Condensed"/>
              <a:ea typeface="Roboto Condensed"/>
              <a:cs typeface="Roboto Condensed"/>
              <a:sym typeface="Roboto Condensed"/>
            </a:endParaRPr>
          </a:p>
        </p:txBody>
      </p:sp>
      <p:sp>
        <p:nvSpPr>
          <p:cNvPr id="163" name="Google Shape;163;p15"/>
          <p:cNvSpPr txBox="1"/>
          <p:nvPr/>
        </p:nvSpPr>
        <p:spPr>
          <a:xfrm>
            <a:off x="265583" y="276300"/>
            <a:ext cx="3711600" cy="8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CN" sz="4800" b="1">
                <a:solidFill>
                  <a:schemeClr val="dk1"/>
                </a:solidFill>
                <a:latin typeface="Roboto Mono"/>
                <a:ea typeface="Roboto Mono"/>
                <a:cs typeface="Roboto Mono"/>
                <a:sym typeface="Roboto Mono"/>
              </a:rPr>
              <a:t>Problem Statement</a:t>
            </a:r>
            <a:endParaRPr sz="4800" b="1" i="0" u="none" strike="noStrike" cap="none">
              <a:solidFill>
                <a:schemeClr val="dk1"/>
              </a:solidFill>
              <a:latin typeface="Roboto Mono"/>
              <a:ea typeface="Roboto Mono"/>
              <a:cs typeface="Roboto Mono"/>
              <a:sym typeface="Roboto Mono"/>
            </a:endParaRPr>
          </a:p>
        </p:txBody>
      </p:sp>
      <p:grpSp>
        <p:nvGrpSpPr>
          <p:cNvPr id="164" name="Google Shape;164;p15"/>
          <p:cNvGrpSpPr/>
          <p:nvPr/>
        </p:nvGrpSpPr>
        <p:grpSpPr>
          <a:xfrm flipH="1">
            <a:off x="13286102" y="601532"/>
            <a:ext cx="5503499" cy="5503499"/>
            <a:chOff x="-3863656" y="513832"/>
            <a:chExt cx="5503499" cy="5503499"/>
          </a:xfrm>
        </p:grpSpPr>
        <p:sp>
          <p:nvSpPr>
            <p:cNvPr id="165" name="Google Shape;165;p15"/>
            <p:cNvSpPr/>
            <p:nvPr/>
          </p:nvSpPr>
          <p:spPr>
            <a:xfrm rot="1194173">
              <a:off x="-2872520" y="1515571"/>
              <a:ext cx="3500024" cy="3500024"/>
            </a:xfrm>
            <a:custGeom>
              <a:avLst/>
              <a:gdLst/>
              <a:ahLst/>
              <a:cxnLst/>
              <a:rect l="l" t="t" r="r" b="b"/>
              <a:pathLst>
                <a:path w="120000" h="120000" extrusionOk="0">
                  <a:moveTo>
                    <a:pt x="0" y="60000"/>
                  </a:moveTo>
                  <a:cubicBezTo>
                    <a:pt x="0" y="26862"/>
                    <a:pt x="26862" y="0"/>
                    <a:pt x="60000" y="0"/>
                  </a:cubicBezTo>
                  <a:cubicBezTo>
                    <a:pt x="93137" y="0"/>
                    <a:pt x="120000" y="26862"/>
                    <a:pt x="120000" y="60000"/>
                  </a:cubicBezTo>
                  <a:cubicBezTo>
                    <a:pt x="120000" y="93137"/>
                    <a:pt x="93137" y="120000"/>
                    <a:pt x="60000" y="120000"/>
                  </a:cubicBezTo>
                </a:path>
              </a:pathLst>
            </a:custGeom>
            <a:noFill/>
            <a:ln w="9525" cap="flat" cmpd="sng">
              <a:solidFill>
                <a:srgbClr val="333333">
                  <a:alpha val="21568"/>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6" name="Google Shape;166;p15"/>
            <p:cNvSpPr/>
            <p:nvPr/>
          </p:nvSpPr>
          <p:spPr>
            <a:xfrm rot="1194173">
              <a:off x="-3260539" y="1116949"/>
              <a:ext cx="4297266" cy="4297266"/>
            </a:xfrm>
            <a:custGeom>
              <a:avLst/>
              <a:gdLst/>
              <a:ahLst/>
              <a:cxnLst/>
              <a:rect l="l" t="t" r="r" b="b"/>
              <a:pathLst>
                <a:path w="120000" h="120000" extrusionOk="0">
                  <a:moveTo>
                    <a:pt x="0" y="60000"/>
                  </a:moveTo>
                  <a:cubicBezTo>
                    <a:pt x="0" y="26862"/>
                    <a:pt x="26862" y="0"/>
                    <a:pt x="60000" y="0"/>
                  </a:cubicBezTo>
                  <a:cubicBezTo>
                    <a:pt x="93137" y="0"/>
                    <a:pt x="120000" y="26862"/>
                    <a:pt x="120000" y="60000"/>
                  </a:cubicBezTo>
                  <a:cubicBezTo>
                    <a:pt x="120000" y="93137"/>
                    <a:pt x="93137" y="120000"/>
                    <a:pt x="60000" y="120000"/>
                  </a:cubicBezTo>
                </a:path>
              </a:pathLst>
            </a:custGeom>
            <a:noFill/>
            <a:ln w="9525" cap="flat" cmpd="sng">
              <a:solidFill>
                <a:srgbClr val="333333">
                  <a:alpha val="21568"/>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67" name="Google Shape;167;p15"/>
          <p:cNvGrpSpPr/>
          <p:nvPr/>
        </p:nvGrpSpPr>
        <p:grpSpPr>
          <a:xfrm>
            <a:off x="8173304" y="276291"/>
            <a:ext cx="3653946" cy="519939"/>
            <a:chOff x="8173304" y="504891"/>
            <a:chExt cx="3653946" cy="519939"/>
          </a:xfrm>
        </p:grpSpPr>
        <p:sp>
          <p:nvSpPr>
            <p:cNvPr id="168" name="Google Shape;168;p15"/>
            <p:cNvSpPr/>
            <p:nvPr/>
          </p:nvSpPr>
          <p:spPr>
            <a:xfrm>
              <a:off x="11234738" y="504891"/>
              <a:ext cx="499500" cy="499500"/>
            </a:xfrm>
            <a:prstGeom prst="ellipse">
              <a:avLst/>
            </a:prstGeom>
            <a:noFill/>
            <a:ln w="12700" cap="flat" cmpd="sng">
              <a:solidFill>
                <a:srgbClr val="5252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9" name="Google Shape;169;p15"/>
            <p:cNvSpPr txBox="1"/>
            <p:nvPr/>
          </p:nvSpPr>
          <p:spPr>
            <a:xfrm>
              <a:off x="8173304" y="809430"/>
              <a:ext cx="3041700" cy="215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800"/>
                <a:buFont typeface="Arial"/>
                <a:buNone/>
              </a:pPr>
              <a:r>
                <a:rPr lang="zh-CN" sz="800">
                  <a:solidFill>
                    <a:schemeClr val="dk1"/>
                  </a:solidFill>
                </a:rPr>
                <a:t>CITY UNIVERSITY OF HONG KONG</a:t>
              </a:r>
              <a:endParaRPr sz="800" b="0" i="0" u="none" strike="noStrike" cap="none">
                <a:solidFill>
                  <a:schemeClr val="dk1"/>
                </a:solidFill>
                <a:latin typeface="Arial"/>
                <a:ea typeface="Arial"/>
                <a:cs typeface="Arial"/>
                <a:sym typeface="Arial"/>
              </a:endParaRPr>
            </a:p>
          </p:txBody>
        </p:sp>
        <p:sp>
          <p:nvSpPr>
            <p:cNvPr id="170" name="Google Shape;170;p15"/>
            <p:cNvSpPr txBox="1"/>
            <p:nvPr/>
          </p:nvSpPr>
          <p:spPr>
            <a:xfrm>
              <a:off x="11150750" y="646450"/>
              <a:ext cx="6765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zh-CN" sz="800">
                  <a:solidFill>
                    <a:schemeClr val="dk1"/>
                  </a:solidFill>
                </a:rPr>
                <a:t>Weckers</a:t>
              </a:r>
              <a:endParaRPr sz="800" b="0" i="0" u="none" strike="noStrike" cap="none">
                <a:solidFill>
                  <a:schemeClr val="dk1"/>
                </a:solidFill>
                <a:latin typeface="Arial"/>
                <a:ea typeface="Arial"/>
                <a:cs typeface="Arial"/>
                <a:sym typeface="Arial"/>
              </a:endParaRPr>
            </a:p>
          </p:txBody>
        </p:sp>
        <p:sp>
          <p:nvSpPr>
            <p:cNvPr id="171" name="Google Shape;171;p15"/>
            <p:cNvSpPr txBox="1"/>
            <p:nvPr/>
          </p:nvSpPr>
          <p:spPr>
            <a:xfrm>
              <a:off x="9950451" y="572675"/>
              <a:ext cx="1264500" cy="3387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zh-CN" sz="1600">
                  <a:solidFill>
                    <a:schemeClr val="dk1"/>
                  </a:solidFill>
                </a:rPr>
                <a:t>CITYHACK</a:t>
              </a:r>
              <a:endParaRPr sz="1600" b="0" i="0" u="none" strike="noStrike" cap="none">
                <a:solidFill>
                  <a:schemeClr val="dk1"/>
                </a:solidFill>
                <a:latin typeface="Arial"/>
                <a:ea typeface="Arial"/>
                <a:cs typeface="Arial"/>
                <a:sym typeface="Arial"/>
              </a:endParaRPr>
            </a:p>
          </p:txBody>
        </p:sp>
      </p:grpSp>
      <p:sp>
        <p:nvSpPr>
          <p:cNvPr id="172" name="Google Shape;172;p15"/>
          <p:cNvSpPr txBox="1"/>
          <p:nvPr/>
        </p:nvSpPr>
        <p:spPr>
          <a:xfrm>
            <a:off x="2544575" y="2391925"/>
            <a:ext cx="7562100" cy="3536400"/>
          </a:xfrm>
          <a:prstGeom prst="rect">
            <a:avLst/>
          </a:prstGeom>
          <a:noFill/>
          <a:ln>
            <a:noFill/>
          </a:ln>
        </p:spPr>
        <p:txBody>
          <a:bodyPr spcFirstLastPara="1" wrap="square" lIns="91425" tIns="91425" rIns="91425" bIns="91425" anchor="t" anchorCtr="0">
            <a:noAutofit/>
          </a:bodyPr>
          <a:lstStyle/>
          <a:p>
            <a:pPr marL="457200" lvl="0" indent="-241300" algn="l" rtl="0">
              <a:lnSpc>
                <a:spcPct val="115000"/>
              </a:lnSpc>
              <a:spcBef>
                <a:spcPts val="0"/>
              </a:spcBef>
              <a:spcAft>
                <a:spcPts val="0"/>
              </a:spcAft>
              <a:buClr>
                <a:srgbClr val="24292E"/>
              </a:buClr>
              <a:buSzPts val="1800"/>
              <a:buFont typeface="Roboto Condensed"/>
              <a:buAutoNum type="arabicPeriod"/>
            </a:pPr>
            <a:r>
              <a:rPr lang="zh-CN" sz="1800" b="1">
                <a:solidFill>
                  <a:srgbClr val="24292E"/>
                </a:solidFill>
                <a:latin typeface="Roboto Condensed"/>
                <a:ea typeface="Roboto Condensed"/>
                <a:cs typeface="Roboto Condensed"/>
                <a:sym typeface="Roboto Condensed"/>
              </a:rPr>
              <a:t>Legal Entity Name</a:t>
            </a:r>
            <a:endParaRPr sz="1800" b="1">
              <a:solidFill>
                <a:srgbClr val="24292E"/>
              </a:solidFill>
              <a:latin typeface="Roboto Condensed"/>
              <a:ea typeface="Roboto Condensed"/>
              <a:cs typeface="Roboto Condensed"/>
              <a:sym typeface="Roboto Condensed"/>
            </a:endParaRPr>
          </a:p>
          <a:p>
            <a:pPr marL="457200" lvl="0" indent="-241300" algn="l" rtl="0">
              <a:lnSpc>
                <a:spcPct val="115000"/>
              </a:lnSpc>
              <a:spcBef>
                <a:spcPts val="0"/>
              </a:spcBef>
              <a:spcAft>
                <a:spcPts val="0"/>
              </a:spcAft>
              <a:buClr>
                <a:srgbClr val="24292E"/>
              </a:buClr>
              <a:buSzPts val="1800"/>
              <a:buFont typeface="Roboto Condensed"/>
              <a:buAutoNum type="arabicPeriod"/>
            </a:pPr>
            <a:r>
              <a:rPr lang="zh-CN" sz="1800" b="1">
                <a:solidFill>
                  <a:srgbClr val="24292E"/>
                </a:solidFill>
                <a:latin typeface="Roboto Condensed"/>
                <a:ea typeface="Roboto Condensed"/>
                <a:cs typeface="Roboto Condensed"/>
                <a:sym typeface="Roboto Condensed"/>
              </a:rPr>
              <a:t>Auditor</a:t>
            </a:r>
            <a:endParaRPr sz="1800" b="1">
              <a:solidFill>
                <a:srgbClr val="24292E"/>
              </a:solidFill>
              <a:latin typeface="Roboto Condensed"/>
              <a:ea typeface="Roboto Condensed"/>
              <a:cs typeface="Roboto Condensed"/>
              <a:sym typeface="Roboto Condensed"/>
            </a:endParaRPr>
          </a:p>
          <a:p>
            <a:pPr marL="914400" lvl="1" indent="-241300" algn="l" rtl="0">
              <a:lnSpc>
                <a:spcPct val="115000"/>
              </a:lnSpc>
              <a:spcBef>
                <a:spcPts val="0"/>
              </a:spcBef>
              <a:spcAft>
                <a:spcPts val="0"/>
              </a:spcAft>
              <a:buClr>
                <a:srgbClr val="24292E"/>
              </a:buClr>
              <a:buSzPts val="1800"/>
              <a:buFont typeface="Roboto Condensed"/>
              <a:buAutoNum type="romanLcPeriod"/>
            </a:pPr>
            <a:r>
              <a:rPr lang="zh-CN" sz="1800">
                <a:solidFill>
                  <a:srgbClr val="24292E"/>
                </a:solidFill>
                <a:latin typeface="Roboto Condensed"/>
                <a:ea typeface="Roboto Condensed"/>
                <a:cs typeface="Roboto Condensed"/>
                <a:sym typeface="Roboto Condensed"/>
              </a:rPr>
              <a:t>Audit Period</a:t>
            </a:r>
            <a:endParaRPr sz="1800">
              <a:solidFill>
                <a:srgbClr val="24292E"/>
              </a:solidFill>
              <a:latin typeface="Roboto Condensed"/>
              <a:ea typeface="Roboto Condensed"/>
              <a:cs typeface="Roboto Condensed"/>
              <a:sym typeface="Roboto Condensed"/>
            </a:endParaRPr>
          </a:p>
          <a:p>
            <a:pPr marL="914400" lvl="1" indent="-241300" algn="l" rtl="0">
              <a:lnSpc>
                <a:spcPct val="115000"/>
              </a:lnSpc>
              <a:spcBef>
                <a:spcPts val="0"/>
              </a:spcBef>
              <a:spcAft>
                <a:spcPts val="0"/>
              </a:spcAft>
              <a:buClr>
                <a:srgbClr val="24292E"/>
              </a:buClr>
              <a:buSzPts val="1800"/>
              <a:buFont typeface="Roboto Condensed"/>
              <a:buAutoNum type="romanLcPeriod"/>
            </a:pPr>
            <a:r>
              <a:rPr lang="zh-CN" sz="1800">
                <a:solidFill>
                  <a:srgbClr val="24292E"/>
                </a:solidFill>
                <a:latin typeface="Roboto Condensed"/>
                <a:ea typeface="Roboto Condensed"/>
                <a:cs typeface="Roboto Condensed"/>
                <a:sym typeface="Roboto Condensed"/>
              </a:rPr>
              <a:t>Auditor Opinion</a:t>
            </a:r>
            <a:endParaRPr sz="1800">
              <a:solidFill>
                <a:srgbClr val="24292E"/>
              </a:solidFill>
              <a:latin typeface="Roboto Condensed"/>
              <a:ea typeface="Roboto Condensed"/>
              <a:cs typeface="Roboto Condensed"/>
              <a:sym typeface="Roboto Condensed"/>
            </a:endParaRPr>
          </a:p>
          <a:p>
            <a:pPr marL="914400" lvl="1" indent="-241300" algn="l" rtl="0">
              <a:lnSpc>
                <a:spcPct val="115000"/>
              </a:lnSpc>
              <a:spcBef>
                <a:spcPts val="0"/>
              </a:spcBef>
              <a:spcAft>
                <a:spcPts val="0"/>
              </a:spcAft>
              <a:buClr>
                <a:srgbClr val="24292E"/>
              </a:buClr>
              <a:buSzPts val="1800"/>
              <a:buFont typeface="Roboto Condensed"/>
              <a:buAutoNum type="romanLcPeriod"/>
            </a:pPr>
            <a:r>
              <a:rPr lang="zh-CN" sz="1800">
                <a:solidFill>
                  <a:srgbClr val="24292E"/>
                </a:solidFill>
                <a:latin typeface="Roboto Condensed"/>
                <a:ea typeface="Roboto Condensed"/>
                <a:cs typeface="Roboto Condensed"/>
                <a:sym typeface="Roboto Condensed"/>
              </a:rPr>
              <a:t>Name of Auditor</a:t>
            </a:r>
            <a:endParaRPr sz="1800">
              <a:solidFill>
                <a:srgbClr val="24292E"/>
              </a:solidFill>
              <a:latin typeface="Roboto Condensed"/>
              <a:ea typeface="Roboto Condensed"/>
              <a:cs typeface="Roboto Condensed"/>
              <a:sym typeface="Roboto Condensed"/>
            </a:endParaRPr>
          </a:p>
          <a:p>
            <a:pPr marL="457200" lvl="0" indent="-241300" algn="l" rtl="0">
              <a:lnSpc>
                <a:spcPct val="115000"/>
              </a:lnSpc>
              <a:spcBef>
                <a:spcPts val="0"/>
              </a:spcBef>
              <a:spcAft>
                <a:spcPts val="0"/>
              </a:spcAft>
              <a:buClr>
                <a:srgbClr val="24292E"/>
              </a:buClr>
              <a:buSzPts val="1800"/>
              <a:buFont typeface="Roboto Condensed"/>
              <a:buAutoNum type="arabicPeriod"/>
            </a:pPr>
            <a:r>
              <a:rPr lang="zh-CN" sz="1800" b="1">
                <a:solidFill>
                  <a:srgbClr val="24292E"/>
                </a:solidFill>
                <a:latin typeface="Roboto Condensed"/>
                <a:ea typeface="Roboto Condensed"/>
                <a:cs typeface="Roboto Condensed"/>
                <a:sym typeface="Roboto Condensed"/>
              </a:rPr>
              <a:t>Current Year Group Consolidated Financials</a:t>
            </a:r>
            <a:endParaRPr sz="1800" b="1">
              <a:solidFill>
                <a:srgbClr val="24292E"/>
              </a:solidFill>
              <a:latin typeface="Roboto Condensed"/>
              <a:ea typeface="Roboto Condensed"/>
              <a:cs typeface="Roboto Condensed"/>
              <a:sym typeface="Roboto Condensed"/>
            </a:endParaRPr>
          </a:p>
          <a:p>
            <a:pPr marL="914400" lvl="1" indent="-241300" algn="l" rtl="0">
              <a:lnSpc>
                <a:spcPct val="115000"/>
              </a:lnSpc>
              <a:spcBef>
                <a:spcPts val="0"/>
              </a:spcBef>
              <a:spcAft>
                <a:spcPts val="0"/>
              </a:spcAft>
              <a:buClr>
                <a:srgbClr val="24292E"/>
              </a:buClr>
              <a:buSzPts val="1800"/>
              <a:buFont typeface="Roboto Condensed"/>
              <a:buAutoNum type="romanLcPeriod"/>
            </a:pPr>
            <a:r>
              <a:rPr lang="zh-CN" sz="1800">
                <a:solidFill>
                  <a:srgbClr val="24292E"/>
                </a:solidFill>
                <a:latin typeface="Roboto Condensed"/>
                <a:ea typeface="Roboto Condensed"/>
                <a:cs typeface="Roboto Condensed"/>
                <a:sym typeface="Roboto Condensed"/>
              </a:rPr>
              <a:t>Total Income</a:t>
            </a:r>
            <a:endParaRPr sz="1800">
              <a:solidFill>
                <a:srgbClr val="24292E"/>
              </a:solidFill>
              <a:latin typeface="Roboto Condensed"/>
              <a:ea typeface="Roboto Condensed"/>
              <a:cs typeface="Roboto Condensed"/>
              <a:sym typeface="Roboto Condensed"/>
            </a:endParaRPr>
          </a:p>
          <a:p>
            <a:pPr marL="914400" lvl="1" indent="-241300" algn="l" rtl="0">
              <a:lnSpc>
                <a:spcPct val="115000"/>
              </a:lnSpc>
              <a:spcBef>
                <a:spcPts val="0"/>
              </a:spcBef>
              <a:spcAft>
                <a:spcPts val="0"/>
              </a:spcAft>
              <a:buClr>
                <a:srgbClr val="24292E"/>
              </a:buClr>
              <a:buSzPts val="1800"/>
              <a:buFont typeface="Roboto Condensed"/>
              <a:buAutoNum type="romanLcPeriod"/>
            </a:pPr>
            <a:r>
              <a:rPr lang="zh-CN" sz="1800">
                <a:solidFill>
                  <a:srgbClr val="24292E"/>
                </a:solidFill>
                <a:latin typeface="Roboto Condensed"/>
                <a:ea typeface="Roboto Condensed"/>
                <a:cs typeface="Roboto Condensed"/>
                <a:sym typeface="Roboto Condensed"/>
              </a:rPr>
              <a:t>Net Profit</a:t>
            </a:r>
            <a:endParaRPr sz="1800">
              <a:solidFill>
                <a:srgbClr val="24292E"/>
              </a:solidFill>
              <a:latin typeface="Roboto Condensed"/>
              <a:ea typeface="Roboto Condensed"/>
              <a:cs typeface="Roboto Condensed"/>
              <a:sym typeface="Roboto Condensed"/>
            </a:endParaRPr>
          </a:p>
          <a:p>
            <a:pPr marL="914400" lvl="1" indent="-241300" algn="l" rtl="0">
              <a:lnSpc>
                <a:spcPct val="115000"/>
              </a:lnSpc>
              <a:spcBef>
                <a:spcPts val="0"/>
              </a:spcBef>
              <a:spcAft>
                <a:spcPts val="0"/>
              </a:spcAft>
              <a:buClr>
                <a:srgbClr val="24292E"/>
              </a:buClr>
              <a:buSzPts val="1800"/>
              <a:buFont typeface="Roboto Condensed"/>
              <a:buAutoNum type="romanLcPeriod"/>
            </a:pPr>
            <a:r>
              <a:rPr lang="zh-CN" sz="1800">
                <a:solidFill>
                  <a:srgbClr val="24292E"/>
                </a:solidFill>
                <a:latin typeface="Roboto Condensed"/>
                <a:ea typeface="Roboto Condensed"/>
                <a:cs typeface="Roboto Condensed"/>
                <a:sym typeface="Roboto Condensed"/>
              </a:rPr>
              <a:t>Total Equity</a:t>
            </a:r>
            <a:endParaRPr sz="1800">
              <a:solidFill>
                <a:srgbClr val="24292E"/>
              </a:solidFill>
              <a:latin typeface="Roboto Condensed"/>
              <a:ea typeface="Roboto Condensed"/>
              <a:cs typeface="Roboto Condensed"/>
              <a:sym typeface="Roboto Condensed"/>
            </a:endParaRPr>
          </a:p>
          <a:p>
            <a:pPr marL="457200" lvl="0" indent="-241300" algn="l" rtl="0">
              <a:lnSpc>
                <a:spcPct val="115000"/>
              </a:lnSpc>
              <a:spcBef>
                <a:spcPts val="0"/>
              </a:spcBef>
              <a:spcAft>
                <a:spcPts val="0"/>
              </a:spcAft>
              <a:buClr>
                <a:srgbClr val="24292E"/>
              </a:buClr>
              <a:buSzPts val="1800"/>
              <a:buFont typeface="Roboto Condensed"/>
              <a:buAutoNum type="arabicPeriod"/>
            </a:pPr>
            <a:r>
              <a:rPr lang="zh-CN" sz="1800" b="1">
                <a:solidFill>
                  <a:srgbClr val="24292E"/>
                </a:solidFill>
                <a:latin typeface="Roboto Condensed"/>
                <a:ea typeface="Roboto Condensed"/>
                <a:cs typeface="Roboto Condensed"/>
                <a:sym typeface="Roboto Condensed"/>
              </a:rPr>
              <a:t>Currency of financial items</a:t>
            </a:r>
            <a:endParaRPr sz="1800" b="1">
              <a:solidFill>
                <a:srgbClr val="24292E"/>
              </a:solidFill>
              <a:latin typeface="Roboto Condensed"/>
              <a:ea typeface="Roboto Condensed"/>
              <a:cs typeface="Roboto Condensed"/>
              <a:sym typeface="Roboto Condensed"/>
            </a:endParaRPr>
          </a:p>
          <a:p>
            <a:pPr marL="0" lvl="0" indent="0" algn="l" rtl="0">
              <a:spcBef>
                <a:spcPts val="1200"/>
              </a:spcBef>
              <a:spcAft>
                <a:spcPts val="0"/>
              </a:spcAft>
              <a:buNone/>
            </a:pPr>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60"/>
                                  </p:stCondLst>
                                  <p:childTnLst>
                                    <p:set>
                                      <p:cBhvr>
                                        <p:cTn id="6" dur="1" fill="hold">
                                          <p:stCondLst>
                                            <p:cond delay="0"/>
                                          </p:stCondLst>
                                        </p:cTn>
                                        <p:tgtEl>
                                          <p:spTgt spid="159"/>
                                        </p:tgtEl>
                                        <p:attrNameLst>
                                          <p:attrName>style.visibility</p:attrName>
                                        </p:attrNameLst>
                                      </p:cBhvr>
                                      <p:to>
                                        <p:strVal val="visible"/>
                                      </p:to>
                                    </p:set>
                                    <p:anim calcmode="lin" valueType="num">
                                      <p:cBhvr additive="base">
                                        <p:cTn id="7" dur="500"/>
                                        <p:tgtEl>
                                          <p:spTgt spid="15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600"/>
                                  </p:stCondLst>
                                  <p:childTnLst>
                                    <p:set>
                                      <p:cBhvr>
                                        <p:cTn id="9" dur="1" fill="hold">
                                          <p:stCondLst>
                                            <p:cond delay="0"/>
                                          </p:stCondLst>
                                        </p:cTn>
                                        <p:tgtEl>
                                          <p:spTgt spid="164"/>
                                        </p:tgtEl>
                                        <p:attrNameLst>
                                          <p:attrName>style.visibility</p:attrName>
                                        </p:attrNameLst>
                                      </p:cBhvr>
                                      <p:to>
                                        <p:strVal val="visible"/>
                                      </p:to>
                                    </p:set>
                                    <p:anim calcmode="lin" valueType="num">
                                      <p:cBhvr additive="base">
                                        <p:cTn id="10" dur="500"/>
                                        <p:tgtEl>
                                          <p:spTgt spid="16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3"/>
                                        </p:tgtEl>
                                        <p:attrNameLst>
                                          <p:attrName>style.visibility</p:attrName>
                                        </p:attrNameLst>
                                      </p:cBhvr>
                                      <p:to>
                                        <p:strVal val="visible"/>
                                      </p:to>
                                    </p:set>
                                    <p:animEffect transition="in" filter="fade">
                                      <p:cBhvr>
                                        <p:cTn id="15" dur="500"/>
                                        <p:tgtEl>
                                          <p:spTgt spid="163"/>
                                        </p:tgtEl>
                                      </p:cBhvr>
                                    </p:animEffect>
                                  </p:childTnLst>
                                </p:cTn>
                              </p:par>
                              <p:par>
                                <p:cTn id="16" presetID="10" presetClass="entr" presetSubtype="0" fill="hold" nodeType="withEffect">
                                  <p:stCondLst>
                                    <p:cond delay="0"/>
                                  </p:stCondLst>
                                  <p:childTnLst>
                                    <p:set>
                                      <p:cBhvr>
                                        <p:cTn id="17" dur="1" fill="hold">
                                          <p:stCondLst>
                                            <p:cond delay="0"/>
                                          </p:stCondLst>
                                        </p:cTn>
                                        <p:tgtEl>
                                          <p:spTgt spid="162"/>
                                        </p:tgtEl>
                                        <p:attrNameLst>
                                          <p:attrName>style.visibility</p:attrName>
                                        </p:attrNameLst>
                                      </p:cBhvr>
                                      <p:to>
                                        <p:strVal val="visible"/>
                                      </p:to>
                                    </p:set>
                                    <p:animEffect transition="in" filter="fade">
                                      <p:cBhvr>
                                        <p:cTn id="18"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6"/>
          <p:cNvSpPr txBox="1">
            <a:spLocks noGrp="1"/>
          </p:cNvSpPr>
          <p:nvPr>
            <p:ph type="title"/>
          </p:nvPr>
        </p:nvSpPr>
        <p:spPr>
          <a:xfrm>
            <a:off x="-3402800" y="276300"/>
            <a:ext cx="10515600" cy="132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t>Data set </a:t>
            </a:r>
            <a:endParaRPr/>
          </a:p>
        </p:txBody>
      </p:sp>
      <p:sp>
        <p:nvSpPr>
          <p:cNvPr id="179" name="Google Shape;179;p16"/>
          <p:cNvSpPr/>
          <p:nvPr/>
        </p:nvSpPr>
        <p:spPr>
          <a:xfrm>
            <a:off x="7509568" y="1586327"/>
            <a:ext cx="4407490" cy="891978"/>
          </a:xfrm>
          <a:prstGeom prst="chevron">
            <a:avLst>
              <a:gd name="adj" fmla="val 50000"/>
            </a:avLst>
          </a:prstGeom>
          <a:solidFill>
            <a:srgbClr val="CCCCCC"/>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zh-CN" sz="1900">
                <a:solidFill>
                  <a:srgbClr val="FFFFFF"/>
                </a:solidFill>
                <a:latin typeface="Roboto"/>
                <a:ea typeface="Roboto"/>
                <a:cs typeface="Roboto"/>
                <a:sym typeface="Roboto"/>
              </a:rPr>
              <a:t>JSON(result)</a:t>
            </a:r>
            <a:endParaRPr sz="1900">
              <a:solidFill>
                <a:srgbClr val="FFFFFF"/>
              </a:solidFill>
              <a:latin typeface="Roboto"/>
              <a:ea typeface="Roboto"/>
              <a:cs typeface="Roboto"/>
              <a:sym typeface="Roboto"/>
            </a:endParaRPr>
          </a:p>
        </p:txBody>
      </p:sp>
      <p:sp>
        <p:nvSpPr>
          <p:cNvPr id="180" name="Google Shape;180;p16"/>
          <p:cNvSpPr/>
          <p:nvPr/>
        </p:nvSpPr>
        <p:spPr>
          <a:xfrm>
            <a:off x="0" y="1586613"/>
            <a:ext cx="4729082" cy="891978"/>
          </a:xfrm>
          <a:prstGeom prst="homePlate">
            <a:avLst>
              <a:gd name="adj" fmla="val 50000"/>
            </a:avLst>
          </a:prstGeom>
          <a:solidFill>
            <a:srgbClr val="43434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zh-CN" sz="1900">
                <a:solidFill>
                  <a:srgbClr val="FFFFFF"/>
                </a:solidFill>
                <a:latin typeface="Roboto"/>
                <a:ea typeface="Roboto"/>
                <a:cs typeface="Roboto"/>
                <a:sym typeface="Roboto"/>
              </a:rPr>
              <a:t>PDF</a:t>
            </a:r>
            <a:endParaRPr sz="1900">
              <a:solidFill>
                <a:srgbClr val="FFFFFF"/>
              </a:solidFill>
              <a:latin typeface="Roboto"/>
              <a:ea typeface="Roboto"/>
              <a:cs typeface="Roboto"/>
              <a:sym typeface="Roboto"/>
            </a:endParaRPr>
          </a:p>
        </p:txBody>
      </p:sp>
      <p:sp>
        <p:nvSpPr>
          <p:cNvPr id="181" name="Google Shape;181;p16"/>
          <p:cNvSpPr/>
          <p:nvPr/>
        </p:nvSpPr>
        <p:spPr>
          <a:xfrm>
            <a:off x="3925507" y="1586327"/>
            <a:ext cx="4407490" cy="891978"/>
          </a:xfrm>
          <a:prstGeom prst="chevron">
            <a:avLst>
              <a:gd name="adj" fmla="val 50000"/>
            </a:avLst>
          </a:prstGeom>
          <a:solidFill>
            <a:srgbClr val="999999"/>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zh-CN" sz="1900">
                <a:solidFill>
                  <a:srgbClr val="FFFFFF"/>
                </a:solidFill>
                <a:latin typeface="Roboto"/>
                <a:ea typeface="Roboto"/>
                <a:cs typeface="Roboto"/>
                <a:sym typeface="Roboto"/>
              </a:rPr>
              <a:t>HOCR | JSON(training)</a:t>
            </a:r>
            <a:endParaRPr sz="1900">
              <a:solidFill>
                <a:srgbClr val="FFFFFF"/>
              </a:solidFill>
              <a:latin typeface="Roboto"/>
              <a:ea typeface="Roboto"/>
              <a:cs typeface="Roboto"/>
              <a:sym typeface="Roboto"/>
            </a:endParaRPr>
          </a:p>
        </p:txBody>
      </p:sp>
      <p:pic>
        <p:nvPicPr>
          <p:cNvPr id="182" name="Google Shape;182;p16"/>
          <p:cNvPicPr preferRelativeResize="0"/>
          <p:nvPr/>
        </p:nvPicPr>
        <p:blipFill>
          <a:blip r:embed="rId3">
            <a:alphaModFix/>
          </a:blip>
          <a:stretch>
            <a:fillRect/>
          </a:stretch>
        </p:blipFill>
        <p:spPr>
          <a:xfrm>
            <a:off x="529638" y="3317699"/>
            <a:ext cx="2650700" cy="2356699"/>
          </a:xfrm>
          <a:prstGeom prst="rect">
            <a:avLst/>
          </a:prstGeom>
          <a:noFill/>
          <a:ln>
            <a:noFill/>
          </a:ln>
        </p:spPr>
      </p:pic>
      <p:pic>
        <p:nvPicPr>
          <p:cNvPr id="183" name="Google Shape;183;p16"/>
          <p:cNvPicPr preferRelativeResize="0"/>
          <p:nvPr/>
        </p:nvPicPr>
        <p:blipFill rotWithShape="1">
          <a:blip r:embed="rId4">
            <a:alphaModFix/>
          </a:blip>
          <a:srcRect t="4058" r="43741"/>
          <a:stretch/>
        </p:blipFill>
        <p:spPr>
          <a:xfrm>
            <a:off x="4300887" y="3572350"/>
            <a:ext cx="3308499" cy="1695000"/>
          </a:xfrm>
          <a:prstGeom prst="rect">
            <a:avLst/>
          </a:prstGeom>
          <a:noFill/>
          <a:ln>
            <a:noFill/>
          </a:ln>
        </p:spPr>
      </p:pic>
      <p:cxnSp>
        <p:nvCxnSpPr>
          <p:cNvPr id="184" name="Google Shape;184;p16"/>
          <p:cNvCxnSpPr/>
          <p:nvPr/>
        </p:nvCxnSpPr>
        <p:spPr>
          <a:xfrm>
            <a:off x="3348213" y="4496050"/>
            <a:ext cx="784800" cy="0"/>
          </a:xfrm>
          <a:prstGeom prst="straightConnector1">
            <a:avLst/>
          </a:prstGeom>
          <a:noFill/>
          <a:ln w="76200" cap="flat" cmpd="sng">
            <a:solidFill>
              <a:srgbClr val="434343"/>
            </a:solidFill>
            <a:prstDash val="solid"/>
            <a:round/>
            <a:headEnd type="none" w="med" len="med"/>
            <a:tailEnd type="triangle" w="med" len="med"/>
          </a:ln>
        </p:spPr>
      </p:cxnSp>
      <p:cxnSp>
        <p:nvCxnSpPr>
          <p:cNvPr id="185" name="Google Shape;185;p16"/>
          <p:cNvCxnSpPr/>
          <p:nvPr/>
        </p:nvCxnSpPr>
        <p:spPr>
          <a:xfrm>
            <a:off x="7842300" y="4496050"/>
            <a:ext cx="784800" cy="0"/>
          </a:xfrm>
          <a:prstGeom prst="straightConnector1">
            <a:avLst/>
          </a:prstGeom>
          <a:noFill/>
          <a:ln w="76200" cap="flat" cmpd="sng">
            <a:solidFill>
              <a:srgbClr val="999999"/>
            </a:solidFill>
            <a:prstDash val="solid"/>
            <a:round/>
            <a:headEnd type="none" w="med" len="med"/>
            <a:tailEnd type="triangle" w="med" len="med"/>
          </a:ln>
        </p:spPr>
      </p:cxnSp>
      <p:pic>
        <p:nvPicPr>
          <p:cNvPr id="186" name="Google Shape;186;p16"/>
          <p:cNvPicPr preferRelativeResize="0"/>
          <p:nvPr/>
        </p:nvPicPr>
        <p:blipFill>
          <a:blip r:embed="rId5">
            <a:alphaModFix/>
          </a:blip>
          <a:stretch>
            <a:fillRect/>
          </a:stretch>
        </p:blipFill>
        <p:spPr>
          <a:xfrm>
            <a:off x="8703275" y="3317700"/>
            <a:ext cx="2907816" cy="2534699"/>
          </a:xfrm>
          <a:prstGeom prst="rect">
            <a:avLst/>
          </a:prstGeom>
          <a:noFill/>
          <a:ln>
            <a:noFill/>
          </a:ln>
        </p:spPr>
      </p:pic>
      <p:grpSp>
        <p:nvGrpSpPr>
          <p:cNvPr id="187" name="Google Shape;187;p16"/>
          <p:cNvGrpSpPr/>
          <p:nvPr/>
        </p:nvGrpSpPr>
        <p:grpSpPr>
          <a:xfrm>
            <a:off x="8173304" y="276291"/>
            <a:ext cx="3653946" cy="519939"/>
            <a:chOff x="8173304" y="504891"/>
            <a:chExt cx="3653946" cy="519939"/>
          </a:xfrm>
        </p:grpSpPr>
        <p:sp>
          <p:nvSpPr>
            <p:cNvPr id="188" name="Google Shape;188;p16"/>
            <p:cNvSpPr/>
            <p:nvPr/>
          </p:nvSpPr>
          <p:spPr>
            <a:xfrm>
              <a:off x="11234738" y="504891"/>
              <a:ext cx="499500" cy="499500"/>
            </a:xfrm>
            <a:prstGeom prst="ellipse">
              <a:avLst/>
            </a:prstGeom>
            <a:noFill/>
            <a:ln w="12700" cap="flat" cmpd="sng">
              <a:solidFill>
                <a:srgbClr val="5252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9" name="Google Shape;189;p16"/>
            <p:cNvSpPr txBox="1"/>
            <p:nvPr/>
          </p:nvSpPr>
          <p:spPr>
            <a:xfrm>
              <a:off x="8173304" y="809430"/>
              <a:ext cx="3041700" cy="215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800"/>
                <a:buFont typeface="Arial"/>
                <a:buNone/>
              </a:pPr>
              <a:r>
                <a:rPr lang="zh-CN" sz="800">
                  <a:solidFill>
                    <a:schemeClr val="dk1"/>
                  </a:solidFill>
                </a:rPr>
                <a:t>CITY UNIVERSITY OF HONG KONG</a:t>
              </a:r>
              <a:endParaRPr sz="800" b="0" i="0" u="none" strike="noStrike" cap="none">
                <a:solidFill>
                  <a:schemeClr val="dk1"/>
                </a:solidFill>
                <a:latin typeface="Arial"/>
                <a:ea typeface="Arial"/>
                <a:cs typeface="Arial"/>
                <a:sym typeface="Arial"/>
              </a:endParaRPr>
            </a:p>
          </p:txBody>
        </p:sp>
        <p:sp>
          <p:nvSpPr>
            <p:cNvPr id="190" name="Google Shape;190;p16"/>
            <p:cNvSpPr txBox="1"/>
            <p:nvPr/>
          </p:nvSpPr>
          <p:spPr>
            <a:xfrm>
              <a:off x="11150750" y="646450"/>
              <a:ext cx="6765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zh-CN" sz="800">
                  <a:solidFill>
                    <a:schemeClr val="dk1"/>
                  </a:solidFill>
                </a:rPr>
                <a:t>Weckers</a:t>
              </a:r>
              <a:endParaRPr sz="800" b="0" i="0" u="none" strike="noStrike" cap="none">
                <a:solidFill>
                  <a:schemeClr val="dk1"/>
                </a:solidFill>
                <a:latin typeface="Arial"/>
                <a:ea typeface="Arial"/>
                <a:cs typeface="Arial"/>
                <a:sym typeface="Arial"/>
              </a:endParaRPr>
            </a:p>
          </p:txBody>
        </p:sp>
        <p:sp>
          <p:nvSpPr>
            <p:cNvPr id="191" name="Google Shape;191;p16"/>
            <p:cNvSpPr txBox="1"/>
            <p:nvPr/>
          </p:nvSpPr>
          <p:spPr>
            <a:xfrm>
              <a:off x="9950451" y="572675"/>
              <a:ext cx="1264500" cy="3387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zh-CN" sz="1600">
                  <a:solidFill>
                    <a:schemeClr val="dk1"/>
                  </a:solidFill>
                </a:rPr>
                <a:t>CITYHACK</a:t>
              </a:r>
              <a:endParaRPr sz="1600" b="0" i="0" u="none" strike="noStrike" cap="non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grpSp>
        <p:nvGrpSpPr>
          <p:cNvPr id="197" name="Google Shape;197;p17"/>
          <p:cNvGrpSpPr/>
          <p:nvPr/>
        </p:nvGrpSpPr>
        <p:grpSpPr>
          <a:xfrm>
            <a:off x="0" y="0"/>
            <a:ext cx="5167086" cy="6852628"/>
            <a:chOff x="0" y="0"/>
            <a:chExt cx="5167086" cy="6852628"/>
          </a:xfrm>
        </p:grpSpPr>
        <p:pic>
          <p:nvPicPr>
            <p:cNvPr id="198" name="Google Shape;198;p17"/>
            <p:cNvPicPr preferRelativeResize="0"/>
            <p:nvPr/>
          </p:nvPicPr>
          <p:blipFill rotWithShape="1">
            <a:blip r:embed="rId3">
              <a:alphaModFix/>
            </a:blip>
            <a:srcRect/>
            <a:stretch/>
          </p:blipFill>
          <p:spPr>
            <a:xfrm>
              <a:off x="0" y="0"/>
              <a:ext cx="4826276" cy="6852628"/>
            </a:xfrm>
            <a:prstGeom prst="rect">
              <a:avLst/>
            </a:prstGeom>
            <a:noFill/>
            <a:ln>
              <a:noFill/>
            </a:ln>
          </p:spPr>
        </p:pic>
        <p:sp>
          <p:nvSpPr>
            <p:cNvPr id="199" name="Google Shape;199;p17"/>
            <p:cNvSpPr/>
            <p:nvPr/>
          </p:nvSpPr>
          <p:spPr>
            <a:xfrm>
              <a:off x="1262743" y="3744686"/>
              <a:ext cx="3904343" cy="3004457"/>
            </a:xfrm>
            <a:custGeom>
              <a:avLst/>
              <a:gdLst/>
              <a:ahLst/>
              <a:cxnLst/>
              <a:rect l="l" t="t" r="r" b="b"/>
              <a:pathLst>
                <a:path w="120000" h="120000" extrusionOk="0">
                  <a:moveTo>
                    <a:pt x="0" y="12753"/>
                  </a:moveTo>
                  <a:lnTo>
                    <a:pt x="36579" y="23188"/>
                  </a:lnTo>
                  <a:lnTo>
                    <a:pt x="56208" y="36521"/>
                  </a:lnTo>
                  <a:lnTo>
                    <a:pt x="76728" y="59130"/>
                  </a:lnTo>
                  <a:lnTo>
                    <a:pt x="100371" y="100869"/>
                  </a:lnTo>
                  <a:lnTo>
                    <a:pt x="118215" y="120000"/>
                  </a:lnTo>
                  <a:lnTo>
                    <a:pt x="120000" y="1739"/>
                  </a:lnTo>
                  <a:lnTo>
                    <a:pt x="57100" y="0"/>
                  </a:lnTo>
                  <a:lnTo>
                    <a:pt x="8921" y="8115"/>
                  </a:lnTo>
                  <a:lnTo>
                    <a:pt x="0" y="12753"/>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00" name="Google Shape;200;p17"/>
          <p:cNvSpPr txBox="1"/>
          <p:nvPr/>
        </p:nvSpPr>
        <p:spPr>
          <a:xfrm>
            <a:off x="4436525" y="410900"/>
            <a:ext cx="7046100" cy="369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zh-CN" sz="2600">
                <a:solidFill>
                  <a:schemeClr val="dk1"/>
                </a:solidFill>
              </a:rPr>
              <a:t>Extracted information with certain attribute</a:t>
            </a:r>
            <a:endParaRPr sz="2600" b="0" i="0" u="none" strike="noStrike" cap="none">
              <a:solidFill>
                <a:schemeClr val="dk1"/>
              </a:solidFill>
              <a:latin typeface="Arial"/>
              <a:ea typeface="Arial"/>
              <a:cs typeface="Arial"/>
              <a:sym typeface="Arial"/>
            </a:endParaRPr>
          </a:p>
        </p:txBody>
      </p:sp>
      <p:pic>
        <p:nvPicPr>
          <p:cNvPr id="201" name="Google Shape;201;p17"/>
          <p:cNvPicPr preferRelativeResize="0"/>
          <p:nvPr/>
        </p:nvPicPr>
        <p:blipFill rotWithShape="1">
          <a:blip r:embed="rId4">
            <a:alphaModFix/>
          </a:blip>
          <a:srcRect/>
          <a:stretch/>
        </p:blipFill>
        <p:spPr>
          <a:xfrm>
            <a:off x="11715207" y="1399635"/>
            <a:ext cx="869252" cy="869252"/>
          </a:xfrm>
          <a:prstGeom prst="rect">
            <a:avLst/>
          </a:prstGeom>
          <a:noFill/>
          <a:ln>
            <a:noFill/>
          </a:ln>
        </p:spPr>
      </p:pic>
      <p:pic>
        <p:nvPicPr>
          <p:cNvPr id="202" name="Google Shape;202;p17"/>
          <p:cNvPicPr preferRelativeResize="0"/>
          <p:nvPr/>
        </p:nvPicPr>
        <p:blipFill>
          <a:blip r:embed="rId5">
            <a:alphaModFix/>
          </a:blip>
          <a:stretch>
            <a:fillRect/>
          </a:stretch>
        </p:blipFill>
        <p:spPr>
          <a:xfrm>
            <a:off x="5384098" y="1134425"/>
            <a:ext cx="4535925" cy="5456100"/>
          </a:xfrm>
          <a:prstGeom prst="rect">
            <a:avLst/>
          </a:prstGeom>
          <a:noFill/>
          <a:ln>
            <a:noFill/>
          </a:ln>
        </p:spPr>
      </p:pic>
      <p:grpSp>
        <p:nvGrpSpPr>
          <p:cNvPr id="203" name="Google Shape;203;p17"/>
          <p:cNvGrpSpPr/>
          <p:nvPr/>
        </p:nvGrpSpPr>
        <p:grpSpPr>
          <a:xfrm>
            <a:off x="11341150" y="192416"/>
            <a:ext cx="676500" cy="499500"/>
            <a:chOff x="11150750" y="504891"/>
            <a:chExt cx="676500" cy="499500"/>
          </a:xfrm>
        </p:grpSpPr>
        <p:sp>
          <p:nvSpPr>
            <p:cNvPr id="204" name="Google Shape;204;p17"/>
            <p:cNvSpPr/>
            <p:nvPr/>
          </p:nvSpPr>
          <p:spPr>
            <a:xfrm>
              <a:off x="11234738" y="504891"/>
              <a:ext cx="499500" cy="499500"/>
            </a:xfrm>
            <a:prstGeom prst="ellipse">
              <a:avLst/>
            </a:prstGeom>
            <a:noFill/>
            <a:ln w="12700" cap="flat" cmpd="sng">
              <a:solidFill>
                <a:srgbClr val="5252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5" name="Google Shape;205;p17"/>
            <p:cNvSpPr txBox="1"/>
            <p:nvPr/>
          </p:nvSpPr>
          <p:spPr>
            <a:xfrm>
              <a:off x="11150750" y="646450"/>
              <a:ext cx="6765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zh-CN" sz="800">
                  <a:solidFill>
                    <a:schemeClr val="dk1"/>
                  </a:solidFill>
                </a:rPr>
                <a:t>Weckers</a:t>
              </a:r>
              <a:endParaRPr sz="800" b="0" i="0" u="none" strike="noStrike" cap="none">
                <a:solidFill>
                  <a:schemeClr val="dk1"/>
                </a:solidFill>
                <a:latin typeface="Arial"/>
                <a:ea typeface="Arial"/>
                <a:cs typeface="Arial"/>
                <a:sym typeface="Arial"/>
              </a:endParaRPr>
            </a:p>
          </p:txBody>
        </p:sp>
      </p:grpSp>
      <p:pic>
        <p:nvPicPr>
          <p:cNvPr id="206" name="Google Shape;206;p17"/>
          <p:cNvPicPr preferRelativeResize="0"/>
          <p:nvPr/>
        </p:nvPicPr>
        <p:blipFill>
          <a:blip r:embed="rId6">
            <a:alphaModFix/>
          </a:blip>
          <a:stretch>
            <a:fillRect/>
          </a:stretch>
        </p:blipFill>
        <p:spPr>
          <a:xfrm>
            <a:off x="1519550" y="4497646"/>
            <a:ext cx="8442340" cy="1244400"/>
          </a:xfrm>
          <a:prstGeom prst="rect">
            <a:avLst/>
          </a:prstGeom>
          <a:noFill/>
          <a:ln>
            <a:noFill/>
          </a:ln>
        </p:spPr>
      </p:pic>
      <p:sp>
        <p:nvSpPr>
          <p:cNvPr id="207" name="Google Shape;207;p17"/>
          <p:cNvSpPr/>
          <p:nvPr/>
        </p:nvSpPr>
        <p:spPr>
          <a:xfrm>
            <a:off x="7715250" y="5158150"/>
            <a:ext cx="747900" cy="182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8858250" y="5158150"/>
            <a:ext cx="747900" cy="182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1847850" y="5106675"/>
            <a:ext cx="7843200" cy="310200"/>
          </a:xfrm>
          <a:prstGeom prst="rect">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500"/>
                                        <p:tgtEl>
                                          <p:spTgt spid="200"/>
                                        </p:tgtEl>
                                      </p:cBhvr>
                                    </p:animEffect>
                                  </p:childTnLst>
                                </p:cTn>
                              </p:par>
                              <p:par>
                                <p:cTn id="8" presetID="10" presetClass="entr" presetSubtype="0" fill="hold" nodeType="withEffect">
                                  <p:stCondLst>
                                    <p:cond delay="0"/>
                                  </p:stCondLst>
                                  <p:childTnLst>
                                    <p:set>
                                      <p:cBhvr>
                                        <p:cTn id="9" dur="1" fill="hold">
                                          <p:stCondLst>
                                            <p:cond delay="0"/>
                                          </p:stCondLst>
                                        </p:cTn>
                                        <p:tgtEl>
                                          <p:spTgt spid="201"/>
                                        </p:tgtEl>
                                        <p:attrNameLst>
                                          <p:attrName>style.visibility</p:attrName>
                                        </p:attrNameLst>
                                      </p:cBhvr>
                                      <p:to>
                                        <p:strVal val="visible"/>
                                      </p:to>
                                    </p:set>
                                    <p:animEffect transition="in" filter="fade">
                                      <p:cBhvr>
                                        <p:cTn id="10"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8"/>
          <p:cNvSpPr txBox="1"/>
          <p:nvPr/>
        </p:nvSpPr>
        <p:spPr>
          <a:xfrm>
            <a:off x="507041" y="479236"/>
            <a:ext cx="5346543"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zh-CN" sz="3200">
                <a:solidFill>
                  <a:schemeClr val="dk1"/>
                </a:solidFill>
              </a:rPr>
              <a:t>Solution </a:t>
            </a:r>
            <a:endParaRPr sz="3200" b="0" i="0" u="none" strike="noStrike" cap="none">
              <a:solidFill>
                <a:schemeClr val="dk1"/>
              </a:solidFill>
              <a:latin typeface="Arial"/>
              <a:ea typeface="Arial"/>
              <a:cs typeface="Arial"/>
              <a:sym typeface="Arial"/>
            </a:endParaRPr>
          </a:p>
        </p:txBody>
      </p:sp>
      <p:sp>
        <p:nvSpPr>
          <p:cNvPr id="216" name="Google Shape;216;p18"/>
          <p:cNvSpPr/>
          <p:nvPr/>
        </p:nvSpPr>
        <p:spPr>
          <a:xfrm>
            <a:off x="0" y="496474"/>
            <a:ext cx="190500" cy="50058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7" name="Google Shape;217;p18"/>
          <p:cNvSpPr/>
          <p:nvPr/>
        </p:nvSpPr>
        <p:spPr>
          <a:xfrm>
            <a:off x="6992825" y="1233700"/>
            <a:ext cx="4485600" cy="1244400"/>
          </a:xfrm>
          <a:prstGeom prst="rect">
            <a:avLst/>
          </a:prstGeom>
          <a:noFill/>
          <a:ln>
            <a:noFill/>
          </a:ln>
        </p:spPr>
        <p:txBody>
          <a:bodyPr spcFirstLastPara="1" wrap="square" lIns="91425" tIns="45700" rIns="91425" bIns="45700" anchor="t" anchorCtr="0">
            <a:noAutofit/>
          </a:bodyPr>
          <a:lstStyle/>
          <a:p>
            <a:pPr marL="457200" marR="0" lvl="0" indent="-323850" algn="l" rtl="0">
              <a:lnSpc>
                <a:spcPct val="130000"/>
              </a:lnSpc>
              <a:spcBef>
                <a:spcPts val="0"/>
              </a:spcBef>
              <a:spcAft>
                <a:spcPts val="0"/>
              </a:spcAft>
              <a:buClr>
                <a:srgbClr val="757070"/>
              </a:buClr>
              <a:buSzPts val="1500"/>
              <a:buChar char="●"/>
            </a:pPr>
            <a:r>
              <a:rPr lang="zh-CN" sz="1500">
                <a:solidFill>
                  <a:srgbClr val="757070"/>
                </a:solidFill>
              </a:rPr>
              <a:t>Train the Named Entity Recognizer</a:t>
            </a:r>
            <a:endParaRPr sz="1500">
              <a:solidFill>
                <a:srgbClr val="757070"/>
              </a:solidFill>
            </a:endParaRPr>
          </a:p>
          <a:p>
            <a:pPr marL="457200" marR="0" lvl="0" indent="-323850" algn="l" rtl="0">
              <a:lnSpc>
                <a:spcPct val="130000"/>
              </a:lnSpc>
              <a:spcBef>
                <a:spcPts val="0"/>
              </a:spcBef>
              <a:spcAft>
                <a:spcPts val="0"/>
              </a:spcAft>
              <a:buClr>
                <a:srgbClr val="757070"/>
              </a:buClr>
              <a:buSzPts val="1500"/>
              <a:buChar char="●"/>
            </a:pPr>
            <a:r>
              <a:rPr lang="zh-CN" sz="1500">
                <a:solidFill>
                  <a:srgbClr val="757070"/>
                </a:solidFill>
              </a:rPr>
              <a:t>load the model (add customized entity recognizer to pipeline) </a:t>
            </a:r>
            <a:endParaRPr sz="1500">
              <a:solidFill>
                <a:srgbClr val="757070"/>
              </a:solidFill>
            </a:endParaRPr>
          </a:p>
          <a:p>
            <a:pPr marL="457200" marR="0" lvl="0" indent="-323850" algn="l" rtl="0">
              <a:lnSpc>
                <a:spcPct val="130000"/>
              </a:lnSpc>
              <a:spcBef>
                <a:spcPts val="0"/>
              </a:spcBef>
              <a:spcAft>
                <a:spcPts val="0"/>
              </a:spcAft>
              <a:buClr>
                <a:srgbClr val="757070"/>
              </a:buClr>
              <a:buSzPts val="1500"/>
              <a:buChar char="●"/>
            </a:pPr>
            <a:r>
              <a:rPr lang="zh-CN" sz="1500">
                <a:solidFill>
                  <a:srgbClr val="757070"/>
                </a:solidFill>
              </a:rPr>
              <a:t>shuffle and loop over examples </a:t>
            </a:r>
            <a:endParaRPr sz="1500">
              <a:solidFill>
                <a:srgbClr val="757070"/>
              </a:solidFill>
            </a:endParaRPr>
          </a:p>
          <a:p>
            <a:pPr marL="457200" marR="0" lvl="0" indent="-323850" algn="l" rtl="0">
              <a:lnSpc>
                <a:spcPct val="130000"/>
              </a:lnSpc>
              <a:spcBef>
                <a:spcPts val="0"/>
              </a:spcBef>
              <a:spcAft>
                <a:spcPts val="0"/>
              </a:spcAft>
              <a:buClr>
                <a:srgbClr val="757070"/>
              </a:buClr>
              <a:buSzPts val="1500"/>
              <a:buChar char="●"/>
            </a:pPr>
            <a:r>
              <a:rPr lang="zh-CN" sz="1500">
                <a:solidFill>
                  <a:srgbClr val="757070"/>
                </a:solidFill>
              </a:rPr>
              <a:t>save the trained model</a:t>
            </a:r>
            <a:endParaRPr sz="1500">
              <a:solidFill>
                <a:srgbClr val="757070"/>
              </a:solidFill>
            </a:endParaRPr>
          </a:p>
          <a:p>
            <a:pPr marL="457200" marR="0" lvl="0" indent="-323850" algn="l" rtl="0">
              <a:lnSpc>
                <a:spcPct val="130000"/>
              </a:lnSpc>
              <a:spcBef>
                <a:spcPts val="0"/>
              </a:spcBef>
              <a:spcAft>
                <a:spcPts val="0"/>
              </a:spcAft>
              <a:buClr>
                <a:srgbClr val="757070"/>
              </a:buClr>
              <a:buSzPts val="1500"/>
              <a:buChar char="●"/>
            </a:pPr>
            <a:r>
              <a:rPr lang="zh-CN" sz="1500">
                <a:solidFill>
                  <a:srgbClr val="757070"/>
                </a:solidFill>
              </a:rPr>
              <a:t>test</a:t>
            </a:r>
            <a:endParaRPr sz="1500">
              <a:solidFill>
                <a:srgbClr val="757070"/>
              </a:solidFill>
            </a:endParaRPr>
          </a:p>
        </p:txBody>
      </p:sp>
      <p:sp>
        <p:nvSpPr>
          <p:cNvPr id="218" name="Google Shape;218;p18"/>
          <p:cNvSpPr txBox="1"/>
          <p:nvPr/>
        </p:nvSpPr>
        <p:spPr>
          <a:xfrm>
            <a:off x="6916625" y="786400"/>
            <a:ext cx="35898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zh-CN" sz="2000">
                <a:solidFill>
                  <a:schemeClr val="dk1"/>
                </a:solidFill>
              </a:rPr>
              <a:t>Justifying spaCy NER model </a:t>
            </a:r>
            <a:endParaRPr sz="2000" b="0" i="0" u="none" strike="noStrike" cap="none">
              <a:solidFill>
                <a:schemeClr val="dk1"/>
              </a:solidFill>
              <a:latin typeface="Arial"/>
              <a:ea typeface="Arial"/>
              <a:cs typeface="Arial"/>
              <a:sym typeface="Arial"/>
            </a:endParaRPr>
          </a:p>
        </p:txBody>
      </p:sp>
      <p:pic>
        <p:nvPicPr>
          <p:cNvPr id="219" name="Google Shape;219;p18"/>
          <p:cNvPicPr preferRelativeResize="0"/>
          <p:nvPr/>
        </p:nvPicPr>
        <p:blipFill rotWithShape="1">
          <a:blip r:embed="rId3">
            <a:alphaModFix/>
          </a:blip>
          <a:srcRect/>
          <a:stretch/>
        </p:blipFill>
        <p:spPr>
          <a:xfrm rot="5400000">
            <a:off x="1764680" y="738665"/>
            <a:ext cx="2810624" cy="6289469"/>
          </a:xfrm>
          <a:prstGeom prst="rect">
            <a:avLst/>
          </a:prstGeom>
          <a:noFill/>
          <a:ln>
            <a:noFill/>
          </a:ln>
        </p:spPr>
      </p:pic>
      <p:grpSp>
        <p:nvGrpSpPr>
          <p:cNvPr id="220" name="Google Shape;220;p18"/>
          <p:cNvGrpSpPr/>
          <p:nvPr/>
        </p:nvGrpSpPr>
        <p:grpSpPr>
          <a:xfrm>
            <a:off x="1339569" y="2957198"/>
            <a:ext cx="1755699" cy="1738364"/>
            <a:chOff x="1339569" y="2957198"/>
            <a:chExt cx="1755699" cy="1738364"/>
          </a:xfrm>
        </p:grpSpPr>
        <p:sp>
          <p:nvSpPr>
            <p:cNvPr id="221" name="Google Shape;221;p18"/>
            <p:cNvSpPr/>
            <p:nvPr/>
          </p:nvSpPr>
          <p:spPr>
            <a:xfrm>
              <a:off x="1379242" y="3034349"/>
              <a:ext cx="1584063" cy="1584063"/>
            </a:xfrm>
            <a:prstGeom prst="ellipse">
              <a:avLst/>
            </a:prstGeom>
            <a:solidFill>
              <a:srgbClr val="00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2" name="Google Shape;222;p18"/>
            <p:cNvSpPr/>
            <p:nvPr/>
          </p:nvSpPr>
          <p:spPr>
            <a:xfrm>
              <a:off x="1339569" y="2957198"/>
              <a:ext cx="1755699" cy="1738364"/>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rgbClr val="000000"/>
                </a:buClr>
                <a:buSzPts val="2800"/>
                <a:buFont typeface="Arial"/>
                <a:buNone/>
              </a:pPr>
              <a:r>
                <a:rPr lang="zh-CN" sz="2800">
                  <a:solidFill>
                    <a:schemeClr val="lt1"/>
                  </a:solidFill>
                </a:rPr>
                <a:t>Process</a:t>
              </a:r>
              <a:endParaRPr sz="2800" b="0" i="0" u="none" strike="noStrike" cap="none">
                <a:solidFill>
                  <a:schemeClr val="lt1"/>
                </a:solidFill>
                <a:latin typeface="Arial"/>
                <a:ea typeface="Arial"/>
                <a:cs typeface="Arial"/>
                <a:sym typeface="Arial"/>
              </a:endParaRPr>
            </a:p>
          </p:txBody>
        </p:sp>
      </p:grpSp>
      <p:sp>
        <p:nvSpPr>
          <p:cNvPr id="223" name="Google Shape;223;p18"/>
          <p:cNvSpPr/>
          <p:nvPr/>
        </p:nvSpPr>
        <p:spPr>
          <a:xfrm>
            <a:off x="6337276" y="835904"/>
            <a:ext cx="301200" cy="3012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224" name="Google Shape;224;p18"/>
          <p:cNvCxnSpPr/>
          <p:nvPr/>
        </p:nvCxnSpPr>
        <p:spPr>
          <a:xfrm flipH="1">
            <a:off x="6468925" y="1399500"/>
            <a:ext cx="2700" cy="1458000"/>
          </a:xfrm>
          <a:prstGeom prst="straightConnector1">
            <a:avLst/>
          </a:prstGeom>
          <a:noFill/>
          <a:ln w="9525" cap="flat" cmpd="sng">
            <a:solidFill>
              <a:srgbClr val="000000"/>
            </a:solidFill>
            <a:prstDash val="solid"/>
            <a:miter lim="800000"/>
            <a:headEnd type="none" w="sm" len="sm"/>
            <a:tailEnd type="none" w="sm" len="sm"/>
          </a:ln>
        </p:spPr>
      </p:cxnSp>
      <p:cxnSp>
        <p:nvCxnSpPr>
          <p:cNvPr id="225" name="Google Shape;225;p18"/>
          <p:cNvCxnSpPr/>
          <p:nvPr/>
        </p:nvCxnSpPr>
        <p:spPr>
          <a:xfrm>
            <a:off x="6516007" y="2103915"/>
            <a:ext cx="0" cy="984600"/>
          </a:xfrm>
          <a:prstGeom prst="straightConnector1">
            <a:avLst/>
          </a:prstGeom>
          <a:noFill/>
          <a:ln w="9525" cap="flat" cmpd="sng">
            <a:solidFill>
              <a:srgbClr val="000000">
                <a:alpha val="47450"/>
              </a:srgbClr>
            </a:solidFill>
            <a:prstDash val="solid"/>
            <a:miter lim="800000"/>
            <a:headEnd type="none" w="sm" len="sm"/>
            <a:tailEnd type="none" w="sm" len="sm"/>
          </a:ln>
        </p:spPr>
      </p:cxnSp>
      <p:sp>
        <p:nvSpPr>
          <p:cNvPr id="226" name="Google Shape;226;p18"/>
          <p:cNvSpPr txBox="1"/>
          <p:nvPr/>
        </p:nvSpPr>
        <p:spPr>
          <a:xfrm>
            <a:off x="6992819" y="6175445"/>
            <a:ext cx="19833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zh-CN" sz="2400">
                <a:solidFill>
                  <a:schemeClr val="dk1"/>
                </a:solidFill>
              </a:rPr>
              <a:t>Testing</a:t>
            </a:r>
            <a:r>
              <a:rPr lang="zh-CN" sz="2000" b="0" i="0" u="none" strike="noStrike" cap="none">
                <a:solidFill>
                  <a:schemeClr val="dk1"/>
                </a:solidFill>
                <a:latin typeface="Arial"/>
                <a:ea typeface="Arial"/>
                <a:cs typeface="Arial"/>
                <a:sym typeface="Arial"/>
              </a:rPr>
              <a:t> </a:t>
            </a:r>
            <a:endParaRPr sz="2000" b="0" i="0" u="none" strike="noStrike" cap="none">
              <a:solidFill>
                <a:schemeClr val="dk1"/>
              </a:solidFill>
              <a:latin typeface="Arial"/>
              <a:ea typeface="Arial"/>
              <a:cs typeface="Arial"/>
              <a:sym typeface="Arial"/>
            </a:endParaRPr>
          </a:p>
        </p:txBody>
      </p:sp>
      <p:sp>
        <p:nvSpPr>
          <p:cNvPr id="227" name="Google Shape;227;p18"/>
          <p:cNvSpPr/>
          <p:nvPr/>
        </p:nvSpPr>
        <p:spPr>
          <a:xfrm>
            <a:off x="6416225" y="3258551"/>
            <a:ext cx="143400" cy="1497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8" name="Google Shape;228;p18"/>
          <p:cNvSpPr/>
          <p:nvPr/>
        </p:nvSpPr>
        <p:spPr>
          <a:xfrm>
            <a:off x="6442653" y="6270855"/>
            <a:ext cx="184800" cy="184800"/>
          </a:xfrm>
          <a:prstGeom prst="ellipse">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229" name="Google Shape;229;p18"/>
          <p:cNvCxnSpPr/>
          <p:nvPr/>
        </p:nvCxnSpPr>
        <p:spPr>
          <a:xfrm>
            <a:off x="6487875" y="3605065"/>
            <a:ext cx="0" cy="2122800"/>
          </a:xfrm>
          <a:prstGeom prst="straightConnector1">
            <a:avLst/>
          </a:prstGeom>
          <a:noFill/>
          <a:ln w="9525" cap="flat" cmpd="sng">
            <a:solidFill>
              <a:srgbClr val="000000"/>
            </a:solidFill>
            <a:prstDash val="solid"/>
            <a:miter lim="800000"/>
            <a:headEnd type="none" w="sm" len="sm"/>
            <a:tailEnd type="none" w="sm" len="sm"/>
          </a:ln>
        </p:spPr>
      </p:cxnSp>
      <p:cxnSp>
        <p:nvCxnSpPr>
          <p:cNvPr id="230" name="Google Shape;230;p18"/>
          <p:cNvCxnSpPr/>
          <p:nvPr/>
        </p:nvCxnSpPr>
        <p:spPr>
          <a:xfrm>
            <a:off x="6535050" y="4101804"/>
            <a:ext cx="0" cy="2073600"/>
          </a:xfrm>
          <a:prstGeom prst="straightConnector1">
            <a:avLst/>
          </a:prstGeom>
          <a:noFill/>
          <a:ln w="9525" cap="flat" cmpd="sng">
            <a:solidFill>
              <a:srgbClr val="000000">
                <a:alpha val="47450"/>
              </a:srgbClr>
            </a:solidFill>
            <a:prstDash val="solid"/>
            <a:miter lim="800000"/>
            <a:headEnd type="none" w="sm" len="sm"/>
            <a:tailEnd type="none" w="sm" len="sm"/>
          </a:ln>
        </p:spPr>
      </p:cxnSp>
      <p:sp>
        <p:nvSpPr>
          <p:cNvPr id="231" name="Google Shape;231;p18"/>
          <p:cNvSpPr/>
          <p:nvPr/>
        </p:nvSpPr>
        <p:spPr>
          <a:xfrm>
            <a:off x="6992820" y="3540545"/>
            <a:ext cx="4113900" cy="9927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500"/>
              <a:buFont typeface="Arial"/>
              <a:buNone/>
            </a:pPr>
            <a:endParaRPr sz="1500" b="0" i="0" u="none" strike="noStrike" cap="none">
              <a:solidFill>
                <a:srgbClr val="757070"/>
              </a:solidFill>
              <a:latin typeface="Arial"/>
              <a:ea typeface="Arial"/>
              <a:cs typeface="Arial"/>
              <a:sym typeface="Arial"/>
            </a:endParaRPr>
          </a:p>
        </p:txBody>
      </p:sp>
      <p:sp>
        <p:nvSpPr>
          <p:cNvPr id="232" name="Google Shape;232;p18"/>
          <p:cNvSpPr txBox="1"/>
          <p:nvPr/>
        </p:nvSpPr>
        <p:spPr>
          <a:xfrm>
            <a:off x="6992819" y="3953606"/>
            <a:ext cx="19833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zh-CN" sz="2000">
                <a:solidFill>
                  <a:schemeClr val="dk1"/>
                </a:solidFill>
              </a:rPr>
              <a:t>Training</a:t>
            </a:r>
            <a:r>
              <a:rPr lang="zh-CN" sz="2000" b="0" i="0" u="none" strike="noStrike" cap="none">
                <a:solidFill>
                  <a:schemeClr val="dk1"/>
                </a:solidFill>
                <a:latin typeface="Arial"/>
                <a:ea typeface="Arial"/>
                <a:cs typeface="Arial"/>
                <a:sym typeface="Arial"/>
              </a:rPr>
              <a:t> </a:t>
            </a:r>
            <a:endParaRPr sz="2000" b="0" i="0" u="none" strike="noStrike" cap="none">
              <a:solidFill>
                <a:schemeClr val="dk1"/>
              </a:solidFill>
              <a:latin typeface="Arial"/>
              <a:ea typeface="Arial"/>
              <a:cs typeface="Arial"/>
              <a:sym typeface="Arial"/>
            </a:endParaRPr>
          </a:p>
        </p:txBody>
      </p:sp>
      <p:pic>
        <p:nvPicPr>
          <p:cNvPr id="233" name="Google Shape;233;p18"/>
          <p:cNvPicPr preferRelativeResize="0"/>
          <p:nvPr/>
        </p:nvPicPr>
        <p:blipFill rotWithShape="1">
          <a:blip r:embed="rId4">
            <a:alphaModFix/>
          </a:blip>
          <a:srcRect t="20375" b="41722"/>
          <a:stretch/>
        </p:blipFill>
        <p:spPr>
          <a:xfrm>
            <a:off x="7038025" y="5261050"/>
            <a:ext cx="3347000" cy="786175"/>
          </a:xfrm>
          <a:prstGeom prst="rect">
            <a:avLst/>
          </a:prstGeom>
          <a:noFill/>
          <a:ln>
            <a:noFill/>
          </a:ln>
        </p:spPr>
      </p:pic>
      <p:pic>
        <p:nvPicPr>
          <p:cNvPr id="234" name="Google Shape;234;p18"/>
          <p:cNvPicPr preferRelativeResize="0"/>
          <p:nvPr/>
        </p:nvPicPr>
        <p:blipFill rotWithShape="1">
          <a:blip r:embed="rId5">
            <a:alphaModFix/>
          </a:blip>
          <a:srcRect b="62508"/>
          <a:stretch/>
        </p:blipFill>
        <p:spPr>
          <a:xfrm>
            <a:off x="7060175" y="3672750"/>
            <a:ext cx="3347000" cy="1419956"/>
          </a:xfrm>
          <a:prstGeom prst="rect">
            <a:avLst/>
          </a:prstGeom>
          <a:noFill/>
          <a:ln>
            <a:noFill/>
          </a:ln>
        </p:spPr>
      </p:pic>
      <p:sp>
        <p:nvSpPr>
          <p:cNvPr id="235" name="Google Shape;235;p18"/>
          <p:cNvSpPr txBox="1"/>
          <p:nvPr/>
        </p:nvSpPr>
        <p:spPr>
          <a:xfrm>
            <a:off x="6916625" y="3123450"/>
            <a:ext cx="3347100" cy="1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400"/>
              <a:t>Traning</a:t>
            </a:r>
            <a:endParaRPr sz="240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600"/>
                                        <p:tgtEl>
                                          <p:spTgt spid="219"/>
                                        </p:tgtEl>
                                      </p:cBhvr>
                                    </p:animEffect>
                                  </p:childTnLst>
                                </p:cTn>
                              </p:par>
                              <p:par>
                                <p:cTn id="8" presetID="23" presetClass="entr" presetSubtype="16" fill="hold" nodeType="withEffect">
                                  <p:stCondLst>
                                    <p:cond delay="250"/>
                                  </p:stCondLst>
                                  <p:childTnLst>
                                    <p:set>
                                      <p:cBhvr>
                                        <p:cTn id="9" dur="1" fill="hold">
                                          <p:stCondLst>
                                            <p:cond delay="0"/>
                                          </p:stCondLst>
                                        </p:cTn>
                                        <p:tgtEl>
                                          <p:spTgt spid="220"/>
                                        </p:tgtEl>
                                        <p:attrNameLst>
                                          <p:attrName>style.visibility</p:attrName>
                                        </p:attrNameLst>
                                      </p:cBhvr>
                                      <p:to>
                                        <p:strVal val="visible"/>
                                      </p:to>
                                    </p:set>
                                    <p:anim calcmode="lin" valueType="num">
                                      <p:cBhvr additive="base">
                                        <p:cTn id="10" dur="300"/>
                                        <p:tgtEl>
                                          <p:spTgt spid="220"/>
                                        </p:tgtEl>
                                        <p:attrNameLst>
                                          <p:attrName>ppt_w</p:attrName>
                                        </p:attrNameLst>
                                      </p:cBhvr>
                                      <p:tavLst>
                                        <p:tav tm="0">
                                          <p:val>
                                            <p:strVal val="0"/>
                                          </p:val>
                                        </p:tav>
                                        <p:tav tm="100000">
                                          <p:val>
                                            <p:strVal val="#ppt_w"/>
                                          </p:val>
                                        </p:tav>
                                      </p:tavLst>
                                    </p:anim>
                                    <p:anim calcmode="lin" valueType="num">
                                      <p:cBhvr additive="base">
                                        <p:cTn id="11" dur="300"/>
                                        <p:tgtEl>
                                          <p:spTgt spid="220"/>
                                        </p:tgtEl>
                                        <p:attrNameLst>
                                          <p:attrName>ppt_h</p:attrName>
                                        </p:attrNameLst>
                                      </p:cBhvr>
                                      <p:tavLst>
                                        <p:tav tm="0">
                                          <p:val>
                                            <p:strVal val="0"/>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23"/>
                                        </p:tgtEl>
                                        <p:attrNameLst>
                                          <p:attrName>style.visibility</p:attrName>
                                        </p:attrNameLst>
                                      </p:cBhvr>
                                      <p:to>
                                        <p:strVal val="visible"/>
                                      </p:to>
                                    </p:set>
                                    <p:animEffect transition="in" filter="fade">
                                      <p:cBhvr>
                                        <p:cTn id="16" dur="500"/>
                                        <p:tgtEl>
                                          <p:spTgt spid="223"/>
                                        </p:tgtEl>
                                      </p:cBhvr>
                                    </p:animEffect>
                                  </p:childTnLst>
                                </p:cTn>
                              </p:par>
                              <p:par>
                                <p:cTn id="17" presetID="10" presetClass="entr" presetSubtype="0" fill="hold" nodeType="withEffect">
                                  <p:stCondLst>
                                    <p:cond delay="0"/>
                                  </p:stCondLst>
                                  <p:childTnLst>
                                    <p:set>
                                      <p:cBhvr>
                                        <p:cTn id="18" dur="1" fill="hold">
                                          <p:stCondLst>
                                            <p:cond delay="0"/>
                                          </p:stCondLst>
                                        </p:cTn>
                                        <p:tgtEl>
                                          <p:spTgt spid="218"/>
                                        </p:tgtEl>
                                        <p:attrNameLst>
                                          <p:attrName>style.visibility</p:attrName>
                                        </p:attrNameLst>
                                      </p:cBhvr>
                                      <p:to>
                                        <p:strVal val="visible"/>
                                      </p:to>
                                    </p:set>
                                    <p:animEffect transition="in" filter="fade">
                                      <p:cBhvr>
                                        <p:cTn id="19" dur="500"/>
                                        <p:tgtEl>
                                          <p:spTgt spid="218"/>
                                        </p:tgtEl>
                                      </p:cBhvr>
                                    </p:animEffect>
                                  </p:childTnLst>
                                </p:cTn>
                              </p:par>
                              <p:par>
                                <p:cTn id="20" presetID="10" presetClass="entr" presetSubtype="0" fill="hold" nodeType="withEffect">
                                  <p:stCondLst>
                                    <p:cond delay="250"/>
                                  </p:stCondLst>
                                  <p:childTnLst>
                                    <p:set>
                                      <p:cBhvr>
                                        <p:cTn id="21" dur="1" fill="hold">
                                          <p:stCondLst>
                                            <p:cond delay="0"/>
                                          </p:stCondLst>
                                        </p:cTn>
                                        <p:tgtEl>
                                          <p:spTgt spid="217"/>
                                        </p:tgtEl>
                                        <p:attrNameLst>
                                          <p:attrName>style.visibility</p:attrName>
                                        </p:attrNameLst>
                                      </p:cBhvr>
                                      <p:to>
                                        <p:strVal val="visible"/>
                                      </p:to>
                                    </p:set>
                                    <p:animEffect transition="in" filter="fade">
                                      <p:cBhvr>
                                        <p:cTn id="22" dur="400"/>
                                        <p:tgtEl>
                                          <p:spTgt spid="2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
                                        </p:tgtEl>
                                        <p:attrNameLst>
                                          <p:attrName>style.visibility</p:attrName>
                                        </p:attrNameLst>
                                      </p:cBhvr>
                                      <p:to>
                                        <p:strVal val="visible"/>
                                      </p:to>
                                    </p:set>
                                    <p:animEffect transition="in" filter="fade">
                                      <p:cBhvr>
                                        <p:cTn id="27" dur="300"/>
                                        <p:tgtEl>
                                          <p:spTgt spid="225"/>
                                        </p:tgtEl>
                                      </p:cBhvr>
                                    </p:animEffect>
                                  </p:childTnLst>
                                </p:cTn>
                              </p:par>
                              <p:par>
                                <p:cTn id="28" presetID="10" presetClass="entr" presetSubtype="0" fill="hold" nodeType="withEffect">
                                  <p:stCondLst>
                                    <p:cond delay="0"/>
                                  </p:stCondLst>
                                  <p:childTnLst>
                                    <p:set>
                                      <p:cBhvr>
                                        <p:cTn id="29" dur="1" fill="hold">
                                          <p:stCondLst>
                                            <p:cond delay="0"/>
                                          </p:stCondLst>
                                        </p:cTn>
                                        <p:tgtEl>
                                          <p:spTgt spid="224"/>
                                        </p:tgtEl>
                                        <p:attrNameLst>
                                          <p:attrName>style.visibility</p:attrName>
                                        </p:attrNameLst>
                                      </p:cBhvr>
                                      <p:to>
                                        <p:strVal val="visible"/>
                                      </p:to>
                                    </p:set>
                                    <p:animEffect transition="in" filter="fade">
                                      <p:cBhvr>
                                        <p:cTn id="30" dur="300"/>
                                        <p:tgtEl>
                                          <p:spTgt spid="224"/>
                                        </p:tgtEl>
                                      </p:cBhvr>
                                    </p:animEffect>
                                  </p:childTnLst>
                                </p:cTn>
                              </p:par>
                              <p:par>
                                <p:cTn id="31" presetID="10" presetClass="entr" presetSubtype="0" fill="hold" nodeType="withEffect">
                                  <p:stCondLst>
                                    <p:cond delay="0"/>
                                  </p:stCondLst>
                                  <p:childTnLst>
                                    <p:set>
                                      <p:cBhvr>
                                        <p:cTn id="32" dur="1" fill="hold">
                                          <p:stCondLst>
                                            <p:cond delay="0"/>
                                          </p:stCondLst>
                                        </p:cTn>
                                        <p:tgtEl>
                                          <p:spTgt spid="227"/>
                                        </p:tgtEl>
                                        <p:attrNameLst>
                                          <p:attrName>style.visibility</p:attrName>
                                        </p:attrNameLst>
                                      </p:cBhvr>
                                      <p:to>
                                        <p:strVal val="visible"/>
                                      </p:to>
                                    </p:set>
                                    <p:animEffect transition="in" filter="fade">
                                      <p:cBhvr>
                                        <p:cTn id="33" dur="400"/>
                                        <p:tgtEl>
                                          <p:spTgt spid="227"/>
                                        </p:tgtEl>
                                      </p:cBhvr>
                                    </p:animEffect>
                                  </p:childTnLst>
                                </p:cTn>
                              </p:par>
                              <p:par>
                                <p:cTn id="34" presetID="10" presetClass="entr" presetSubtype="0" fill="hold" nodeType="withEffect">
                                  <p:stCondLst>
                                    <p:cond delay="0"/>
                                  </p:stCondLst>
                                  <p:childTnLst>
                                    <p:set>
                                      <p:cBhvr>
                                        <p:cTn id="35" dur="1" fill="hold">
                                          <p:stCondLst>
                                            <p:cond delay="0"/>
                                          </p:stCondLst>
                                        </p:cTn>
                                        <p:tgtEl>
                                          <p:spTgt spid="232"/>
                                        </p:tgtEl>
                                        <p:attrNameLst>
                                          <p:attrName>style.visibility</p:attrName>
                                        </p:attrNameLst>
                                      </p:cBhvr>
                                      <p:to>
                                        <p:strVal val="visible"/>
                                      </p:to>
                                    </p:set>
                                    <p:animEffect transition="in" filter="fade">
                                      <p:cBhvr>
                                        <p:cTn id="36" dur="400"/>
                                        <p:tgtEl>
                                          <p:spTgt spid="232"/>
                                        </p:tgtEl>
                                      </p:cBhvr>
                                    </p:animEffect>
                                  </p:childTnLst>
                                </p:cTn>
                              </p:par>
                              <p:par>
                                <p:cTn id="37" presetID="10" presetClass="entr" presetSubtype="0" fill="hold" nodeType="withEffect">
                                  <p:stCondLst>
                                    <p:cond delay="250"/>
                                  </p:stCondLst>
                                  <p:childTnLst>
                                    <p:set>
                                      <p:cBhvr>
                                        <p:cTn id="38" dur="1" fill="hold">
                                          <p:stCondLst>
                                            <p:cond delay="0"/>
                                          </p:stCondLst>
                                        </p:cTn>
                                        <p:tgtEl>
                                          <p:spTgt spid="231"/>
                                        </p:tgtEl>
                                        <p:attrNameLst>
                                          <p:attrName>style.visibility</p:attrName>
                                        </p:attrNameLst>
                                      </p:cBhvr>
                                      <p:to>
                                        <p:strVal val="visible"/>
                                      </p:to>
                                    </p:set>
                                    <p:animEffect transition="in" filter="fade">
                                      <p:cBhvr>
                                        <p:cTn id="39" dur="400"/>
                                        <p:tgtEl>
                                          <p:spTgt spid="23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30"/>
                                        </p:tgtEl>
                                        <p:attrNameLst>
                                          <p:attrName>style.visibility</p:attrName>
                                        </p:attrNameLst>
                                      </p:cBhvr>
                                      <p:to>
                                        <p:strVal val="visible"/>
                                      </p:to>
                                    </p:set>
                                    <p:animEffect transition="in" filter="fade">
                                      <p:cBhvr>
                                        <p:cTn id="44" dur="300"/>
                                        <p:tgtEl>
                                          <p:spTgt spid="230"/>
                                        </p:tgtEl>
                                      </p:cBhvr>
                                    </p:animEffect>
                                  </p:childTnLst>
                                </p:cTn>
                              </p:par>
                              <p:par>
                                <p:cTn id="45" presetID="10" presetClass="entr" presetSubtype="0" fill="hold" nodeType="withEffect">
                                  <p:stCondLst>
                                    <p:cond delay="0"/>
                                  </p:stCondLst>
                                  <p:childTnLst>
                                    <p:set>
                                      <p:cBhvr>
                                        <p:cTn id="46" dur="1" fill="hold">
                                          <p:stCondLst>
                                            <p:cond delay="0"/>
                                          </p:stCondLst>
                                        </p:cTn>
                                        <p:tgtEl>
                                          <p:spTgt spid="229"/>
                                        </p:tgtEl>
                                        <p:attrNameLst>
                                          <p:attrName>style.visibility</p:attrName>
                                        </p:attrNameLst>
                                      </p:cBhvr>
                                      <p:to>
                                        <p:strVal val="visible"/>
                                      </p:to>
                                    </p:set>
                                    <p:animEffect transition="in" filter="fade">
                                      <p:cBhvr>
                                        <p:cTn id="47" dur="300"/>
                                        <p:tgtEl>
                                          <p:spTgt spid="229"/>
                                        </p:tgtEl>
                                      </p:cBhvr>
                                    </p:animEffect>
                                  </p:childTnLst>
                                </p:cTn>
                              </p:par>
                              <p:par>
                                <p:cTn id="48" presetID="10" presetClass="entr" presetSubtype="0" fill="hold" nodeType="withEffect">
                                  <p:stCondLst>
                                    <p:cond delay="0"/>
                                  </p:stCondLst>
                                  <p:childTnLst>
                                    <p:set>
                                      <p:cBhvr>
                                        <p:cTn id="49" dur="1" fill="hold">
                                          <p:stCondLst>
                                            <p:cond delay="0"/>
                                          </p:stCondLst>
                                        </p:cTn>
                                        <p:tgtEl>
                                          <p:spTgt spid="228"/>
                                        </p:tgtEl>
                                        <p:attrNameLst>
                                          <p:attrName>style.visibility</p:attrName>
                                        </p:attrNameLst>
                                      </p:cBhvr>
                                      <p:to>
                                        <p:strVal val="visible"/>
                                      </p:to>
                                    </p:set>
                                    <p:animEffect transition="in" filter="fade">
                                      <p:cBhvr>
                                        <p:cTn id="50" dur="400"/>
                                        <p:tgtEl>
                                          <p:spTgt spid="228"/>
                                        </p:tgtEl>
                                      </p:cBhvr>
                                    </p:animEffect>
                                  </p:childTnLst>
                                </p:cTn>
                              </p:par>
                              <p:par>
                                <p:cTn id="51" presetID="10" presetClass="entr" presetSubtype="0" fill="hold" nodeType="withEffect">
                                  <p:stCondLst>
                                    <p:cond delay="0"/>
                                  </p:stCondLst>
                                  <p:childTnLst>
                                    <p:set>
                                      <p:cBhvr>
                                        <p:cTn id="52" dur="1" fill="hold">
                                          <p:stCondLst>
                                            <p:cond delay="0"/>
                                          </p:stCondLst>
                                        </p:cTn>
                                        <p:tgtEl>
                                          <p:spTgt spid="226"/>
                                        </p:tgtEl>
                                        <p:attrNameLst>
                                          <p:attrName>style.visibility</p:attrName>
                                        </p:attrNameLst>
                                      </p:cBhvr>
                                      <p:to>
                                        <p:strVal val="visible"/>
                                      </p:to>
                                    </p:set>
                                    <p:animEffect transition="in" filter="fade">
                                      <p:cBhvr>
                                        <p:cTn id="53" dur="4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9"/>
          <p:cNvSpPr txBox="1"/>
          <p:nvPr/>
        </p:nvSpPr>
        <p:spPr>
          <a:xfrm>
            <a:off x="507041" y="479236"/>
            <a:ext cx="5346543"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zh-CN" sz="3200">
                <a:solidFill>
                  <a:schemeClr val="dk1"/>
                </a:solidFill>
              </a:rPr>
              <a:t>Results </a:t>
            </a:r>
            <a:endParaRPr sz="3200" b="0" i="0" u="none" strike="noStrike" cap="none">
              <a:solidFill>
                <a:schemeClr val="dk1"/>
              </a:solidFill>
              <a:latin typeface="Arial"/>
              <a:ea typeface="Arial"/>
              <a:cs typeface="Arial"/>
              <a:sym typeface="Arial"/>
            </a:endParaRPr>
          </a:p>
        </p:txBody>
      </p:sp>
      <p:sp>
        <p:nvSpPr>
          <p:cNvPr id="242" name="Google Shape;242;p19"/>
          <p:cNvSpPr/>
          <p:nvPr/>
        </p:nvSpPr>
        <p:spPr>
          <a:xfrm>
            <a:off x="0" y="496474"/>
            <a:ext cx="190500" cy="50058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243" name="Google Shape;243;p19"/>
          <p:cNvGrpSpPr/>
          <p:nvPr/>
        </p:nvGrpSpPr>
        <p:grpSpPr>
          <a:xfrm>
            <a:off x="8173304" y="352491"/>
            <a:ext cx="3653946" cy="519939"/>
            <a:chOff x="8173304" y="504891"/>
            <a:chExt cx="3653946" cy="519939"/>
          </a:xfrm>
        </p:grpSpPr>
        <p:sp>
          <p:nvSpPr>
            <p:cNvPr id="244" name="Google Shape;244;p19"/>
            <p:cNvSpPr/>
            <p:nvPr/>
          </p:nvSpPr>
          <p:spPr>
            <a:xfrm>
              <a:off x="11234738" y="504891"/>
              <a:ext cx="499500" cy="499500"/>
            </a:xfrm>
            <a:prstGeom prst="ellipse">
              <a:avLst/>
            </a:prstGeom>
            <a:noFill/>
            <a:ln w="12700" cap="flat" cmpd="sng">
              <a:solidFill>
                <a:srgbClr val="5252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5" name="Google Shape;245;p19"/>
            <p:cNvSpPr txBox="1"/>
            <p:nvPr/>
          </p:nvSpPr>
          <p:spPr>
            <a:xfrm>
              <a:off x="8173304" y="809430"/>
              <a:ext cx="3041700" cy="215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800"/>
                <a:buFont typeface="Arial"/>
                <a:buNone/>
              </a:pPr>
              <a:r>
                <a:rPr lang="zh-CN" sz="800">
                  <a:solidFill>
                    <a:schemeClr val="dk1"/>
                  </a:solidFill>
                </a:rPr>
                <a:t>CITY UNIVERSITY OF HONG KONG</a:t>
              </a:r>
              <a:endParaRPr sz="800" b="0" i="0" u="none" strike="noStrike" cap="none">
                <a:solidFill>
                  <a:schemeClr val="dk1"/>
                </a:solidFill>
                <a:latin typeface="Arial"/>
                <a:ea typeface="Arial"/>
                <a:cs typeface="Arial"/>
                <a:sym typeface="Arial"/>
              </a:endParaRPr>
            </a:p>
          </p:txBody>
        </p:sp>
        <p:sp>
          <p:nvSpPr>
            <p:cNvPr id="246" name="Google Shape;246;p19"/>
            <p:cNvSpPr txBox="1"/>
            <p:nvPr/>
          </p:nvSpPr>
          <p:spPr>
            <a:xfrm>
              <a:off x="11150750" y="646450"/>
              <a:ext cx="6765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zh-CN" sz="800">
                  <a:solidFill>
                    <a:schemeClr val="dk1"/>
                  </a:solidFill>
                </a:rPr>
                <a:t>Weckers</a:t>
              </a:r>
              <a:endParaRPr sz="800" b="0" i="0" u="none" strike="noStrike" cap="none">
                <a:solidFill>
                  <a:schemeClr val="dk1"/>
                </a:solidFill>
                <a:latin typeface="Arial"/>
                <a:ea typeface="Arial"/>
                <a:cs typeface="Arial"/>
                <a:sym typeface="Arial"/>
              </a:endParaRPr>
            </a:p>
          </p:txBody>
        </p:sp>
        <p:sp>
          <p:nvSpPr>
            <p:cNvPr id="247" name="Google Shape;247;p19"/>
            <p:cNvSpPr txBox="1"/>
            <p:nvPr/>
          </p:nvSpPr>
          <p:spPr>
            <a:xfrm>
              <a:off x="9950451" y="572675"/>
              <a:ext cx="1264500" cy="3387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zh-CN" sz="1600">
                  <a:solidFill>
                    <a:schemeClr val="dk1"/>
                  </a:solidFill>
                </a:rPr>
                <a:t>CITYHACK</a:t>
              </a:r>
              <a:endParaRPr sz="1600" b="0" i="0" u="none" strike="noStrike" cap="none">
                <a:solidFill>
                  <a:schemeClr val="dk1"/>
                </a:solidFill>
                <a:latin typeface="Arial"/>
                <a:ea typeface="Arial"/>
                <a:cs typeface="Arial"/>
                <a:sym typeface="Arial"/>
              </a:endParaRPr>
            </a:p>
          </p:txBody>
        </p:sp>
      </p:grpSp>
      <p:pic>
        <p:nvPicPr>
          <p:cNvPr id="248" name="Google Shape;248;p19"/>
          <p:cNvPicPr preferRelativeResize="0"/>
          <p:nvPr/>
        </p:nvPicPr>
        <p:blipFill>
          <a:blip r:embed="rId3">
            <a:alphaModFix/>
          </a:blip>
          <a:stretch>
            <a:fillRect/>
          </a:stretch>
        </p:blipFill>
        <p:spPr>
          <a:xfrm>
            <a:off x="190500" y="1353850"/>
            <a:ext cx="11751674" cy="1468959"/>
          </a:xfrm>
          <a:prstGeom prst="rect">
            <a:avLst/>
          </a:prstGeom>
          <a:noFill/>
          <a:ln w="9525" cap="flat" cmpd="sng">
            <a:solidFill>
              <a:srgbClr val="FFFF00"/>
            </a:solidFill>
            <a:prstDash val="solid"/>
            <a:round/>
            <a:headEnd type="none" w="sm" len="sm"/>
            <a:tailEnd type="none" w="sm" len="sm"/>
          </a:ln>
          <a:effectLst>
            <a:outerShdw blurRad="57150" dist="19050" dir="5400000" algn="bl" rotWithShape="0">
              <a:srgbClr val="000000">
                <a:alpha val="50000"/>
              </a:srgbClr>
            </a:outerShdw>
          </a:effectLst>
        </p:spPr>
      </p:pic>
      <p:pic>
        <p:nvPicPr>
          <p:cNvPr id="249" name="Google Shape;249;p19"/>
          <p:cNvPicPr preferRelativeResize="0"/>
          <p:nvPr/>
        </p:nvPicPr>
        <p:blipFill>
          <a:blip r:embed="rId4">
            <a:alphaModFix/>
          </a:blip>
          <a:stretch>
            <a:fillRect/>
          </a:stretch>
        </p:blipFill>
        <p:spPr>
          <a:xfrm>
            <a:off x="208825" y="3027198"/>
            <a:ext cx="5657850" cy="1333500"/>
          </a:xfrm>
          <a:prstGeom prst="rect">
            <a:avLst/>
          </a:prstGeom>
          <a:noFill/>
          <a:ln>
            <a:noFill/>
          </a:ln>
        </p:spPr>
      </p:pic>
      <p:pic>
        <p:nvPicPr>
          <p:cNvPr id="250" name="Google Shape;250;p19"/>
          <p:cNvPicPr preferRelativeResize="0"/>
          <p:nvPr/>
        </p:nvPicPr>
        <p:blipFill>
          <a:blip r:embed="rId5">
            <a:alphaModFix/>
          </a:blip>
          <a:stretch>
            <a:fillRect/>
          </a:stretch>
        </p:blipFill>
        <p:spPr>
          <a:xfrm>
            <a:off x="190500" y="4572525"/>
            <a:ext cx="11370376" cy="1333500"/>
          </a:xfrm>
          <a:prstGeom prst="rect">
            <a:avLst/>
          </a:prstGeom>
          <a:noFill/>
          <a:ln>
            <a:noFill/>
          </a:ln>
        </p:spPr>
      </p:pic>
      <p:pic>
        <p:nvPicPr>
          <p:cNvPr id="251" name="Google Shape;251;p19"/>
          <p:cNvPicPr preferRelativeResize="0"/>
          <p:nvPr/>
        </p:nvPicPr>
        <p:blipFill>
          <a:blip r:embed="rId6">
            <a:alphaModFix/>
          </a:blip>
          <a:stretch>
            <a:fillRect/>
          </a:stretch>
        </p:blipFill>
        <p:spPr>
          <a:xfrm>
            <a:off x="5979525" y="3058425"/>
            <a:ext cx="5962650" cy="1285875"/>
          </a:xfrm>
          <a:prstGeom prst="rect">
            <a:avLst/>
          </a:prstGeom>
          <a:noFill/>
          <a:ln>
            <a:noFill/>
          </a:ln>
        </p:spPr>
      </p:pic>
      <p:sp>
        <p:nvSpPr>
          <p:cNvPr id="252" name="Google Shape;252;p19"/>
          <p:cNvSpPr/>
          <p:nvPr/>
        </p:nvSpPr>
        <p:spPr>
          <a:xfrm>
            <a:off x="10134550" y="2079450"/>
            <a:ext cx="1535700" cy="324600"/>
          </a:xfrm>
          <a:prstGeom prst="rect">
            <a:avLst/>
          </a:prstGeom>
          <a:noFill/>
          <a:ln w="28575" cap="flat" cmpd="sng">
            <a:solidFill>
              <a:srgbClr val="FFFF00"/>
            </a:solidFill>
            <a:prstDash val="solid"/>
            <a:round/>
            <a:headEnd type="none" w="sm" len="sm"/>
            <a:tailEnd type="none" w="sm" len="sm"/>
          </a:ln>
          <a:effectLst>
            <a:outerShdw blurRad="57150" dist="9525" dir="840000" algn="bl" rotWithShape="0">
              <a:srgbClr val="FFF2CC"/>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1335800" y="3680025"/>
            <a:ext cx="1598400" cy="259200"/>
          </a:xfrm>
          <a:prstGeom prst="rect">
            <a:avLst/>
          </a:prstGeom>
          <a:noFill/>
          <a:ln w="28575" cap="flat" cmpd="sng">
            <a:solidFill>
              <a:srgbClr val="FFFF00"/>
            </a:solidFill>
            <a:prstDash val="solid"/>
            <a:round/>
            <a:headEnd type="none" w="sm" len="sm"/>
            <a:tailEnd type="none" w="sm" len="sm"/>
          </a:ln>
          <a:effectLst>
            <a:outerShdw blurRad="57150" dist="19050" dir="1440000" algn="bl" rotWithShape="0">
              <a:srgbClr val="FFF2CC">
                <a:alpha val="9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3347300" y="5185450"/>
            <a:ext cx="1598400" cy="324600"/>
          </a:xfrm>
          <a:prstGeom prst="rect">
            <a:avLst/>
          </a:prstGeom>
          <a:noFill/>
          <a:ln w="28575" cap="flat" cmpd="sng">
            <a:solidFill>
              <a:srgbClr val="FFFF00"/>
            </a:solidFill>
            <a:prstDash val="solid"/>
            <a:round/>
            <a:headEnd type="none" w="sm" len="sm"/>
            <a:tailEnd type="none" w="sm" len="sm"/>
          </a:ln>
          <a:effectLst>
            <a:outerShdw blurRad="57150" dist="19050" dir="1620000" algn="bl" rotWithShape="0">
              <a:srgbClr val="FFF2CC">
                <a:alpha val="9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298700" y="3749550"/>
            <a:ext cx="1735200" cy="259200"/>
          </a:xfrm>
          <a:prstGeom prst="rect">
            <a:avLst/>
          </a:prstGeom>
          <a:noFill/>
          <a:ln w="28575" cap="flat" cmpd="sng">
            <a:solidFill>
              <a:srgbClr val="FFFF00"/>
            </a:solidFill>
            <a:prstDash val="solid"/>
            <a:round/>
            <a:headEnd type="none" w="sm" len="sm"/>
            <a:tailEnd type="none" w="sm" len="sm"/>
          </a:ln>
          <a:effectLst>
            <a:outerShdw blurRad="57150" dist="19050" dir="1920000" algn="bl" rotWithShape="0">
              <a:srgbClr val="FFF2CC">
                <a:alpha val="9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0"/>
          <p:cNvSpPr txBox="1"/>
          <p:nvPr/>
        </p:nvSpPr>
        <p:spPr>
          <a:xfrm>
            <a:off x="507041" y="479236"/>
            <a:ext cx="53466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zh-CN" sz="3200">
                <a:solidFill>
                  <a:schemeClr val="dk1"/>
                </a:solidFill>
              </a:rPr>
              <a:t>Real Life Applications </a:t>
            </a:r>
            <a:endParaRPr sz="3200" b="0" i="0" u="none" strike="noStrike" cap="none">
              <a:solidFill>
                <a:schemeClr val="dk1"/>
              </a:solidFill>
              <a:latin typeface="Arial"/>
              <a:ea typeface="Arial"/>
              <a:cs typeface="Arial"/>
              <a:sym typeface="Arial"/>
            </a:endParaRPr>
          </a:p>
        </p:txBody>
      </p:sp>
      <p:sp>
        <p:nvSpPr>
          <p:cNvPr id="262" name="Google Shape;262;p20"/>
          <p:cNvSpPr/>
          <p:nvPr/>
        </p:nvSpPr>
        <p:spPr>
          <a:xfrm>
            <a:off x="0" y="496474"/>
            <a:ext cx="190500" cy="5007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3" name="Google Shape;263;p20"/>
          <p:cNvSpPr txBox="1"/>
          <p:nvPr/>
        </p:nvSpPr>
        <p:spPr>
          <a:xfrm>
            <a:off x="6916625" y="1137100"/>
            <a:ext cx="35898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zh-CN" sz="2000">
                <a:solidFill>
                  <a:schemeClr val="dk1"/>
                </a:solidFill>
              </a:rPr>
              <a:t>Medical Reports Analysis </a:t>
            </a:r>
            <a:endParaRPr sz="2000" b="0" i="0" u="none" strike="noStrike" cap="none">
              <a:solidFill>
                <a:schemeClr val="dk1"/>
              </a:solidFill>
              <a:latin typeface="Arial"/>
              <a:ea typeface="Arial"/>
              <a:cs typeface="Arial"/>
              <a:sym typeface="Arial"/>
            </a:endParaRPr>
          </a:p>
        </p:txBody>
      </p:sp>
      <p:pic>
        <p:nvPicPr>
          <p:cNvPr id="264" name="Google Shape;264;p20"/>
          <p:cNvPicPr preferRelativeResize="0"/>
          <p:nvPr/>
        </p:nvPicPr>
        <p:blipFill rotWithShape="1">
          <a:blip r:embed="rId3">
            <a:alphaModFix/>
          </a:blip>
          <a:srcRect/>
          <a:stretch/>
        </p:blipFill>
        <p:spPr>
          <a:xfrm rot="5400000">
            <a:off x="1764680" y="738665"/>
            <a:ext cx="2810624" cy="6289469"/>
          </a:xfrm>
          <a:prstGeom prst="rect">
            <a:avLst/>
          </a:prstGeom>
          <a:noFill/>
          <a:ln>
            <a:noFill/>
          </a:ln>
        </p:spPr>
      </p:pic>
      <p:grpSp>
        <p:nvGrpSpPr>
          <p:cNvPr id="265" name="Google Shape;265;p20"/>
          <p:cNvGrpSpPr/>
          <p:nvPr/>
        </p:nvGrpSpPr>
        <p:grpSpPr>
          <a:xfrm>
            <a:off x="1339569" y="2957198"/>
            <a:ext cx="1755600" cy="1738500"/>
            <a:chOff x="1339569" y="2957198"/>
            <a:chExt cx="1755600" cy="1738500"/>
          </a:xfrm>
        </p:grpSpPr>
        <p:sp>
          <p:nvSpPr>
            <p:cNvPr id="266" name="Google Shape;266;p20"/>
            <p:cNvSpPr/>
            <p:nvPr/>
          </p:nvSpPr>
          <p:spPr>
            <a:xfrm>
              <a:off x="1379242" y="3034349"/>
              <a:ext cx="1584000" cy="1584000"/>
            </a:xfrm>
            <a:prstGeom prst="ellipse">
              <a:avLst/>
            </a:prstGeom>
            <a:solidFill>
              <a:srgbClr val="00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7" name="Google Shape;267;p20"/>
            <p:cNvSpPr/>
            <p:nvPr/>
          </p:nvSpPr>
          <p:spPr>
            <a:xfrm>
              <a:off x="1339569" y="2957198"/>
              <a:ext cx="1755600" cy="17385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rgbClr val="000000"/>
                </a:buClr>
                <a:buSzPts val="2800"/>
                <a:buFont typeface="Arial"/>
                <a:buNone/>
              </a:pPr>
              <a:r>
                <a:rPr lang="zh-CN" sz="2800">
                  <a:solidFill>
                    <a:schemeClr val="lt1"/>
                  </a:solidFill>
                </a:rPr>
                <a:t>Process</a:t>
              </a:r>
              <a:endParaRPr sz="2800" b="0" i="0" u="none" strike="noStrike" cap="none">
                <a:solidFill>
                  <a:schemeClr val="lt1"/>
                </a:solidFill>
                <a:latin typeface="Arial"/>
                <a:ea typeface="Arial"/>
                <a:cs typeface="Arial"/>
                <a:sym typeface="Arial"/>
              </a:endParaRPr>
            </a:p>
          </p:txBody>
        </p:sp>
      </p:grpSp>
      <p:sp>
        <p:nvSpPr>
          <p:cNvPr id="268" name="Google Shape;268;p20"/>
          <p:cNvSpPr/>
          <p:nvPr/>
        </p:nvSpPr>
        <p:spPr>
          <a:xfrm>
            <a:off x="6337276" y="835904"/>
            <a:ext cx="301200" cy="3012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269" name="Google Shape;269;p20"/>
          <p:cNvCxnSpPr/>
          <p:nvPr/>
        </p:nvCxnSpPr>
        <p:spPr>
          <a:xfrm flipH="1">
            <a:off x="6468925" y="1399500"/>
            <a:ext cx="2700" cy="1458000"/>
          </a:xfrm>
          <a:prstGeom prst="straightConnector1">
            <a:avLst/>
          </a:prstGeom>
          <a:noFill/>
          <a:ln w="9525" cap="flat" cmpd="sng">
            <a:solidFill>
              <a:srgbClr val="000000"/>
            </a:solidFill>
            <a:prstDash val="solid"/>
            <a:miter lim="800000"/>
            <a:headEnd type="none" w="sm" len="sm"/>
            <a:tailEnd type="none" w="sm" len="sm"/>
          </a:ln>
        </p:spPr>
      </p:cxnSp>
      <p:cxnSp>
        <p:nvCxnSpPr>
          <p:cNvPr id="270" name="Google Shape;270;p20"/>
          <p:cNvCxnSpPr/>
          <p:nvPr/>
        </p:nvCxnSpPr>
        <p:spPr>
          <a:xfrm>
            <a:off x="6516007" y="2103915"/>
            <a:ext cx="0" cy="984600"/>
          </a:xfrm>
          <a:prstGeom prst="straightConnector1">
            <a:avLst/>
          </a:prstGeom>
          <a:noFill/>
          <a:ln w="9525" cap="flat" cmpd="sng">
            <a:solidFill>
              <a:srgbClr val="000000">
                <a:alpha val="47450"/>
              </a:srgbClr>
            </a:solidFill>
            <a:prstDash val="solid"/>
            <a:miter lim="800000"/>
            <a:headEnd type="none" w="sm" len="sm"/>
            <a:tailEnd type="none" w="sm" len="sm"/>
          </a:ln>
        </p:spPr>
      </p:cxnSp>
      <p:sp>
        <p:nvSpPr>
          <p:cNvPr id="271" name="Google Shape;271;p20"/>
          <p:cNvSpPr/>
          <p:nvPr/>
        </p:nvSpPr>
        <p:spPr>
          <a:xfrm>
            <a:off x="6416225" y="3258551"/>
            <a:ext cx="143400" cy="1497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2" name="Google Shape;272;p20"/>
          <p:cNvSpPr/>
          <p:nvPr/>
        </p:nvSpPr>
        <p:spPr>
          <a:xfrm>
            <a:off x="6442653" y="6270855"/>
            <a:ext cx="184800" cy="184800"/>
          </a:xfrm>
          <a:prstGeom prst="ellipse">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273" name="Google Shape;273;p20"/>
          <p:cNvCxnSpPr/>
          <p:nvPr/>
        </p:nvCxnSpPr>
        <p:spPr>
          <a:xfrm>
            <a:off x="6487875" y="3605065"/>
            <a:ext cx="0" cy="2122800"/>
          </a:xfrm>
          <a:prstGeom prst="straightConnector1">
            <a:avLst/>
          </a:prstGeom>
          <a:noFill/>
          <a:ln w="9525" cap="flat" cmpd="sng">
            <a:solidFill>
              <a:srgbClr val="000000"/>
            </a:solidFill>
            <a:prstDash val="solid"/>
            <a:miter lim="800000"/>
            <a:headEnd type="none" w="sm" len="sm"/>
            <a:tailEnd type="none" w="sm" len="sm"/>
          </a:ln>
        </p:spPr>
      </p:cxnSp>
      <p:cxnSp>
        <p:nvCxnSpPr>
          <p:cNvPr id="274" name="Google Shape;274;p20"/>
          <p:cNvCxnSpPr/>
          <p:nvPr/>
        </p:nvCxnSpPr>
        <p:spPr>
          <a:xfrm>
            <a:off x="6535050" y="4101804"/>
            <a:ext cx="0" cy="2073600"/>
          </a:xfrm>
          <a:prstGeom prst="straightConnector1">
            <a:avLst/>
          </a:prstGeom>
          <a:noFill/>
          <a:ln w="9525" cap="flat" cmpd="sng">
            <a:solidFill>
              <a:srgbClr val="000000">
                <a:alpha val="47450"/>
              </a:srgbClr>
            </a:solidFill>
            <a:prstDash val="solid"/>
            <a:miter lim="800000"/>
            <a:headEnd type="none" w="sm" len="sm"/>
            <a:tailEnd type="none" w="sm" len="sm"/>
          </a:ln>
        </p:spPr>
      </p:cxnSp>
      <p:sp>
        <p:nvSpPr>
          <p:cNvPr id="275" name="Google Shape;275;p20"/>
          <p:cNvSpPr txBox="1"/>
          <p:nvPr/>
        </p:nvSpPr>
        <p:spPr>
          <a:xfrm>
            <a:off x="6916625" y="1746700"/>
            <a:ext cx="35898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zh-CN" sz="2000">
                <a:solidFill>
                  <a:schemeClr val="dk1"/>
                </a:solidFill>
              </a:rPr>
              <a:t>School Reports</a:t>
            </a:r>
            <a:endParaRPr sz="2000" b="0" i="0" u="none" strike="noStrike" cap="none">
              <a:solidFill>
                <a:schemeClr val="dk1"/>
              </a:solidFill>
              <a:latin typeface="Arial"/>
              <a:ea typeface="Arial"/>
              <a:cs typeface="Arial"/>
              <a:sym typeface="Arial"/>
            </a:endParaRPr>
          </a:p>
        </p:txBody>
      </p:sp>
      <p:sp>
        <p:nvSpPr>
          <p:cNvPr id="276" name="Google Shape;276;p20"/>
          <p:cNvSpPr txBox="1"/>
          <p:nvPr/>
        </p:nvSpPr>
        <p:spPr>
          <a:xfrm>
            <a:off x="6916625" y="2356300"/>
            <a:ext cx="39342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zh-CN" sz="2000">
                <a:solidFill>
                  <a:schemeClr val="dk1"/>
                </a:solidFill>
              </a:rPr>
              <a:t>Commercial Report</a:t>
            </a:r>
            <a:endParaRPr sz="2000" b="0" i="0" u="none" strike="noStrike" cap="none">
              <a:solidFill>
                <a:schemeClr val="dk1"/>
              </a:solidFill>
              <a:latin typeface="Arial"/>
              <a:ea typeface="Arial"/>
              <a:cs typeface="Arial"/>
              <a:sym typeface="Arial"/>
            </a:endParaRPr>
          </a:p>
        </p:txBody>
      </p:sp>
      <p:sp>
        <p:nvSpPr>
          <p:cNvPr id="277" name="Google Shape;277;p20"/>
          <p:cNvSpPr txBox="1"/>
          <p:nvPr/>
        </p:nvSpPr>
        <p:spPr>
          <a:xfrm>
            <a:off x="6858000" y="3486050"/>
            <a:ext cx="2414100" cy="25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0"/>
          <p:cNvSpPr txBox="1"/>
          <p:nvPr/>
        </p:nvSpPr>
        <p:spPr>
          <a:xfrm>
            <a:off x="6916625" y="4907700"/>
            <a:ext cx="3934200" cy="7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a:t>Academic Journal Recommandation</a:t>
            </a:r>
            <a:endParaRPr sz="1800"/>
          </a:p>
        </p:txBody>
      </p:sp>
      <p:sp>
        <p:nvSpPr>
          <p:cNvPr id="279" name="Google Shape;279;p20"/>
          <p:cNvSpPr txBox="1"/>
          <p:nvPr/>
        </p:nvSpPr>
        <p:spPr>
          <a:xfrm>
            <a:off x="6916625" y="3683300"/>
            <a:ext cx="35898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zh-CN" sz="2000">
                <a:solidFill>
                  <a:schemeClr val="dk1"/>
                </a:solidFill>
              </a:rPr>
              <a:t>Advertisement Filter</a:t>
            </a:r>
            <a:endParaRPr sz="2000" b="0" i="0" u="none" strike="noStrike" cap="none">
              <a:solidFill>
                <a:schemeClr val="dk1"/>
              </a:solidFill>
              <a:latin typeface="Arial"/>
              <a:ea typeface="Arial"/>
              <a:cs typeface="Arial"/>
              <a:sym typeface="Arial"/>
            </a:endParaRPr>
          </a:p>
        </p:txBody>
      </p:sp>
      <p:sp>
        <p:nvSpPr>
          <p:cNvPr id="280" name="Google Shape;280;p20"/>
          <p:cNvSpPr txBox="1"/>
          <p:nvPr/>
        </p:nvSpPr>
        <p:spPr>
          <a:xfrm>
            <a:off x="6916625" y="4888500"/>
            <a:ext cx="35898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81" name="Google Shape;281;p20"/>
          <p:cNvSpPr txBox="1"/>
          <p:nvPr/>
        </p:nvSpPr>
        <p:spPr>
          <a:xfrm>
            <a:off x="6916625" y="4295500"/>
            <a:ext cx="35898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zh-CN" sz="2000">
                <a:solidFill>
                  <a:schemeClr val="dk1"/>
                </a:solidFill>
              </a:rPr>
              <a:t>Book Labling</a:t>
            </a:r>
            <a:endParaRPr sz="2000" b="0" i="0" u="none" strike="noStrike" cap="none">
              <a:solidFill>
                <a:schemeClr val="dk1"/>
              </a:solidFill>
              <a:latin typeface="Arial"/>
              <a:ea typeface="Arial"/>
              <a:cs typeface="Arial"/>
              <a:sym typeface="Aria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600"/>
                                        <p:tgtEl>
                                          <p:spTgt spid="264"/>
                                        </p:tgtEl>
                                      </p:cBhvr>
                                    </p:animEffect>
                                  </p:childTnLst>
                                </p:cTn>
                              </p:par>
                              <p:par>
                                <p:cTn id="8" presetID="23" presetClass="entr" presetSubtype="16" fill="hold" nodeType="withEffect">
                                  <p:stCondLst>
                                    <p:cond delay="250"/>
                                  </p:stCondLst>
                                  <p:childTnLst>
                                    <p:set>
                                      <p:cBhvr>
                                        <p:cTn id="9" dur="1" fill="hold">
                                          <p:stCondLst>
                                            <p:cond delay="0"/>
                                          </p:stCondLst>
                                        </p:cTn>
                                        <p:tgtEl>
                                          <p:spTgt spid="265"/>
                                        </p:tgtEl>
                                        <p:attrNameLst>
                                          <p:attrName>style.visibility</p:attrName>
                                        </p:attrNameLst>
                                      </p:cBhvr>
                                      <p:to>
                                        <p:strVal val="visible"/>
                                      </p:to>
                                    </p:set>
                                    <p:anim calcmode="lin" valueType="num">
                                      <p:cBhvr additive="base">
                                        <p:cTn id="10" dur="300"/>
                                        <p:tgtEl>
                                          <p:spTgt spid="265"/>
                                        </p:tgtEl>
                                        <p:attrNameLst>
                                          <p:attrName>ppt_w</p:attrName>
                                        </p:attrNameLst>
                                      </p:cBhvr>
                                      <p:tavLst>
                                        <p:tav tm="0">
                                          <p:val>
                                            <p:strVal val="0"/>
                                          </p:val>
                                        </p:tav>
                                        <p:tav tm="100000">
                                          <p:val>
                                            <p:strVal val="#ppt_w"/>
                                          </p:val>
                                        </p:tav>
                                      </p:tavLst>
                                    </p:anim>
                                    <p:anim calcmode="lin" valueType="num">
                                      <p:cBhvr additive="base">
                                        <p:cTn id="11" dur="300"/>
                                        <p:tgtEl>
                                          <p:spTgt spid="265"/>
                                        </p:tgtEl>
                                        <p:attrNameLst>
                                          <p:attrName>ppt_h</p:attrName>
                                        </p:attrNameLst>
                                      </p:cBhvr>
                                      <p:tavLst>
                                        <p:tav tm="0">
                                          <p:val>
                                            <p:strVal val="0"/>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68"/>
                                        </p:tgtEl>
                                        <p:attrNameLst>
                                          <p:attrName>style.visibility</p:attrName>
                                        </p:attrNameLst>
                                      </p:cBhvr>
                                      <p:to>
                                        <p:strVal val="visible"/>
                                      </p:to>
                                    </p:set>
                                    <p:animEffect transition="in" filter="fade">
                                      <p:cBhvr>
                                        <p:cTn id="16" dur="500"/>
                                        <p:tgtEl>
                                          <p:spTgt spid="268"/>
                                        </p:tgtEl>
                                      </p:cBhvr>
                                    </p:animEffect>
                                  </p:childTnLst>
                                </p:cTn>
                              </p:par>
                              <p:par>
                                <p:cTn id="17" presetID="10" presetClass="entr" presetSubtype="0" fill="hold" nodeType="withEffect">
                                  <p:stCondLst>
                                    <p:cond delay="0"/>
                                  </p:stCondLst>
                                  <p:childTnLst>
                                    <p:set>
                                      <p:cBhvr>
                                        <p:cTn id="18" dur="1" fill="hold">
                                          <p:stCondLst>
                                            <p:cond delay="0"/>
                                          </p:stCondLst>
                                        </p:cTn>
                                        <p:tgtEl>
                                          <p:spTgt spid="263"/>
                                        </p:tgtEl>
                                        <p:attrNameLst>
                                          <p:attrName>style.visibility</p:attrName>
                                        </p:attrNameLst>
                                      </p:cBhvr>
                                      <p:to>
                                        <p:strVal val="visible"/>
                                      </p:to>
                                    </p:set>
                                    <p:animEffect transition="in" filter="fade">
                                      <p:cBhvr>
                                        <p:cTn id="19" dur="500"/>
                                        <p:tgtEl>
                                          <p:spTgt spid="26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70"/>
                                        </p:tgtEl>
                                        <p:attrNameLst>
                                          <p:attrName>style.visibility</p:attrName>
                                        </p:attrNameLst>
                                      </p:cBhvr>
                                      <p:to>
                                        <p:strVal val="visible"/>
                                      </p:to>
                                    </p:set>
                                    <p:animEffect transition="in" filter="fade">
                                      <p:cBhvr>
                                        <p:cTn id="24" dur="300"/>
                                        <p:tgtEl>
                                          <p:spTgt spid="270"/>
                                        </p:tgtEl>
                                      </p:cBhvr>
                                    </p:animEffect>
                                  </p:childTnLst>
                                </p:cTn>
                              </p:par>
                              <p:par>
                                <p:cTn id="25" presetID="10" presetClass="entr" presetSubtype="0" fill="hold" nodeType="withEffect">
                                  <p:stCondLst>
                                    <p:cond delay="0"/>
                                  </p:stCondLst>
                                  <p:childTnLst>
                                    <p:set>
                                      <p:cBhvr>
                                        <p:cTn id="26" dur="1" fill="hold">
                                          <p:stCondLst>
                                            <p:cond delay="0"/>
                                          </p:stCondLst>
                                        </p:cTn>
                                        <p:tgtEl>
                                          <p:spTgt spid="269"/>
                                        </p:tgtEl>
                                        <p:attrNameLst>
                                          <p:attrName>style.visibility</p:attrName>
                                        </p:attrNameLst>
                                      </p:cBhvr>
                                      <p:to>
                                        <p:strVal val="visible"/>
                                      </p:to>
                                    </p:set>
                                    <p:animEffect transition="in" filter="fade">
                                      <p:cBhvr>
                                        <p:cTn id="27" dur="300"/>
                                        <p:tgtEl>
                                          <p:spTgt spid="269"/>
                                        </p:tgtEl>
                                      </p:cBhvr>
                                    </p:animEffect>
                                  </p:childTnLst>
                                </p:cTn>
                              </p:par>
                              <p:par>
                                <p:cTn id="28" presetID="10" presetClass="entr" presetSubtype="0" fill="hold" nodeType="withEffect">
                                  <p:stCondLst>
                                    <p:cond delay="0"/>
                                  </p:stCondLst>
                                  <p:childTnLst>
                                    <p:set>
                                      <p:cBhvr>
                                        <p:cTn id="29" dur="1" fill="hold">
                                          <p:stCondLst>
                                            <p:cond delay="0"/>
                                          </p:stCondLst>
                                        </p:cTn>
                                        <p:tgtEl>
                                          <p:spTgt spid="271"/>
                                        </p:tgtEl>
                                        <p:attrNameLst>
                                          <p:attrName>style.visibility</p:attrName>
                                        </p:attrNameLst>
                                      </p:cBhvr>
                                      <p:to>
                                        <p:strVal val="visible"/>
                                      </p:to>
                                    </p:set>
                                    <p:animEffect transition="in" filter="fade">
                                      <p:cBhvr>
                                        <p:cTn id="30" dur="400"/>
                                        <p:tgtEl>
                                          <p:spTgt spid="27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4"/>
                                        </p:tgtEl>
                                        <p:attrNameLst>
                                          <p:attrName>style.visibility</p:attrName>
                                        </p:attrNameLst>
                                      </p:cBhvr>
                                      <p:to>
                                        <p:strVal val="visible"/>
                                      </p:to>
                                    </p:set>
                                    <p:animEffect transition="in" filter="fade">
                                      <p:cBhvr>
                                        <p:cTn id="35" dur="300"/>
                                        <p:tgtEl>
                                          <p:spTgt spid="274"/>
                                        </p:tgtEl>
                                      </p:cBhvr>
                                    </p:animEffect>
                                  </p:childTnLst>
                                </p:cTn>
                              </p:par>
                              <p:par>
                                <p:cTn id="36" presetID="10" presetClass="entr" presetSubtype="0" fill="hold" nodeType="withEffect">
                                  <p:stCondLst>
                                    <p:cond delay="0"/>
                                  </p:stCondLst>
                                  <p:childTnLst>
                                    <p:set>
                                      <p:cBhvr>
                                        <p:cTn id="37" dur="1" fill="hold">
                                          <p:stCondLst>
                                            <p:cond delay="0"/>
                                          </p:stCondLst>
                                        </p:cTn>
                                        <p:tgtEl>
                                          <p:spTgt spid="273"/>
                                        </p:tgtEl>
                                        <p:attrNameLst>
                                          <p:attrName>style.visibility</p:attrName>
                                        </p:attrNameLst>
                                      </p:cBhvr>
                                      <p:to>
                                        <p:strVal val="visible"/>
                                      </p:to>
                                    </p:set>
                                    <p:animEffect transition="in" filter="fade">
                                      <p:cBhvr>
                                        <p:cTn id="38" dur="300"/>
                                        <p:tgtEl>
                                          <p:spTgt spid="273"/>
                                        </p:tgtEl>
                                      </p:cBhvr>
                                    </p:animEffect>
                                  </p:childTnLst>
                                </p:cTn>
                              </p:par>
                              <p:par>
                                <p:cTn id="39" presetID="10" presetClass="entr" presetSubtype="0" fill="hold" nodeType="withEffect">
                                  <p:stCondLst>
                                    <p:cond delay="0"/>
                                  </p:stCondLst>
                                  <p:childTnLst>
                                    <p:set>
                                      <p:cBhvr>
                                        <p:cTn id="40" dur="1" fill="hold">
                                          <p:stCondLst>
                                            <p:cond delay="0"/>
                                          </p:stCondLst>
                                        </p:cTn>
                                        <p:tgtEl>
                                          <p:spTgt spid="272"/>
                                        </p:tgtEl>
                                        <p:attrNameLst>
                                          <p:attrName>style.visibility</p:attrName>
                                        </p:attrNameLst>
                                      </p:cBhvr>
                                      <p:to>
                                        <p:strVal val="visible"/>
                                      </p:to>
                                    </p:set>
                                    <p:animEffect transition="in" filter="fade">
                                      <p:cBhvr>
                                        <p:cTn id="41" dur="4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1"/>
          <p:cNvSpPr txBox="1"/>
          <p:nvPr/>
        </p:nvSpPr>
        <p:spPr>
          <a:xfrm>
            <a:off x="507041" y="479236"/>
            <a:ext cx="53466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zh-CN" sz="3200">
                <a:solidFill>
                  <a:schemeClr val="dk1"/>
                </a:solidFill>
              </a:rPr>
              <a:t>Accuracy</a:t>
            </a:r>
            <a:endParaRPr sz="3200" b="0" i="0" u="none" strike="noStrike" cap="none">
              <a:solidFill>
                <a:schemeClr val="dk1"/>
              </a:solidFill>
              <a:latin typeface="Arial"/>
              <a:ea typeface="Arial"/>
              <a:cs typeface="Arial"/>
              <a:sym typeface="Arial"/>
            </a:endParaRPr>
          </a:p>
        </p:txBody>
      </p:sp>
      <p:sp>
        <p:nvSpPr>
          <p:cNvPr id="288" name="Google Shape;288;p21"/>
          <p:cNvSpPr/>
          <p:nvPr/>
        </p:nvSpPr>
        <p:spPr>
          <a:xfrm>
            <a:off x="0" y="496474"/>
            <a:ext cx="190500" cy="5007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89" name="Google Shape;289;p21"/>
          <p:cNvPicPr preferRelativeResize="0"/>
          <p:nvPr/>
        </p:nvPicPr>
        <p:blipFill rotWithShape="1">
          <a:blip r:embed="rId3">
            <a:alphaModFix/>
          </a:blip>
          <a:srcRect/>
          <a:stretch/>
        </p:blipFill>
        <p:spPr>
          <a:xfrm>
            <a:off x="459253" y="3255320"/>
            <a:ext cx="3884756" cy="3602677"/>
          </a:xfrm>
          <a:prstGeom prst="rect">
            <a:avLst/>
          </a:prstGeom>
          <a:noFill/>
          <a:ln>
            <a:noFill/>
          </a:ln>
        </p:spPr>
      </p:pic>
      <p:sp>
        <p:nvSpPr>
          <p:cNvPr id="290" name="Google Shape;290;p21"/>
          <p:cNvSpPr/>
          <p:nvPr/>
        </p:nvSpPr>
        <p:spPr>
          <a:xfrm>
            <a:off x="5641145" y="4853568"/>
            <a:ext cx="3457200" cy="9327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400"/>
              <a:buFont typeface="Arial"/>
              <a:buNone/>
            </a:pPr>
            <a:r>
              <a:rPr lang="zh-CN" sz="2400">
                <a:solidFill>
                  <a:schemeClr val="dk1"/>
                </a:solidFill>
              </a:rPr>
              <a:t>Word Locating</a:t>
            </a:r>
            <a:endParaRPr sz="2400">
              <a:solidFill>
                <a:schemeClr val="dk1"/>
              </a:solidFill>
            </a:endParaRPr>
          </a:p>
          <a:p>
            <a:pPr marL="0" marR="0" lvl="0" indent="0" algn="l" rtl="0">
              <a:lnSpc>
                <a:spcPct val="130000"/>
              </a:lnSpc>
              <a:spcBef>
                <a:spcPts val="0"/>
              </a:spcBef>
              <a:spcAft>
                <a:spcPts val="0"/>
              </a:spcAft>
              <a:buClr>
                <a:srgbClr val="000000"/>
              </a:buClr>
              <a:buSzPts val="1400"/>
              <a:buFont typeface="Arial"/>
              <a:buNone/>
            </a:pPr>
            <a:endParaRPr>
              <a:solidFill>
                <a:schemeClr val="dk1"/>
              </a:solidFill>
            </a:endParaRPr>
          </a:p>
        </p:txBody>
      </p:sp>
      <p:sp>
        <p:nvSpPr>
          <p:cNvPr id="291" name="Google Shape;291;p21"/>
          <p:cNvSpPr/>
          <p:nvPr/>
        </p:nvSpPr>
        <p:spPr>
          <a:xfrm>
            <a:off x="-330712" y="147391"/>
            <a:ext cx="3223500" cy="3223500"/>
          </a:xfrm>
          <a:custGeom>
            <a:avLst/>
            <a:gdLst/>
            <a:ahLst/>
            <a:cxnLst/>
            <a:rect l="l" t="t" r="r" b="b"/>
            <a:pathLst>
              <a:path w="120000" h="120000" extrusionOk="0">
                <a:moveTo>
                  <a:pt x="0" y="0"/>
                </a:moveTo>
                <a:lnTo>
                  <a:pt x="119999" y="0"/>
                </a:lnTo>
                <a:lnTo>
                  <a:pt x="119999" y="119999"/>
                </a:lnTo>
                <a:lnTo>
                  <a:pt x="0" y="119999"/>
                </a:lnTo>
                <a:close/>
              </a:path>
            </a:pathLst>
          </a:custGeom>
          <a:blipFill rotWithShape="1">
            <a:blip r:embed="rId4">
              <a:alphaModFix amt="65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2" name="Google Shape;292;p21"/>
          <p:cNvSpPr/>
          <p:nvPr/>
        </p:nvSpPr>
        <p:spPr>
          <a:xfrm flipH="1">
            <a:off x="10390705" y="1442423"/>
            <a:ext cx="2818200" cy="2818200"/>
          </a:xfrm>
          <a:custGeom>
            <a:avLst/>
            <a:gdLst/>
            <a:ahLst/>
            <a:cxnLst/>
            <a:rect l="l" t="t" r="r" b="b"/>
            <a:pathLst>
              <a:path w="120000" h="120000" extrusionOk="0">
                <a:moveTo>
                  <a:pt x="0" y="0"/>
                </a:moveTo>
                <a:lnTo>
                  <a:pt x="119999" y="0"/>
                </a:lnTo>
                <a:lnTo>
                  <a:pt x="119999" y="119999"/>
                </a:lnTo>
                <a:lnTo>
                  <a:pt x="0" y="119999"/>
                </a:lnTo>
                <a:close/>
              </a:path>
            </a:pathLst>
          </a:custGeom>
          <a:blipFill rotWithShape="1">
            <a:blip r:embed="rId5">
              <a:alphaModFix amt="62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3" name="Google Shape;293;p21"/>
          <p:cNvSpPr/>
          <p:nvPr/>
        </p:nvSpPr>
        <p:spPr>
          <a:xfrm>
            <a:off x="5292393" y="3470069"/>
            <a:ext cx="204600" cy="2046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4" name="Google Shape;294;p21"/>
          <p:cNvSpPr/>
          <p:nvPr/>
        </p:nvSpPr>
        <p:spPr>
          <a:xfrm>
            <a:off x="5367603" y="5007471"/>
            <a:ext cx="204600" cy="2046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95" name="Google Shape;295;p21"/>
          <p:cNvPicPr preferRelativeResize="0"/>
          <p:nvPr/>
        </p:nvPicPr>
        <p:blipFill rotWithShape="1">
          <a:blip r:embed="rId6">
            <a:alphaModFix/>
          </a:blip>
          <a:srcRect b="17444"/>
          <a:stretch/>
        </p:blipFill>
        <p:spPr>
          <a:xfrm>
            <a:off x="3316128" y="301146"/>
            <a:ext cx="3223500" cy="2447454"/>
          </a:xfrm>
          <a:prstGeom prst="rect">
            <a:avLst/>
          </a:prstGeom>
          <a:noFill/>
          <a:ln>
            <a:noFill/>
          </a:ln>
        </p:spPr>
      </p:pic>
      <p:pic>
        <p:nvPicPr>
          <p:cNvPr id="296" name="Google Shape;296;p21"/>
          <p:cNvPicPr preferRelativeResize="0"/>
          <p:nvPr/>
        </p:nvPicPr>
        <p:blipFill rotWithShape="1">
          <a:blip r:embed="rId7">
            <a:alphaModFix/>
          </a:blip>
          <a:srcRect t="-17640" b="17639"/>
          <a:stretch/>
        </p:blipFill>
        <p:spPr>
          <a:xfrm>
            <a:off x="7025102" y="-170051"/>
            <a:ext cx="3457200" cy="2990978"/>
          </a:xfrm>
          <a:prstGeom prst="rect">
            <a:avLst/>
          </a:prstGeom>
          <a:noFill/>
          <a:ln>
            <a:noFill/>
          </a:ln>
        </p:spPr>
      </p:pic>
      <p:sp>
        <p:nvSpPr>
          <p:cNvPr id="297" name="Google Shape;297;p21"/>
          <p:cNvSpPr/>
          <p:nvPr/>
        </p:nvSpPr>
        <p:spPr>
          <a:xfrm>
            <a:off x="5638745" y="3370905"/>
            <a:ext cx="3457200" cy="9327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400"/>
              <a:buFont typeface="Arial"/>
              <a:buNone/>
            </a:pPr>
            <a:r>
              <a:rPr lang="zh-CN" sz="2400">
                <a:solidFill>
                  <a:schemeClr val="dk1"/>
                </a:solidFill>
              </a:rPr>
              <a:t>Contextuality</a:t>
            </a:r>
            <a:endParaRPr sz="2400">
              <a:solidFill>
                <a:schemeClr val="dk1"/>
              </a:solidFill>
            </a:endParaRPr>
          </a:p>
        </p:txBody>
      </p:sp>
      <p:sp>
        <p:nvSpPr>
          <p:cNvPr id="298" name="Google Shape;298;p21"/>
          <p:cNvSpPr/>
          <p:nvPr/>
        </p:nvSpPr>
        <p:spPr>
          <a:xfrm>
            <a:off x="190500" y="1108700"/>
            <a:ext cx="2606400" cy="9327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400"/>
              <a:buFont typeface="Arial"/>
              <a:buNone/>
            </a:pPr>
            <a:r>
              <a:rPr lang="zh-CN" sz="1800">
                <a:solidFill>
                  <a:schemeClr val="dk1"/>
                </a:solidFill>
              </a:rPr>
              <a:t>the influencing factors</a:t>
            </a:r>
            <a:endParaRPr sz="1800">
              <a:solidFill>
                <a:schemeClr val="dk1"/>
              </a:solidFill>
            </a:endParaRPr>
          </a:p>
          <a:p>
            <a:pPr marL="0" marR="0" lvl="0" indent="0" algn="l" rtl="0">
              <a:lnSpc>
                <a:spcPct val="130000"/>
              </a:lnSpc>
              <a:spcBef>
                <a:spcPts val="0"/>
              </a:spcBef>
              <a:spcAft>
                <a:spcPts val="0"/>
              </a:spcAft>
              <a:buClr>
                <a:srgbClr val="000000"/>
              </a:buClr>
              <a:buSzPts val="1400"/>
              <a:buFont typeface="Arial"/>
              <a:buNone/>
            </a:pPr>
            <a:endParaRPr>
              <a:solidFill>
                <a:schemeClr val="dk1"/>
              </a:solidFill>
            </a:endParaRPr>
          </a:p>
        </p:txBody>
      </p:sp>
      <p:cxnSp>
        <p:nvCxnSpPr>
          <p:cNvPr id="299" name="Google Shape;299;p21"/>
          <p:cNvCxnSpPr/>
          <p:nvPr/>
        </p:nvCxnSpPr>
        <p:spPr>
          <a:xfrm>
            <a:off x="498750" y="1078663"/>
            <a:ext cx="1989900" cy="15300"/>
          </a:xfrm>
          <a:prstGeom prst="straightConnector1">
            <a:avLst/>
          </a:prstGeom>
          <a:noFill/>
          <a:ln w="9525" cap="flat" cmpd="sng">
            <a:solidFill>
              <a:schemeClr val="dk2"/>
            </a:solidFill>
            <a:prstDash val="solid"/>
            <a:round/>
            <a:headEnd type="none" w="med" len="med"/>
            <a:tailEnd type="none" w="med" len="med"/>
          </a:ln>
        </p:spPr>
      </p:cxnSp>
      <p:sp>
        <p:nvSpPr>
          <p:cNvPr id="300" name="Google Shape;300;p21"/>
          <p:cNvSpPr txBox="1"/>
          <p:nvPr/>
        </p:nvSpPr>
        <p:spPr>
          <a:xfrm>
            <a:off x="5237850" y="5305825"/>
            <a:ext cx="4416300" cy="12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a:t>While human check the whole page and structure of the document, the model looks into a line.</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301" name="Google Shape;301;p21"/>
          <p:cNvSpPr txBox="1"/>
          <p:nvPr/>
        </p:nvSpPr>
        <p:spPr>
          <a:xfrm>
            <a:off x="5183250" y="3812925"/>
            <a:ext cx="4525500" cy="12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a:t>New feature and meaning when words appear in phrase.</a:t>
            </a:r>
            <a:endParaRPr sz="1800"/>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02" name="Google Shape;302;p21"/>
          <p:cNvSpPr txBox="1"/>
          <p:nvPr/>
        </p:nvSpPr>
        <p:spPr>
          <a:xfrm>
            <a:off x="826625" y="4436275"/>
            <a:ext cx="2606400" cy="134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500"/>
                                        <p:tgtEl>
                                          <p:spTgt spid="289"/>
                                        </p:tgtEl>
                                      </p:cBhvr>
                                    </p:animEffect>
                                  </p:childTnLst>
                                </p:cTn>
                              </p:par>
                              <p:par>
                                <p:cTn id="8" presetID="2" presetClass="entr" presetSubtype="8" fill="hold" nodeType="withEffect">
                                  <p:stCondLst>
                                    <p:cond delay="0"/>
                                  </p:stCondLst>
                                  <p:childTnLst>
                                    <p:set>
                                      <p:cBhvr>
                                        <p:cTn id="9" dur="1" fill="hold">
                                          <p:stCondLst>
                                            <p:cond delay="0"/>
                                          </p:stCondLst>
                                        </p:cTn>
                                        <p:tgtEl>
                                          <p:spTgt spid="291"/>
                                        </p:tgtEl>
                                        <p:attrNameLst>
                                          <p:attrName>style.visibility</p:attrName>
                                        </p:attrNameLst>
                                      </p:cBhvr>
                                      <p:to>
                                        <p:strVal val="visible"/>
                                      </p:to>
                                    </p:set>
                                    <p:anim calcmode="lin" valueType="num">
                                      <p:cBhvr additive="base">
                                        <p:cTn id="10" dur="500"/>
                                        <p:tgtEl>
                                          <p:spTgt spid="291"/>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292"/>
                                        </p:tgtEl>
                                        <p:attrNameLst>
                                          <p:attrName>style.visibility</p:attrName>
                                        </p:attrNameLst>
                                      </p:cBhvr>
                                      <p:to>
                                        <p:strVal val="visible"/>
                                      </p:to>
                                    </p:set>
                                    <p:anim calcmode="lin" valueType="num">
                                      <p:cBhvr additive="base">
                                        <p:cTn id="13" dur="500"/>
                                        <p:tgtEl>
                                          <p:spTgt spid="292"/>
                                        </p:tgtEl>
                                        <p:attrNameLst>
                                          <p:attrName>ppt_x</p:attrName>
                                        </p:attrNameLst>
                                      </p:cBhvr>
                                      <p:tavLst>
                                        <p:tav tm="0">
                                          <p:val>
                                            <p:strVal val="#ppt_x+1"/>
                                          </p:val>
                                        </p:tav>
                                        <p:tav tm="100000">
                                          <p:val>
                                            <p:strVal val="#ppt_x"/>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293"/>
                                        </p:tgtEl>
                                        <p:attrNameLst>
                                          <p:attrName>style.visibility</p:attrName>
                                        </p:attrNameLst>
                                      </p:cBhvr>
                                      <p:to>
                                        <p:strVal val="visible"/>
                                      </p:to>
                                    </p:set>
                                    <p:anim calcmode="lin" valueType="num">
                                      <p:cBhvr additive="base">
                                        <p:cTn id="18" dur="500"/>
                                        <p:tgtEl>
                                          <p:spTgt spid="293"/>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4"/>
                                        </p:tgtEl>
                                        <p:attrNameLst>
                                          <p:attrName>style.visibility</p:attrName>
                                        </p:attrNameLst>
                                      </p:cBhvr>
                                      <p:to>
                                        <p:strVal val="visible"/>
                                      </p:to>
                                    </p:set>
                                    <p:anim calcmode="lin" valueType="num">
                                      <p:cBhvr additive="base">
                                        <p:cTn id="23" dur="500"/>
                                        <p:tgtEl>
                                          <p:spTgt spid="294"/>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250"/>
                                  </p:stCondLst>
                                  <p:childTnLst>
                                    <p:set>
                                      <p:cBhvr>
                                        <p:cTn id="25" dur="1" fill="hold">
                                          <p:stCondLst>
                                            <p:cond delay="0"/>
                                          </p:stCondLst>
                                        </p:cTn>
                                        <p:tgtEl>
                                          <p:spTgt spid="290"/>
                                        </p:tgtEl>
                                        <p:attrNameLst>
                                          <p:attrName>style.visibility</p:attrName>
                                        </p:attrNameLst>
                                      </p:cBhvr>
                                      <p:to>
                                        <p:strVal val="visible"/>
                                      </p:to>
                                    </p:set>
                                    <p:animEffect transition="in" filter="fade">
                                      <p:cBhvr>
                                        <p:cTn id="26"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p:nvPr/>
        </p:nvSpPr>
        <p:spPr>
          <a:xfrm>
            <a:off x="5106898" y="2887280"/>
            <a:ext cx="54000" cy="540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09" name="Google Shape;109;p14"/>
          <p:cNvSpPr/>
          <p:nvPr/>
        </p:nvSpPr>
        <p:spPr>
          <a:xfrm>
            <a:off x="6870073" y="3264543"/>
            <a:ext cx="56700" cy="567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0" name="Google Shape;110;p14"/>
          <p:cNvSpPr/>
          <p:nvPr/>
        </p:nvSpPr>
        <p:spPr>
          <a:xfrm>
            <a:off x="5778032" y="5078528"/>
            <a:ext cx="62400" cy="624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1" name="Google Shape;111;p14"/>
          <p:cNvSpPr/>
          <p:nvPr/>
        </p:nvSpPr>
        <p:spPr>
          <a:xfrm>
            <a:off x="6472536" y="2627581"/>
            <a:ext cx="65100" cy="651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2" name="Google Shape;112;p14"/>
          <p:cNvSpPr/>
          <p:nvPr/>
        </p:nvSpPr>
        <p:spPr>
          <a:xfrm>
            <a:off x="5122873" y="5334519"/>
            <a:ext cx="70800" cy="708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3" name="Google Shape;113;p14"/>
          <p:cNvSpPr/>
          <p:nvPr/>
        </p:nvSpPr>
        <p:spPr>
          <a:xfrm>
            <a:off x="5970250" y="4564441"/>
            <a:ext cx="73500" cy="735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4" name="Google Shape;114;p14"/>
          <p:cNvSpPr/>
          <p:nvPr/>
        </p:nvSpPr>
        <p:spPr>
          <a:xfrm>
            <a:off x="6760524" y="2466646"/>
            <a:ext cx="76500" cy="765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5" name="Google Shape;115;p14"/>
          <p:cNvSpPr/>
          <p:nvPr/>
        </p:nvSpPr>
        <p:spPr>
          <a:xfrm>
            <a:off x="4947044" y="4543830"/>
            <a:ext cx="79200" cy="792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6" name="Google Shape;116;p14"/>
          <p:cNvSpPr/>
          <p:nvPr/>
        </p:nvSpPr>
        <p:spPr>
          <a:xfrm>
            <a:off x="5812138" y="2715388"/>
            <a:ext cx="82200" cy="822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7" name="Google Shape;117;p14"/>
          <p:cNvSpPr/>
          <p:nvPr/>
        </p:nvSpPr>
        <p:spPr>
          <a:xfrm>
            <a:off x="4597224" y="4328686"/>
            <a:ext cx="84900" cy="849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8" name="Google Shape;118;p14"/>
          <p:cNvSpPr/>
          <p:nvPr/>
        </p:nvSpPr>
        <p:spPr>
          <a:xfrm>
            <a:off x="5388414" y="2359003"/>
            <a:ext cx="90600" cy="906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9" name="Google Shape;119;p14"/>
          <p:cNvSpPr/>
          <p:nvPr/>
        </p:nvSpPr>
        <p:spPr>
          <a:xfrm>
            <a:off x="5232209" y="4760160"/>
            <a:ext cx="93300" cy="933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20" name="Google Shape;120;p14"/>
          <p:cNvSpPr/>
          <p:nvPr/>
        </p:nvSpPr>
        <p:spPr>
          <a:xfrm>
            <a:off x="5652120" y="4353305"/>
            <a:ext cx="96300" cy="963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21" name="Google Shape;121;p14"/>
          <p:cNvSpPr/>
          <p:nvPr/>
        </p:nvSpPr>
        <p:spPr>
          <a:xfrm>
            <a:off x="6767863" y="5227378"/>
            <a:ext cx="99000" cy="990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22" name="Google Shape;122;p14"/>
          <p:cNvSpPr/>
          <p:nvPr/>
        </p:nvSpPr>
        <p:spPr>
          <a:xfrm>
            <a:off x="6735112" y="2710588"/>
            <a:ext cx="102000" cy="1020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23" name="Google Shape;123;p14"/>
          <p:cNvSpPr/>
          <p:nvPr/>
        </p:nvSpPr>
        <p:spPr>
          <a:xfrm>
            <a:off x="5071273" y="4069496"/>
            <a:ext cx="104700" cy="1047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24" name="Google Shape;124;p14"/>
          <p:cNvSpPr/>
          <p:nvPr/>
        </p:nvSpPr>
        <p:spPr>
          <a:xfrm>
            <a:off x="6774357" y="2076449"/>
            <a:ext cx="107400" cy="1074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25" name="Google Shape;125;p14"/>
          <p:cNvSpPr/>
          <p:nvPr/>
        </p:nvSpPr>
        <p:spPr>
          <a:xfrm>
            <a:off x="5035699" y="3333998"/>
            <a:ext cx="71100" cy="711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26" name="Google Shape;126;p14"/>
          <p:cNvSpPr/>
          <p:nvPr/>
        </p:nvSpPr>
        <p:spPr>
          <a:xfrm>
            <a:off x="4628844" y="4991791"/>
            <a:ext cx="113100" cy="1131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27" name="Google Shape;127;p14"/>
          <p:cNvSpPr/>
          <p:nvPr/>
        </p:nvSpPr>
        <p:spPr>
          <a:xfrm>
            <a:off x="7552249" y="3821769"/>
            <a:ext cx="116100" cy="1161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28" name="Google Shape;128;p14"/>
          <p:cNvSpPr/>
          <p:nvPr/>
        </p:nvSpPr>
        <p:spPr>
          <a:xfrm>
            <a:off x="6170086" y="5559844"/>
            <a:ext cx="94800" cy="948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29" name="Google Shape;129;p14"/>
          <p:cNvSpPr/>
          <p:nvPr/>
        </p:nvSpPr>
        <p:spPr>
          <a:xfrm>
            <a:off x="4250012" y="3699291"/>
            <a:ext cx="72000" cy="720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30" name="Google Shape;130;p14"/>
          <p:cNvSpPr/>
          <p:nvPr/>
        </p:nvSpPr>
        <p:spPr>
          <a:xfrm>
            <a:off x="5738738" y="2134926"/>
            <a:ext cx="114000" cy="1140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31" name="Google Shape;131;p14"/>
          <p:cNvSpPr/>
          <p:nvPr/>
        </p:nvSpPr>
        <p:spPr>
          <a:xfrm>
            <a:off x="4852608" y="2739526"/>
            <a:ext cx="110400" cy="110400"/>
          </a:xfrm>
          <a:prstGeom prst="ellipse">
            <a:avLst/>
          </a:prstGeom>
          <a:solidFill>
            <a:srgbClr val="7F7F7F">
              <a:alpha val="3059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32" name="Google Shape;132;p14"/>
          <p:cNvSpPr txBox="1"/>
          <p:nvPr/>
        </p:nvSpPr>
        <p:spPr>
          <a:xfrm>
            <a:off x="8155100" y="4772200"/>
            <a:ext cx="2124300" cy="5724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30000"/>
              </a:lnSpc>
              <a:spcBef>
                <a:spcPts val="0"/>
              </a:spcBef>
              <a:spcAft>
                <a:spcPts val="0"/>
              </a:spcAft>
              <a:buClr>
                <a:srgbClr val="000000"/>
              </a:buClr>
              <a:buSzPts val="2400"/>
              <a:buFont typeface="Arial"/>
              <a:buNone/>
              <a:tabLst/>
              <a:defRPr/>
            </a:pPr>
            <a:r>
              <a:rPr kumimoji="0" lang="en-US" altLang="zh-CN" sz="2400" b="0" i="0" u="none" strike="noStrike" kern="0" cap="none" spc="0" normalizeH="0" baseline="0" noProof="0">
                <a:ln>
                  <a:noFill/>
                </a:ln>
                <a:solidFill>
                  <a:srgbClr val="000000"/>
                </a:solidFill>
                <a:effectLst/>
                <a:uLnTx/>
                <a:uFillTx/>
                <a:latin typeface="Arial"/>
                <a:cs typeface="Arial"/>
                <a:sym typeface="Arial"/>
              </a:rPr>
              <a:t>Dana Gan</a:t>
            </a:r>
            <a:r>
              <a:rPr kumimoji="0" lang="zh-CN" altLang="en-US" sz="2400" b="0" i="0" u="none" strike="noStrike" kern="0" cap="none" spc="0" normalizeH="0" baseline="0" noProof="0">
                <a:ln>
                  <a:noFill/>
                </a:ln>
                <a:solidFill>
                  <a:srgbClr val="000000"/>
                </a:solidFill>
                <a:effectLst/>
                <a:uLnTx/>
                <a:uFillTx/>
                <a:latin typeface="Arial"/>
                <a:ea typeface="Arial"/>
                <a:cs typeface="Arial"/>
                <a:sym typeface="Arial"/>
              </a:rPr>
              <a:t> </a:t>
            </a: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3" name="Google Shape;133;p14"/>
          <p:cNvSpPr/>
          <p:nvPr/>
        </p:nvSpPr>
        <p:spPr>
          <a:xfrm>
            <a:off x="1530332" y="2204005"/>
            <a:ext cx="3532800" cy="906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30000"/>
              </a:lnSpc>
              <a:spcBef>
                <a:spcPts val="0"/>
              </a:spcBef>
              <a:spcAft>
                <a:spcPts val="0"/>
              </a:spcAft>
              <a:buClr>
                <a:srgbClr val="000000"/>
              </a:buClr>
              <a:buSzPts val="1400"/>
              <a:buFont typeface="Arial"/>
              <a:buNone/>
              <a:tabLst/>
              <a:defRPr/>
            </a:pPr>
            <a:r>
              <a:rPr kumimoji="0" lang="en-US" altLang="zh-CN" sz="1400" b="0" i="0" u="none" strike="noStrike" kern="0" cap="none" spc="0" normalizeH="0" baseline="0" noProof="0">
                <a:ln>
                  <a:noFill/>
                </a:ln>
                <a:solidFill>
                  <a:srgbClr val="000000"/>
                </a:solidFill>
                <a:effectLst/>
                <a:uLnTx/>
                <a:uFillTx/>
                <a:latin typeface="Arial"/>
                <a:cs typeface="Arial"/>
                <a:sym typeface="Arial"/>
              </a:rPr>
              <a:t>Data processing,Coding</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4"/>
          <p:cNvSpPr txBox="1"/>
          <p:nvPr/>
        </p:nvSpPr>
        <p:spPr>
          <a:xfrm>
            <a:off x="507041" y="536386"/>
            <a:ext cx="5346600" cy="5847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3200"/>
              <a:buFont typeface="Arial"/>
              <a:buNone/>
              <a:tabLst/>
              <a:defRPr/>
            </a:pPr>
            <a:r>
              <a:rPr kumimoji="0" lang="en-US" altLang="zh-CN" sz="3200" b="0" i="0" u="none" strike="noStrike" kern="0" cap="none" spc="0" normalizeH="0" baseline="0" noProof="0">
                <a:ln>
                  <a:noFill/>
                </a:ln>
                <a:solidFill>
                  <a:srgbClr val="000000"/>
                </a:solidFill>
                <a:effectLst/>
                <a:uLnTx/>
                <a:uFillTx/>
                <a:latin typeface="Arial"/>
                <a:cs typeface="Arial"/>
                <a:sym typeface="Arial"/>
              </a:rPr>
              <a:t>Work Distribution</a:t>
            </a:r>
            <a:endParaRPr kumimoji="0" sz="3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5" name="Google Shape;135;p14"/>
          <p:cNvSpPr/>
          <p:nvPr/>
        </p:nvSpPr>
        <p:spPr>
          <a:xfrm>
            <a:off x="0" y="553624"/>
            <a:ext cx="190500" cy="5007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36" name="Google Shape;136;p14"/>
          <p:cNvPicPr preferRelativeResize="0"/>
          <p:nvPr/>
        </p:nvPicPr>
        <p:blipFill rotWithShape="1">
          <a:blip r:embed="rId3">
            <a:alphaModFix/>
          </a:blip>
          <a:srcRect/>
          <a:stretch/>
        </p:blipFill>
        <p:spPr>
          <a:xfrm>
            <a:off x="4398679" y="2089690"/>
            <a:ext cx="3280017" cy="3291202"/>
          </a:xfrm>
          <a:prstGeom prst="rect">
            <a:avLst/>
          </a:prstGeom>
          <a:noFill/>
          <a:ln>
            <a:noFill/>
          </a:ln>
        </p:spPr>
      </p:pic>
      <p:sp>
        <p:nvSpPr>
          <p:cNvPr id="137" name="Google Shape;137;p14"/>
          <p:cNvSpPr/>
          <p:nvPr/>
        </p:nvSpPr>
        <p:spPr>
          <a:xfrm>
            <a:off x="5284627" y="2964630"/>
            <a:ext cx="1515900" cy="1515900"/>
          </a:xfrm>
          <a:prstGeom prst="ellipse">
            <a:avLst/>
          </a:prstGeom>
          <a:solidFill>
            <a:schemeClr val="lt1">
              <a:alpha val="74510"/>
            </a:scheme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38" name="Google Shape;138;p14"/>
          <p:cNvSpPr txBox="1"/>
          <p:nvPr/>
        </p:nvSpPr>
        <p:spPr>
          <a:xfrm>
            <a:off x="5552839" y="3183986"/>
            <a:ext cx="1235100" cy="10773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3200"/>
              <a:buFont typeface="Arial"/>
              <a:buNone/>
              <a:tabLst/>
              <a:defRPr/>
            </a:pPr>
            <a:endParaRPr kumimoji="0" sz="3200" b="0" i="0" u="none" strike="noStrike" kern="0" cap="none" spc="0" normalizeH="0" baseline="0" noProof="0">
              <a:ln>
                <a:noFill/>
              </a:ln>
              <a:solidFill>
                <a:srgbClr val="000000"/>
              </a:solidFill>
              <a:effectLst/>
              <a:uLnTx/>
              <a:uFillTx/>
              <a:latin typeface="Arial"/>
              <a:ea typeface="Arial"/>
              <a:cs typeface="Arial"/>
              <a:sym typeface="Arial"/>
            </a:endParaRPr>
          </a:p>
        </p:txBody>
      </p:sp>
      <p:grpSp>
        <p:nvGrpSpPr>
          <p:cNvPr id="139" name="Google Shape;139;p14"/>
          <p:cNvGrpSpPr/>
          <p:nvPr/>
        </p:nvGrpSpPr>
        <p:grpSpPr>
          <a:xfrm>
            <a:off x="8173304" y="276291"/>
            <a:ext cx="3653946" cy="519939"/>
            <a:chOff x="8173304" y="504891"/>
            <a:chExt cx="3653946" cy="519939"/>
          </a:xfrm>
        </p:grpSpPr>
        <p:sp>
          <p:nvSpPr>
            <p:cNvPr id="140" name="Google Shape;140;p14"/>
            <p:cNvSpPr/>
            <p:nvPr/>
          </p:nvSpPr>
          <p:spPr>
            <a:xfrm>
              <a:off x="11234738" y="504891"/>
              <a:ext cx="499500" cy="499500"/>
            </a:xfrm>
            <a:prstGeom prst="ellipse">
              <a:avLst/>
            </a:prstGeom>
            <a:noFill/>
            <a:ln w="12700" cap="flat" cmpd="sng">
              <a:solidFill>
                <a:srgbClr val="5252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41" name="Google Shape;141;p14"/>
            <p:cNvSpPr txBox="1"/>
            <p:nvPr/>
          </p:nvSpPr>
          <p:spPr>
            <a:xfrm>
              <a:off x="8173304" y="809430"/>
              <a:ext cx="3041700" cy="21540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800"/>
                <a:buFont typeface="Arial"/>
                <a:buNone/>
                <a:tabLst/>
                <a:defRPr/>
              </a:pPr>
              <a:r>
                <a:rPr kumimoji="0" lang="en-US" altLang="zh-CN" sz="800" b="0" i="0" u="none" strike="noStrike" kern="0" cap="none" spc="0" normalizeH="0" baseline="0" noProof="0">
                  <a:ln>
                    <a:noFill/>
                  </a:ln>
                  <a:solidFill>
                    <a:srgbClr val="000000"/>
                  </a:solidFill>
                  <a:effectLst/>
                  <a:uLnTx/>
                  <a:uFillTx/>
                  <a:latin typeface="Arial"/>
                  <a:cs typeface="Arial"/>
                  <a:sym typeface="Arial"/>
                </a:rPr>
                <a:t>CITY UNIVERSITY OF HONG KONG</a:t>
              </a:r>
              <a:endParaRPr kumimoji="0" sz="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2" name="Google Shape;142;p14"/>
            <p:cNvSpPr txBox="1"/>
            <p:nvPr/>
          </p:nvSpPr>
          <p:spPr>
            <a:xfrm>
              <a:off x="11150750" y="646450"/>
              <a:ext cx="676500" cy="2154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800"/>
                <a:buFont typeface="Arial"/>
                <a:buNone/>
                <a:tabLst/>
                <a:defRPr/>
              </a:pPr>
              <a:r>
                <a:rPr kumimoji="0" lang="en-US" altLang="zh-CN" sz="800" b="0" i="0" u="none" strike="noStrike" kern="0" cap="none" spc="0" normalizeH="0" baseline="0" noProof="0">
                  <a:ln>
                    <a:noFill/>
                  </a:ln>
                  <a:solidFill>
                    <a:srgbClr val="000000"/>
                  </a:solidFill>
                  <a:effectLst/>
                  <a:uLnTx/>
                  <a:uFillTx/>
                  <a:latin typeface="Arial"/>
                  <a:cs typeface="Arial"/>
                  <a:sym typeface="Arial"/>
                </a:rPr>
                <a:t>Weckers</a:t>
              </a:r>
              <a:endParaRPr kumimoji="0" sz="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3" name="Google Shape;143;p14"/>
            <p:cNvSpPr txBox="1"/>
            <p:nvPr/>
          </p:nvSpPr>
          <p:spPr>
            <a:xfrm>
              <a:off x="9950451" y="572675"/>
              <a:ext cx="1264500" cy="33870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altLang="zh-CN" sz="1600" b="0" i="0" u="none" strike="noStrike" kern="0" cap="none" spc="0" normalizeH="0" baseline="0" noProof="0">
                  <a:ln>
                    <a:noFill/>
                  </a:ln>
                  <a:solidFill>
                    <a:srgbClr val="000000"/>
                  </a:solidFill>
                  <a:effectLst/>
                  <a:uLnTx/>
                  <a:uFillTx/>
                  <a:latin typeface="Arial"/>
                  <a:cs typeface="Arial"/>
                  <a:sym typeface="Arial"/>
                </a:rPr>
                <a:t>CITYHACK</a:t>
              </a:r>
              <a:endParaRPr kumimoji="0" sz="16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44" name="Google Shape;144;p14"/>
          <p:cNvSpPr txBox="1"/>
          <p:nvPr/>
        </p:nvSpPr>
        <p:spPr>
          <a:xfrm>
            <a:off x="9019100" y="2887275"/>
            <a:ext cx="2124300" cy="5724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30000"/>
              </a:lnSpc>
              <a:spcBef>
                <a:spcPts val="0"/>
              </a:spcBef>
              <a:spcAft>
                <a:spcPts val="0"/>
              </a:spcAft>
              <a:buClr>
                <a:srgbClr val="000000"/>
              </a:buClr>
              <a:buSzPts val="2400"/>
              <a:buFont typeface="Arial"/>
              <a:buNone/>
              <a:tabLst/>
              <a:defRPr/>
            </a:pPr>
            <a:r>
              <a:rPr kumimoji="0" lang="en-US" altLang="zh-CN" sz="2400" b="0" i="0" u="none" strike="noStrike" kern="0" cap="none" spc="0" normalizeH="0" baseline="0" noProof="0">
                <a:ln>
                  <a:noFill/>
                </a:ln>
                <a:solidFill>
                  <a:srgbClr val="000000"/>
                </a:solidFill>
                <a:effectLst/>
                <a:uLnTx/>
                <a:uFillTx/>
                <a:latin typeface="Arial"/>
                <a:cs typeface="Arial"/>
                <a:sym typeface="Arial"/>
              </a:rPr>
              <a:t>Yue Yu</a:t>
            </a: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5" name="Google Shape;145;p14"/>
          <p:cNvSpPr/>
          <p:nvPr/>
        </p:nvSpPr>
        <p:spPr>
          <a:xfrm>
            <a:off x="8601125" y="3516897"/>
            <a:ext cx="3654000" cy="5724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30000"/>
              </a:lnSpc>
              <a:spcBef>
                <a:spcPts val="0"/>
              </a:spcBef>
              <a:spcAft>
                <a:spcPts val="0"/>
              </a:spcAft>
              <a:buClr>
                <a:srgbClr val="000000"/>
              </a:buClr>
              <a:buSzPts val="1400"/>
              <a:buFont typeface="Arial"/>
              <a:buNone/>
              <a:tabLst/>
              <a:defRPr/>
            </a:pPr>
            <a:r>
              <a:rPr kumimoji="0" lang="en-US" altLang="zh-CN" sz="1400" b="0" i="0" u="none" strike="noStrike" kern="0" cap="none" spc="0" normalizeH="0" baseline="0" noProof="0">
                <a:ln>
                  <a:noFill/>
                </a:ln>
                <a:solidFill>
                  <a:srgbClr val="000000"/>
                </a:solidFill>
                <a:effectLst/>
                <a:uLnTx/>
                <a:uFillTx/>
                <a:latin typeface="Arial"/>
                <a:cs typeface="Arial"/>
                <a:sym typeface="Arial"/>
              </a:rPr>
              <a:t>Coding, PPT preparation</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6" name="Google Shape;146;p14"/>
          <p:cNvSpPr txBox="1"/>
          <p:nvPr/>
        </p:nvSpPr>
        <p:spPr>
          <a:xfrm>
            <a:off x="8591275" y="1279500"/>
            <a:ext cx="2124300" cy="5724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30000"/>
              </a:lnSpc>
              <a:spcBef>
                <a:spcPts val="0"/>
              </a:spcBef>
              <a:spcAft>
                <a:spcPts val="0"/>
              </a:spcAft>
              <a:buClr>
                <a:srgbClr val="000000"/>
              </a:buClr>
              <a:buSzPts val="2400"/>
              <a:buFont typeface="Arial"/>
              <a:buNone/>
              <a:tabLst/>
              <a:defRPr/>
            </a:pPr>
            <a:r>
              <a:rPr kumimoji="0" lang="en-US" altLang="zh-CN" sz="2400" b="0" i="0" u="none" strike="noStrike" kern="0" cap="none" spc="0" normalizeH="0" baseline="0" noProof="0">
                <a:ln>
                  <a:noFill/>
                </a:ln>
                <a:solidFill>
                  <a:srgbClr val="000000"/>
                </a:solidFill>
                <a:effectLst/>
                <a:uLnTx/>
                <a:uFillTx/>
                <a:latin typeface="Arial"/>
                <a:cs typeface="Arial"/>
                <a:sym typeface="Arial"/>
              </a:rPr>
              <a:t>Yuran Sun</a:t>
            </a:r>
            <a:r>
              <a:rPr kumimoji="0" lang="zh-CN" altLang="en-US" sz="2400" b="0" i="0" u="none" strike="noStrike" kern="0" cap="none" spc="0" normalizeH="0" baseline="0" noProof="0">
                <a:ln>
                  <a:noFill/>
                </a:ln>
                <a:solidFill>
                  <a:srgbClr val="000000"/>
                </a:solidFill>
                <a:effectLst/>
                <a:uLnTx/>
                <a:uFillTx/>
                <a:latin typeface="Arial"/>
                <a:ea typeface="Arial"/>
                <a:cs typeface="Arial"/>
                <a:sym typeface="Arial"/>
              </a:rPr>
              <a:t> </a:t>
            </a: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7" name="Google Shape;147;p14"/>
          <p:cNvSpPr/>
          <p:nvPr/>
        </p:nvSpPr>
        <p:spPr>
          <a:xfrm>
            <a:off x="8333124" y="1909125"/>
            <a:ext cx="2763300" cy="906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30000"/>
              </a:lnSpc>
              <a:spcBef>
                <a:spcPts val="0"/>
              </a:spcBef>
              <a:spcAft>
                <a:spcPts val="0"/>
              </a:spcAft>
              <a:buClr>
                <a:srgbClr val="000000"/>
              </a:buClr>
              <a:buSzPts val="1400"/>
              <a:buFont typeface="Arial"/>
              <a:buNone/>
              <a:tabLst/>
              <a:defRPr/>
            </a:pPr>
            <a:r>
              <a:rPr kumimoji="0" lang="en-US" altLang="zh-CN" sz="1400" b="0" i="0" u="none" strike="noStrike" kern="0" cap="none" spc="0" normalizeH="0" baseline="0" noProof="0">
                <a:ln>
                  <a:noFill/>
                </a:ln>
                <a:solidFill>
                  <a:srgbClr val="000000"/>
                </a:solidFill>
                <a:effectLst/>
                <a:uLnTx/>
                <a:uFillTx/>
                <a:latin typeface="Arial"/>
                <a:cs typeface="Arial"/>
                <a:sym typeface="Arial"/>
              </a:rPr>
              <a:t>Training, PPT preparation</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8" name="Google Shape;148;p14"/>
          <p:cNvSpPr txBox="1"/>
          <p:nvPr/>
        </p:nvSpPr>
        <p:spPr>
          <a:xfrm>
            <a:off x="2045375" y="4790425"/>
            <a:ext cx="2124300" cy="5724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30000"/>
              </a:lnSpc>
              <a:spcBef>
                <a:spcPts val="0"/>
              </a:spcBef>
              <a:spcAft>
                <a:spcPts val="0"/>
              </a:spcAft>
              <a:buClr>
                <a:srgbClr val="000000"/>
              </a:buClr>
              <a:buSzPts val="2400"/>
              <a:buFont typeface="Arial"/>
              <a:buNone/>
              <a:tabLst/>
              <a:defRPr/>
            </a:pPr>
            <a:r>
              <a:rPr kumimoji="0" lang="en-US" altLang="zh-CN" sz="2400" b="0" i="0" u="none" strike="noStrike" kern="0" cap="none" spc="0" normalizeH="0" baseline="0" noProof="0">
                <a:ln>
                  <a:noFill/>
                </a:ln>
                <a:solidFill>
                  <a:srgbClr val="000000"/>
                </a:solidFill>
                <a:effectLst/>
                <a:uLnTx/>
                <a:uFillTx/>
                <a:latin typeface="Arial"/>
                <a:cs typeface="Arial"/>
                <a:sym typeface="Arial"/>
              </a:rPr>
              <a:t>Yang Low</a:t>
            </a: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9" name="Google Shape;149;p14"/>
          <p:cNvSpPr/>
          <p:nvPr/>
        </p:nvSpPr>
        <p:spPr>
          <a:xfrm>
            <a:off x="1703607" y="5343842"/>
            <a:ext cx="3532800" cy="906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30000"/>
              </a:lnSpc>
              <a:spcBef>
                <a:spcPts val="0"/>
              </a:spcBef>
              <a:spcAft>
                <a:spcPts val="0"/>
              </a:spcAft>
              <a:buClr>
                <a:srgbClr val="000000"/>
              </a:buClr>
              <a:buSzPts val="1400"/>
              <a:buFont typeface="Arial"/>
              <a:buNone/>
              <a:tabLst/>
              <a:defRPr/>
            </a:pPr>
            <a:r>
              <a:rPr kumimoji="0" lang="en-US" altLang="zh-CN" sz="1400" b="0" i="0" u="none" strike="noStrike" kern="0" cap="none" spc="0" normalizeH="0" baseline="0" noProof="0">
                <a:ln>
                  <a:noFill/>
                </a:ln>
                <a:solidFill>
                  <a:srgbClr val="000000"/>
                </a:solidFill>
                <a:effectLst/>
                <a:uLnTx/>
                <a:uFillTx/>
                <a:latin typeface="Arial"/>
                <a:cs typeface="Arial"/>
                <a:sym typeface="Arial"/>
              </a:rPr>
              <a:t>Data processing, Coding</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50" name="Google Shape;150;p14"/>
          <p:cNvSpPr txBox="1"/>
          <p:nvPr/>
        </p:nvSpPr>
        <p:spPr>
          <a:xfrm>
            <a:off x="1599000" y="1611438"/>
            <a:ext cx="2124300" cy="5724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30000"/>
              </a:lnSpc>
              <a:spcBef>
                <a:spcPts val="0"/>
              </a:spcBef>
              <a:spcAft>
                <a:spcPts val="0"/>
              </a:spcAft>
              <a:buClr>
                <a:srgbClr val="000000"/>
              </a:buClr>
              <a:buSzPts val="2400"/>
              <a:buFont typeface="Arial"/>
              <a:buNone/>
              <a:tabLst/>
              <a:defRPr/>
            </a:pPr>
            <a:r>
              <a:rPr kumimoji="0" lang="en-US" altLang="zh-CN" sz="2400" b="0" i="0" u="none" strike="noStrike" kern="0" cap="none" spc="0" normalizeH="0" baseline="0" noProof="0">
                <a:ln>
                  <a:noFill/>
                </a:ln>
                <a:solidFill>
                  <a:srgbClr val="000000"/>
                </a:solidFill>
                <a:effectLst/>
                <a:uLnTx/>
                <a:uFillTx/>
                <a:latin typeface="Arial"/>
                <a:cs typeface="Arial"/>
                <a:sym typeface="Arial"/>
              </a:rPr>
              <a:t>Chengyu Sun</a:t>
            </a:r>
            <a:r>
              <a:rPr kumimoji="0" lang="zh-CN" altLang="en-US" sz="2400" b="0" i="0" u="none" strike="noStrike" kern="0" cap="none" spc="0" normalizeH="0" baseline="0" noProof="0">
                <a:ln>
                  <a:noFill/>
                </a:ln>
                <a:solidFill>
                  <a:srgbClr val="000000"/>
                </a:solidFill>
                <a:effectLst/>
                <a:uLnTx/>
                <a:uFillTx/>
                <a:latin typeface="Arial"/>
                <a:ea typeface="Arial"/>
                <a:cs typeface="Arial"/>
                <a:sym typeface="Arial"/>
              </a:rPr>
              <a:t> </a:t>
            </a: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51" name="Google Shape;151;p14"/>
          <p:cNvSpPr/>
          <p:nvPr/>
        </p:nvSpPr>
        <p:spPr>
          <a:xfrm>
            <a:off x="1732957" y="3669292"/>
            <a:ext cx="3532800" cy="906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30000"/>
              </a:lnSpc>
              <a:spcBef>
                <a:spcPts val="0"/>
              </a:spcBef>
              <a:spcAft>
                <a:spcPts val="0"/>
              </a:spcAft>
              <a:buClr>
                <a:srgbClr val="000000"/>
              </a:buClr>
              <a:buSzPts val="1400"/>
              <a:buFont typeface="Arial"/>
              <a:buNone/>
              <a:tabLst/>
              <a:defRPr/>
            </a:pPr>
            <a:r>
              <a:rPr kumimoji="0" lang="en-US" altLang="zh-CN" sz="1400" b="0" i="0" u="none" strike="noStrike" kern="0" cap="none" spc="0" normalizeH="0" baseline="0" noProof="0">
                <a:ln>
                  <a:noFill/>
                </a:ln>
                <a:solidFill>
                  <a:srgbClr val="000000"/>
                </a:solidFill>
                <a:effectLst/>
                <a:uLnTx/>
                <a:uFillTx/>
                <a:latin typeface="Arial"/>
                <a:cs typeface="Arial"/>
                <a:sym typeface="Arial"/>
              </a:rPr>
              <a:t>Training, Coding</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52" name="Google Shape;152;p14"/>
          <p:cNvSpPr txBox="1"/>
          <p:nvPr/>
        </p:nvSpPr>
        <p:spPr>
          <a:xfrm>
            <a:off x="1656750" y="3126175"/>
            <a:ext cx="2124300" cy="5724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30000"/>
              </a:lnSpc>
              <a:spcBef>
                <a:spcPts val="0"/>
              </a:spcBef>
              <a:spcAft>
                <a:spcPts val="0"/>
              </a:spcAft>
              <a:buClr>
                <a:srgbClr val="000000"/>
              </a:buClr>
              <a:buSzPts val="2400"/>
              <a:buFont typeface="Arial"/>
              <a:buNone/>
              <a:tabLst/>
              <a:defRPr/>
            </a:pPr>
            <a:r>
              <a:rPr kumimoji="0" lang="en-US" altLang="zh-CN" sz="2400" b="0" i="0" u="none" strike="noStrike" kern="0" cap="none" spc="0" normalizeH="0" baseline="0" noProof="0">
                <a:ln>
                  <a:noFill/>
                </a:ln>
                <a:solidFill>
                  <a:srgbClr val="000000"/>
                </a:solidFill>
                <a:effectLst/>
                <a:uLnTx/>
                <a:uFillTx/>
                <a:latin typeface="Arial"/>
                <a:cs typeface="Arial"/>
                <a:sym typeface="Arial"/>
              </a:rPr>
              <a:t>Zhihao Low</a:t>
            </a:r>
            <a:r>
              <a:rPr kumimoji="0" lang="zh-CN" altLang="en-US" sz="2400" b="0" i="0" u="none" strike="noStrike" kern="0" cap="none" spc="0" normalizeH="0" baseline="0" noProof="0">
                <a:ln>
                  <a:noFill/>
                </a:ln>
                <a:solidFill>
                  <a:srgbClr val="000000"/>
                </a:solidFill>
                <a:effectLst/>
                <a:uLnTx/>
                <a:uFillTx/>
                <a:latin typeface="Arial"/>
                <a:ea typeface="Arial"/>
                <a:cs typeface="Arial"/>
                <a:sym typeface="Arial"/>
              </a:rPr>
              <a:t> </a:t>
            </a: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53" name="Google Shape;153;p14"/>
          <p:cNvSpPr/>
          <p:nvPr/>
        </p:nvSpPr>
        <p:spPr>
          <a:xfrm>
            <a:off x="7792275" y="5420797"/>
            <a:ext cx="3654000" cy="5724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30000"/>
              </a:lnSpc>
              <a:spcBef>
                <a:spcPts val="0"/>
              </a:spcBef>
              <a:spcAft>
                <a:spcPts val="0"/>
              </a:spcAft>
              <a:buClr>
                <a:srgbClr val="000000"/>
              </a:buClr>
              <a:buSzPts val="1400"/>
              <a:buFont typeface="Arial"/>
              <a:buNone/>
              <a:tabLst/>
              <a:defRPr/>
            </a:pPr>
            <a:r>
              <a:rPr kumimoji="0" lang="en-US" altLang="zh-CN" sz="1400" b="0" i="0" u="none" strike="noStrike" kern="0" cap="none" spc="0" normalizeH="0" baseline="0" noProof="0">
                <a:ln>
                  <a:noFill/>
                </a:ln>
                <a:solidFill>
                  <a:srgbClr val="000000"/>
                </a:solidFill>
                <a:effectLst/>
                <a:uLnTx/>
                <a:uFillTx/>
                <a:latin typeface="Arial"/>
                <a:cs typeface="Arial"/>
                <a:sym typeface="Arial"/>
              </a:rPr>
              <a:t>Presentation, PPT preparation</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196148118"/>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additive="base">
                                        <p:cTn id="7" dur="500"/>
                                        <p:tgtEl>
                                          <p:spTgt spid="108"/>
                                        </p:tgtEl>
                                        <p:attrNameLst>
                                          <p:attrName>ppt_w</p:attrName>
                                        </p:attrNameLst>
                                      </p:cBhvr>
                                      <p:tavLst>
                                        <p:tav tm="0">
                                          <p:val>
                                            <p:strVal val="0"/>
                                          </p:val>
                                        </p:tav>
                                        <p:tav tm="100000">
                                          <p:val>
                                            <p:strVal val="#ppt_w"/>
                                          </p:val>
                                        </p:tav>
                                      </p:tavLst>
                                    </p:anim>
                                    <p:anim calcmode="lin" valueType="num">
                                      <p:cBhvr additive="base">
                                        <p:cTn id="8" dur="500"/>
                                        <p:tgtEl>
                                          <p:spTgt spid="108"/>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09"/>
                                        </p:tgtEl>
                                        <p:attrNameLst>
                                          <p:attrName>style.visibility</p:attrName>
                                        </p:attrNameLst>
                                      </p:cBhvr>
                                      <p:to>
                                        <p:strVal val="visible"/>
                                      </p:to>
                                    </p:set>
                                    <p:anim calcmode="lin" valueType="num">
                                      <p:cBhvr additive="base">
                                        <p:cTn id="11" dur="500"/>
                                        <p:tgtEl>
                                          <p:spTgt spid="109"/>
                                        </p:tgtEl>
                                        <p:attrNameLst>
                                          <p:attrName>ppt_w</p:attrName>
                                        </p:attrNameLst>
                                      </p:cBhvr>
                                      <p:tavLst>
                                        <p:tav tm="0">
                                          <p:val>
                                            <p:strVal val="0"/>
                                          </p:val>
                                        </p:tav>
                                        <p:tav tm="100000">
                                          <p:val>
                                            <p:strVal val="#ppt_w"/>
                                          </p:val>
                                        </p:tav>
                                      </p:tavLst>
                                    </p:anim>
                                    <p:anim calcmode="lin" valueType="num">
                                      <p:cBhvr additive="base">
                                        <p:cTn id="12" dur="500"/>
                                        <p:tgtEl>
                                          <p:spTgt spid="109"/>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anim calcmode="lin" valueType="num">
                                      <p:cBhvr additive="base">
                                        <p:cTn id="15" dur="500"/>
                                        <p:tgtEl>
                                          <p:spTgt spid="110"/>
                                        </p:tgtEl>
                                        <p:attrNameLst>
                                          <p:attrName>ppt_w</p:attrName>
                                        </p:attrNameLst>
                                      </p:cBhvr>
                                      <p:tavLst>
                                        <p:tav tm="0">
                                          <p:val>
                                            <p:strVal val="0"/>
                                          </p:val>
                                        </p:tav>
                                        <p:tav tm="100000">
                                          <p:val>
                                            <p:strVal val="#ppt_w"/>
                                          </p:val>
                                        </p:tav>
                                      </p:tavLst>
                                    </p:anim>
                                    <p:anim calcmode="lin" valueType="num">
                                      <p:cBhvr additive="base">
                                        <p:cTn id="16" dur="500"/>
                                        <p:tgtEl>
                                          <p:spTgt spid="110"/>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500"/>
                                        <p:tgtEl>
                                          <p:spTgt spid="111"/>
                                        </p:tgtEl>
                                        <p:attrNameLst>
                                          <p:attrName>ppt_w</p:attrName>
                                        </p:attrNameLst>
                                      </p:cBhvr>
                                      <p:tavLst>
                                        <p:tav tm="0">
                                          <p:val>
                                            <p:strVal val="0"/>
                                          </p:val>
                                        </p:tav>
                                        <p:tav tm="100000">
                                          <p:val>
                                            <p:strVal val="#ppt_w"/>
                                          </p:val>
                                        </p:tav>
                                      </p:tavLst>
                                    </p:anim>
                                    <p:anim calcmode="lin" valueType="num">
                                      <p:cBhvr additive="base">
                                        <p:cTn id="20" dur="500"/>
                                        <p:tgtEl>
                                          <p:spTgt spid="111"/>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anim calcmode="lin" valueType="num">
                                      <p:cBhvr additive="base">
                                        <p:cTn id="23" dur="500"/>
                                        <p:tgtEl>
                                          <p:spTgt spid="112"/>
                                        </p:tgtEl>
                                        <p:attrNameLst>
                                          <p:attrName>ppt_w</p:attrName>
                                        </p:attrNameLst>
                                      </p:cBhvr>
                                      <p:tavLst>
                                        <p:tav tm="0">
                                          <p:val>
                                            <p:strVal val="0"/>
                                          </p:val>
                                        </p:tav>
                                        <p:tav tm="100000">
                                          <p:val>
                                            <p:strVal val="#ppt_w"/>
                                          </p:val>
                                        </p:tav>
                                      </p:tavLst>
                                    </p:anim>
                                    <p:anim calcmode="lin" valueType="num">
                                      <p:cBhvr additive="base">
                                        <p:cTn id="24" dur="500"/>
                                        <p:tgtEl>
                                          <p:spTgt spid="112"/>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13"/>
                                        </p:tgtEl>
                                        <p:attrNameLst>
                                          <p:attrName>style.visibility</p:attrName>
                                        </p:attrNameLst>
                                      </p:cBhvr>
                                      <p:to>
                                        <p:strVal val="visible"/>
                                      </p:to>
                                    </p:set>
                                    <p:anim calcmode="lin" valueType="num">
                                      <p:cBhvr additive="base">
                                        <p:cTn id="27" dur="500"/>
                                        <p:tgtEl>
                                          <p:spTgt spid="113"/>
                                        </p:tgtEl>
                                        <p:attrNameLst>
                                          <p:attrName>ppt_w</p:attrName>
                                        </p:attrNameLst>
                                      </p:cBhvr>
                                      <p:tavLst>
                                        <p:tav tm="0">
                                          <p:val>
                                            <p:strVal val="0"/>
                                          </p:val>
                                        </p:tav>
                                        <p:tav tm="100000">
                                          <p:val>
                                            <p:strVal val="#ppt_w"/>
                                          </p:val>
                                        </p:tav>
                                      </p:tavLst>
                                    </p:anim>
                                    <p:anim calcmode="lin" valueType="num">
                                      <p:cBhvr additive="base">
                                        <p:cTn id="28" dur="500"/>
                                        <p:tgtEl>
                                          <p:spTgt spid="113"/>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14"/>
                                        </p:tgtEl>
                                        <p:attrNameLst>
                                          <p:attrName>style.visibility</p:attrName>
                                        </p:attrNameLst>
                                      </p:cBhvr>
                                      <p:to>
                                        <p:strVal val="visible"/>
                                      </p:to>
                                    </p:set>
                                    <p:anim calcmode="lin" valueType="num">
                                      <p:cBhvr additive="base">
                                        <p:cTn id="31" dur="500"/>
                                        <p:tgtEl>
                                          <p:spTgt spid="114"/>
                                        </p:tgtEl>
                                        <p:attrNameLst>
                                          <p:attrName>ppt_w</p:attrName>
                                        </p:attrNameLst>
                                      </p:cBhvr>
                                      <p:tavLst>
                                        <p:tav tm="0">
                                          <p:val>
                                            <p:strVal val="0"/>
                                          </p:val>
                                        </p:tav>
                                        <p:tav tm="100000">
                                          <p:val>
                                            <p:strVal val="#ppt_w"/>
                                          </p:val>
                                        </p:tav>
                                      </p:tavLst>
                                    </p:anim>
                                    <p:anim calcmode="lin" valueType="num">
                                      <p:cBhvr additive="base">
                                        <p:cTn id="32" dur="500"/>
                                        <p:tgtEl>
                                          <p:spTgt spid="114"/>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15"/>
                                        </p:tgtEl>
                                        <p:attrNameLst>
                                          <p:attrName>style.visibility</p:attrName>
                                        </p:attrNameLst>
                                      </p:cBhvr>
                                      <p:to>
                                        <p:strVal val="visible"/>
                                      </p:to>
                                    </p:set>
                                    <p:anim calcmode="lin" valueType="num">
                                      <p:cBhvr additive="base">
                                        <p:cTn id="35" dur="500"/>
                                        <p:tgtEl>
                                          <p:spTgt spid="115"/>
                                        </p:tgtEl>
                                        <p:attrNameLst>
                                          <p:attrName>ppt_w</p:attrName>
                                        </p:attrNameLst>
                                      </p:cBhvr>
                                      <p:tavLst>
                                        <p:tav tm="0">
                                          <p:val>
                                            <p:strVal val="0"/>
                                          </p:val>
                                        </p:tav>
                                        <p:tav tm="100000">
                                          <p:val>
                                            <p:strVal val="#ppt_w"/>
                                          </p:val>
                                        </p:tav>
                                      </p:tavLst>
                                    </p:anim>
                                    <p:anim calcmode="lin" valueType="num">
                                      <p:cBhvr additive="base">
                                        <p:cTn id="36" dur="500"/>
                                        <p:tgtEl>
                                          <p:spTgt spid="115"/>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16"/>
                                        </p:tgtEl>
                                        <p:attrNameLst>
                                          <p:attrName>style.visibility</p:attrName>
                                        </p:attrNameLst>
                                      </p:cBhvr>
                                      <p:to>
                                        <p:strVal val="visible"/>
                                      </p:to>
                                    </p:set>
                                    <p:anim calcmode="lin" valueType="num">
                                      <p:cBhvr additive="base">
                                        <p:cTn id="39" dur="500"/>
                                        <p:tgtEl>
                                          <p:spTgt spid="116"/>
                                        </p:tgtEl>
                                        <p:attrNameLst>
                                          <p:attrName>ppt_w</p:attrName>
                                        </p:attrNameLst>
                                      </p:cBhvr>
                                      <p:tavLst>
                                        <p:tav tm="0">
                                          <p:val>
                                            <p:strVal val="0"/>
                                          </p:val>
                                        </p:tav>
                                        <p:tav tm="100000">
                                          <p:val>
                                            <p:strVal val="#ppt_w"/>
                                          </p:val>
                                        </p:tav>
                                      </p:tavLst>
                                    </p:anim>
                                    <p:anim calcmode="lin" valueType="num">
                                      <p:cBhvr additive="base">
                                        <p:cTn id="40" dur="500"/>
                                        <p:tgtEl>
                                          <p:spTgt spid="116"/>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17"/>
                                        </p:tgtEl>
                                        <p:attrNameLst>
                                          <p:attrName>style.visibility</p:attrName>
                                        </p:attrNameLst>
                                      </p:cBhvr>
                                      <p:to>
                                        <p:strVal val="visible"/>
                                      </p:to>
                                    </p:set>
                                    <p:anim calcmode="lin" valueType="num">
                                      <p:cBhvr additive="base">
                                        <p:cTn id="43" dur="500"/>
                                        <p:tgtEl>
                                          <p:spTgt spid="117"/>
                                        </p:tgtEl>
                                        <p:attrNameLst>
                                          <p:attrName>ppt_w</p:attrName>
                                        </p:attrNameLst>
                                      </p:cBhvr>
                                      <p:tavLst>
                                        <p:tav tm="0">
                                          <p:val>
                                            <p:strVal val="0"/>
                                          </p:val>
                                        </p:tav>
                                        <p:tav tm="100000">
                                          <p:val>
                                            <p:strVal val="#ppt_w"/>
                                          </p:val>
                                        </p:tav>
                                      </p:tavLst>
                                    </p:anim>
                                    <p:anim calcmode="lin" valueType="num">
                                      <p:cBhvr additive="base">
                                        <p:cTn id="44" dur="500"/>
                                        <p:tgtEl>
                                          <p:spTgt spid="117"/>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18"/>
                                        </p:tgtEl>
                                        <p:attrNameLst>
                                          <p:attrName>style.visibility</p:attrName>
                                        </p:attrNameLst>
                                      </p:cBhvr>
                                      <p:to>
                                        <p:strVal val="visible"/>
                                      </p:to>
                                    </p:set>
                                    <p:anim calcmode="lin" valueType="num">
                                      <p:cBhvr additive="base">
                                        <p:cTn id="47" dur="500"/>
                                        <p:tgtEl>
                                          <p:spTgt spid="118"/>
                                        </p:tgtEl>
                                        <p:attrNameLst>
                                          <p:attrName>ppt_w</p:attrName>
                                        </p:attrNameLst>
                                      </p:cBhvr>
                                      <p:tavLst>
                                        <p:tav tm="0">
                                          <p:val>
                                            <p:strVal val="0"/>
                                          </p:val>
                                        </p:tav>
                                        <p:tav tm="100000">
                                          <p:val>
                                            <p:strVal val="#ppt_w"/>
                                          </p:val>
                                        </p:tav>
                                      </p:tavLst>
                                    </p:anim>
                                    <p:anim calcmode="lin" valueType="num">
                                      <p:cBhvr additive="base">
                                        <p:cTn id="48" dur="500"/>
                                        <p:tgtEl>
                                          <p:spTgt spid="118"/>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19"/>
                                        </p:tgtEl>
                                        <p:attrNameLst>
                                          <p:attrName>style.visibility</p:attrName>
                                        </p:attrNameLst>
                                      </p:cBhvr>
                                      <p:to>
                                        <p:strVal val="visible"/>
                                      </p:to>
                                    </p:set>
                                    <p:anim calcmode="lin" valueType="num">
                                      <p:cBhvr additive="base">
                                        <p:cTn id="51" dur="500"/>
                                        <p:tgtEl>
                                          <p:spTgt spid="119"/>
                                        </p:tgtEl>
                                        <p:attrNameLst>
                                          <p:attrName>ppt_w</p:attrName>
                                        </p:attrNameLst>
                                      </p:cBhvr>
                                      <p:tavLst>
                                        <p:tav tm="0">
                                          <p:val>
                                            <p:strVal val="0"/>
                                          </p:val>
                                        </p:tav>
                                        <p:tav tm="100000">
                                          <p:val>
                                            <p:strVal val="#ppt_w"/>
                                          </p:val>
                                        </p:tav>
                                      </p:tavLst>
                                    </p:anim>
                                    <p:anim calcmode="lin" valueType="num">
                                      <p:cBhvr additive="base">
                                        <p:cTn id="52" dur="500"/>
                                        <p:tgtEl>
                                          <p:spTgt spid="119"/>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20"/>
                                        </p:tgtEl>
                                        <p:attrNameLst>
                                          <p:attrName>style.visibility</p:attrName>
                                        </p:attrNameLst>
                                      </p:cBhvr>
                                      <p:to>
                                        <p:strVal val="visible"/>
                                      </p:to>
                                    </p:set>
                                    <p:anim calcmode="lin" valueType="num">
                                      <p:cBhvr additive="base">
                                        <p:cTn id="55" dur="500"/>
                                        <p:tgtEl>
                                          <p:spTgt spid="120"/>
                                        </p:tgtEl>
                                        <p:attrNameLst>
                                          <p:attrName>ppt_w</p:attrName>
                                        </p:attrNameLst>
                                      </p:cBhvr>
                                      <p:tavLst>
                                        <p:tav tm="0">
                                          <p:val>
                                            <p:strVal val="0"/>
                                          </p:val>
                                        </p:tav>
                                        <p:tav tm="100000">
                                          <p:val>
                                            <p:strVal val="#ppt_w"/>
                                          </p:val>
                                        </p:tav>
                                      </p:tavLst>
                                    </p:anim>
                                    <p:anim calcmode="lin" valueType="num">
                                      <p:cBhvr additive="base">
                                        <p:cTn id="56" dur="500"/>
                                        <p:tgtEl>
                                          <p:spTgt spid="120"/>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anim calcmode="lin" valueType="num">
                                      <p:cBhvr additive="base">
                                        <p:cTn id="59" dur="500"/>
                                        <p:tgtEl>
                                          <p:spTgt spid="121"/>
                                        </p:tgtEl>
                                        <p:attrNameLst>
                                          <p:attrName>ppt_w</p:attrName>
                                        </p:attrNameLst>
                                      </p:cBhvr>
                                      <p:tavLst>
                                        <p:tav tm="0">
                                          <p:val>
                                            <p:strVal val="0"/>
                                          </p:val>
                                        </p:tav>
                                        <p:tav tm="100000">
                                          <p:val>
                                            <p:strVal val="#ppt_w"/>
                                          </p:val>
                                        </p:tav>
                                      </p:tavLst>
                                    </p:anim>
                                    <p:anim calcmode="lin" valueType="num">
                                      <p:cBhvr additive="base">
                                        <p:cTn id="60" dur="500"/>
                                        <p:tgtEl>
                                          <p:spTgt spid="121"/>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22"/>
                                        </p:tgtEl>
                                        <p:attrNameLst>
                                          <p:attrName>style.visibility</p:attrName>
                                        </p:attrNameLst>
                                      </p:cBhvr>
                                      <p:to>
                                        <p:strVal val="visible"/>
                                      </p:to>
                                    </p:set>
                                    <p:anim calcmode="lin" valueType="num">
                                      <p:cBhvr additive="base">
                                        <p:cTn id="63" dur="500"/>
                                        <p:tgtEl>
                                          <p:spTgt spid="122"/>
                                        </p:tgtEl>
                                        <p:attrNameLst>
                                          <p:attrName>ppt_w</p:attrName>
                                        </p:attrNameLst>
                                      </p:cBhvr>
                                      <p:tavLst>
                                        <p:tav tm="0">
                                          <p:val>
                                            <p:strVal val="0"/>
                                          </p:val>
                                        </p:tav>
                                        <p:tav tm="100000">
                                          <p:val>
                                            <p:strVal val="#ppt_w"/>
                                          </p:val>
                                        </p:tav>
                                      </p:tavLst>
                                    </p:anim>
                                    <p:anim calcmode="lin" valueType="num">
                                      <p:cBhvr additive="base">
                                        <p:cTn id="64" dur="500"/>
                                        <p:tgtEl>
                                          <p:spTgt spid="122"/>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23"/>
                                        </p:tgtEl>
                                        <p:attrNameLst>
                                          <p:attrName>style.visibility</p:attrName>
                                        </p:attrNameLst>
                                      </p:cBhvr>
                                      <p:to>
                                        <p:strVal val="visible"/>
                                      </p:to>
                                    </p:set>
                                    <p:anim calcmode="lin" valueType="num">
                                      <p:cBhvr additive="base">
                                        <p:cTn id="67" dur="500"/>
                                        <p:tgtEl>
                                          <p:spTgt spid="123"/>
                                        </p:tgtEl>
                                        <p:attrNameLst>
                                          <p:attrName>ppt_w</p:attrName>
                                        </p:attrNameLst>
                                      </p:cBhvr>
                                      <p:tavLst>
                                        <p:tav tm="0">
                                          <p:val>
                                            <p:strVal val="0"/>
                                          </p:val>
                                        </p:tav>
                                        <p:tav tm="100000">
                                          <p:val>
                                            <p:strVal val="#ppt_w"/>
                                          </p:val>
                                        </p:tav>
                                      </p:tavLst>
                                    </p:anim>
                                    <p:anim calcmode="lin" valueType="num">
                                      <p:cBhvr additive="base">
                                        <p:cTn id="68" dur="500"/>
                                        <p:tgtEl>
                                          <p:spTgt spid="123"/>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24"/>
                                        </p:tgtEl>
                                        <p:attrNameLst>
                                          <p:attrName>style.visibility</p:attrName>
                                        </p:attrNameLst>
                                      </p:cBhvr>
                                      <p:to>
                                        <p:strVal val="visible"/>
                                      </p:to>
                                    </p:set>
                                    <p:anim calcmode="lin" valueType="num">
                                      <p:cBhvr additive="base">
                                        <p:cTn id="71" dur="500"/>
                                        <p:tgtEl>
                                          <p:spTgt spid="124"/>
                                        </p:tgtEl>
                                        <p:attrNameLst>
                                          <p:attrName>ppt_w</p:attrName>
                                        </p:attrNameLst>
                                      </p:cBhvr>
                                      <p:tavLst>
                                        <p:tav tm="0">
                                          <p:val>
                                            <p:strVal val="0"/>
                                          </p:val>
                                        </p:tav>
                                        <p:tav tm="100000">
                                          <p:val>
                                            <p:strVal val="#ppt_w"/>
                                          </p:val>
                                        </p:tav>
                                      </p:tavLst>
                                    </p:anim>
                                    <p:anim calcmode="lin" valueType="num">
                                      <p:cBhvr additive="base">
                                        <p:cTn id="72" dur="500"/>
                                        <p:tgtEl>
                                          <p:spTgt spid="124"/>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25"/>
                                        </p:tgtEl>
                                        <p:attrNameLst>
                                          <p:attrName>style.visibility</p:attrName>
                                        </p:attrNameLst>
                                      </p:cBhvr>
                                      <p:to>
                                        <p:strVal val="visible"/>
                                      </p:to>
                                    </p:set>
                                    <p:anim calcmode="lin" valueType="num">
                                      <p:cBhvr additive="base">
                                        <p:cTn id="75" dur="500"/>
                                        <p:tgtEl>
                                          <p:spTgt spid="125"/>
                                        </p:tgtEl>
                                        <p:attrNameLst>
                                          <p:attrName>ppt_w</p:attrName>
                                        </p:attrNameLst>
                                      </p:cBhvr>
                                      <p:tavLst>
                                        <p:tav tm="0">
                                          <p:val>
                                            <p:strVal val="0"/>
                                          </p:val>
                                        </p:tav>
                                        <p:tav tm="100000">
                                          <p:val>
                                            <p:strVal val="#ppt_w"/>
                                          </p:val>
                                        </p:tav>
                                      </p:tavLst>
                                    </p:anim>
                                    <p:anim calcmode="lin" valueType="num">
                                      <p:cBhvr additive="base">
                                        <p:cTn id="76" dur="500"/>
                                        <p:tgtEl>
                                          <p:spTgt spid="125"/>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26"/>
                                        </p:tgtEl>
                                        <p:attrNameLst>
                                          <p:attrName>style.visibility</p:attrName>
                                        </p:attrNameLst>
                                      </p:cBhvr>
                                      <p:to>
                                        <p:strVal val="visible"/>
                                      </p:to>
                                    </p:set>
                                    <p:anim calcmode="lin" valueType="num">
                                      <p:cBhvr additive="base">
                                        <p:cTn id="79" dur="500"/>
                                        <p:tgtEl>
                                          <p:spTgt spid="126"/>
                                        </p:tgtEl>
                                        <p:attrNameLst>
                                          <p:attrName>ppt_w</p:attrName>
                                        </p:attrNameLst>
                                      </p:cBhvr>
                                      <p:tavLst>
                                        <p:tav tm="0">
                                          <p:val>
                                            <p:strVal val="0"/>
                                          </p:val>
                                        </p:tav>
                                        <p:tav tm="100000">
                                          <p:val>
                                            <p:strVal val="#ppt_w"/>
                                          </p:val>
                                        </p:tav>
                                      </p:tavLst>
                                    </p:anim>
                                    <p:anim calcmode="lin" valueType="num">
                                      <p:cBhvr additive="base">
                                        <p:cTn id="80" dur="500"/>
                                        <p:tgtEl>
                                          <p:spTgt spid="126"/>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27"/>
                                        </p:tgtEl>
                                        <p:attrNameLst>
                                          <p:attrName>style.visibility</p:attrName>
                                        </p:attrNameLst>
                                      </p:cBhvr>
                                      <p:to>
                                        <p:strVal val="visible"/>
                                      </p:to>
                                    </p:set>
                                    <p:anim calcmode="lin" valueType="num">
                                      <p:cBhvr additive="base">
                                        <p:cTn id="83" dur="500"/>
                                        <p:tgtEl>
                                          <p:spTgt spid="127"/>
                                        </p:tgtEl>
                                        <p:attrNameLst>
                                          <p:attrName>ppt_w</p:attrName>
                                        </p:attrNameLst>
                                      </p:cBhvr>
                                      <p:tavLst>
                                        <p:tav tm="0">
                                          <p:val>
                                            <p:strVal val="0"/>
                                          </p:val>
                                        </p:tav>
                                        <p:tav tm="100000">
                                          <p:val>
                                            <p:strVal val="#ppt_w"/>
                                          </p:val>
                                        </p:tav>
                                      </p:tavLst>
                                    </p:anim>
                                    <p:anim calcmode="lin" valueType="num">
                                      <p:cBhvr additive="base">
                                        <p:cTn id="84" dur="500"/>
                                        <p:tgtEl>
                                          <p:spTgt spid="127"/>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128"/>
                                        </p:tgtEl>
                                        <p:attrNameLst>
                                          <p:attrName>style.visibility</p:attrName>
                                        </p:attrNameLst>
                                      </p:cBhvr>
                                      <p:to>
                                        <p:strVal val="visible"/>
                                      </p:to>
                                    </p:set>
                                    <p:anim calcmode="lin" valueType="num">
                                      <p:cBhvr additive="base">
                                        <p:cTn id="87" dur="500"/>
                                        <p:tgtEl>
                                          <p:spTgt spid="128"/>
                                        </p:tgtEl>
                                        <p:attrNameLst>
                                          <p:attrName>ppt_w</p:attrName>
                                        </p:attrNameLst>
                                      </p:cBhvr>
                                      <p:tavLst>
                                        <p:tav tm="0">
                                          <p:val>
                                            <p:strVal val="0"/>
                                          </p:val>
                                        </p:tav>
                                        <p:tav tm="100000">
                                          <p:val>
                                            <p:strVal val="#ppt_w"/>
                                          </p:val>
                                        </p:tav>
                                      </p:tavLst>
                                    </p:anim>
                                    <p:anim calcmode="lin" valueType="num">
                                      <p:cBhvr additive="base">
                                        <p:cTn id="88" dur="500"/>
                                        <p:tgtEl>
                                          <p:spTgt spid="128"/>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129"/>
                                        </p:tgtEl>
                                        <p:attrNameLst>
                                          <p:attrName>style.visibility</p:attrName>
                                        </p:attrNameLst>
                                      </p:cBhvr>
                                      <p:to>
                                        <p:strVal val="visible"/>
                                      </p:to>
                                    </p:set>
                                    <p:anim calcmode="lin" valueType="num">
                                      <p:cBhvr additive="base">
                                        <p:cTn id="91" dur="500"/>
                                        <p:tgtEl>
                                          <p:spTgt spid="129"/>
                                        </p:tgtEl>
                                        <p:attrNameLst>
                                          <p:attrName>ppt_w</p:attrName>
                                        </p:attrNameLst>
                                      </p:cBhvr>
                                      <p:tavLst>
                                        <p:tav tm="0">
                                          <p:val>
                                            <p:strVal val="0"/>
                                          </p:val>
                                        </p:tav>
                                        <p:tav tm="100000">
                                          <p:val>
                                            <p:strVal val="#ppt_w"/>
                                          </p:val>
                                        </p:tav>
                                      </p:tavLst>
                                    </p:anim>
                                    <p:anim calcmode="lin" valueType="num">
                                      <p:cBhvr additive="base">
                                        <p:cTn id="92" dur="500"/>
                                        <p:tgtEl>
                                          <p:spTgt spid="129"/>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130"/>
                                        </p:tgtEl>
                                        <p:attrNameLst>
                                          <p:attrName>style.visibility</p:attrName>
                                        </p:attrNameLst>
                                      </p:cBhvr>
                                      <p:to>
                                        <p:strVal val="visible"/>
                                      </p:to>
                                    </p:set>
                                    <p:anim calcmode="lin" valueType="num">
                                      <p:cBhvr additive="base">
                                        <p:cTn id="95" dur="500"/>
                                        <p:tgtEl>
                                          <p:spTgt spid="130"/>
                                        </p:tgtEl>
                                        <p:attrNameLst>
                                          <p:attrName>ppt_w</p:attrName>
                                        </p:attrNameLst>
                                      </p:cBhvr>
                                      <p:tavLst>
                                        <p:tav tm="0">
                                          <p:val>
                                            <p:strVal val="0"/>
                                          </p:val>
                                        </p:tav>
                                        <p:tav tm="100000">
                                          <p:val>
                                            <p:strVal val="#ppt_w"/>
                                          </p:val>
                                        </p:tav>
                                      </p:tavLst>
                                    </p:anim>
                                    <p:anim calcmode="lin" valueType="num">
                                      <p:cBhvr additive="base">
                                        <p:cTn id="96" dur="500"/>
                                        <p:tgtEl>
                                          <p:spTgt spid="130"/>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131"/>
                                        </p:tgtEl>
                                        <p:attrNameLst>
                                          <p:attrName>style.visibility</p:attrName>
                                        </p:attrNameLst>
                                      </p:cBhvr>
                                      <p:to>
                                        <p:strVal val="visible"/>
                                      </p:to>
                                    </p:set>
                                    <p:anim calcmode="lin" valueType="num">
                                      <p:cBhvr additive="base">
                                        <p:cTn id="99" dur="500"/>
                                        <p:tgtEl>
                                          <p:spTgt spid="131"/>
                                        </p:tgtEl>
                                        <p:attrNameLst>
                                          <p:attrName>ppt_w</p:attrName>
                                        </p:attrNameLst>
                                      </p:cBhvr>
                                      <p:tavLst>
                                        <p:tav tm="0">
                                          <p:val>
                                            <p:strVal val="0"/>
                                          </p:val>
                                        </p:tav>
                                        <p:tav tm="100000">
                                          <p:val>
                                            <p:strVal val="#ppt_w"/>
                                          </p:val>
                                        </p:tav>
                                      </p:tavLst>
                                    </p:anim>
                                    <p:anim calcmode="lin" valueType="num">
                                      <p:cBhvr additive="base">
                                        <p:cTn id="100" dur="500"/>
                                        <p:tgtEl>
                                          <p:spTgt spid="131"/>
                                        </p:tgtEl>
                                        <p:attrNameLst>
                                          <p:attrName>ppt_h</p:attrName>
                                        </p:attrNameLst>
                                      </p:cBhvr>
                                      <p:tavLst>
                                        <p:tav tm="0">
                                          <p:val>
                                            <p:strVal val="0"/>
                                          </p:val>
                                        </p:tav>
                                        <p:tav tm="100000">
                                          <p:val>
                                            <p:strVal val="#ppt_h"/>
                                          </p:val>
                                        </p:tav>
                                      </p:tavLst>
                                    </p:anim>
                                  </p:childTnLst>
                                </p:cTn>
                              </p:par>
                              <p:par>
                                <p:cTn id="101" presetID="10" presetClass="entr" presetSubtype="0" fill="hold" nodeType="withEffect">
                                  <p:stCondLst>
                                    <p:cond delay="0"/>
                                  </p:stCondLst>
                                  <p:childTnLst>
                                    <p:set>
                                      <p:cBhvr>
                                        <p:cTn id="102" dur="1" fill="hold">
                                          <p:stCondLst>
                                            <p:cond delay="0"/>
                                          </p:stCondLst>
                                        </p:cTn>
                                        <p:tgtEl>
                                          <p:spTgt spid="136"/>
                                        </p:tgtEl>
                                        <p:attrNameLst>
                                          <p:attrName>style.visibility</p:attrName>
                                        </p:attrNameLst>
                                      </p:cBhvr>
                                      <p:to>
                                        <p:strVal val="visible"/>
                                      </p:to>
                                    </p:set>
                                    <p:animEffect transition="in" filter="fade">
                                      <p:cBhvr>
                                        <p:cTn id="103" dur="750"/>
                                        <p:tgtEl>
                                          <p:spTgt spid="136"/>
                                        </p:tgtEl>
                                      </p:cBhvr>
                                    </p:animEffect>
                                  </p:childTnLst>
                                </p:cTn>
                              </p:par>
                              <p:par>
                                <p:cTn id="104" presetID="10" presetClass="entr" presetSubtype="0" fill="hold" nodeType="withEffect">
                                  <p:stCondLst>
                                    <p:cond delay="0"/>
                                  </p:stCondLst>
                                  <p:childTnLst>
                                    <p:set>
                                      <p:cBhvr>
                                        <p:cTn id="105" dur="1" fill="hold">
                                          <p:stCondLst>
                                            <p:cond delay="0"/>
                                          </p:stCondLst>
                                        </p:cTn>
                                        <p:tgtEl>
                                          <p:spTgt spid="138"/>
                                        </p:tgtEl>
                                        <p:attrNameLst>
                                          <p:attrName>style.visibility</p:attrName>
                                        </p:attrNameLst>
                                      </p:cBhvr>
                                      <p:to>
                                        <p:strVal val="visible"/>
                                      </p:to>
                                    </p:set>
                                    <p:animEffect transition="in" filter="fade">
                                      <p:cBhvr>
                                        <p:cTn id="106" dur="500"/>
                                        <p:tgtEl>
                                          <p:spTgt spid="138"/>
                                        </p:tgtEl>
                                      </p:cBhvr>
                                    </p:animEffect>
                                  </p:childTnLst>
                                </p:cTn>
                              </p:par>
                              <p:par>
                                <p:cTn id="107" presetID="10" presetClass="entr" presetSubtype="0" fill="hold" nodeType="withEffect">
                                  <p:stCondLst>
                                    <p:cond delay="0"/>
                                  </p:stCondLst>
                                  <p:childTnLst>
                                    <p:set>
                                      <p:cBhvr>
                                        <p:cTn id="108" dur="1" fill="hold">
                                          <p:stCondLst>
                                            <p:cond delay="0"/>
                                          </p:stCondLst>
                                        </p:cTn>
                                        <p:tgtEl>
                                          <p:spTgt spid="132"/>
                                        </p:tgtEl>
                                        <p:attrNameLst>
                                          <p:attrName>style.visibility</p:attrName>
                                        </p:attrNameLst>
                                      </p:cBhvr>
                                      <p:to>
                                        <p:strVal val="visible"/>
                                      </p:to>
                                    </p:set>
                                    <p:animEffect transition="in" filter="fade">
                                      <p:cBhvr>
                                        <p:cTn id="109" dur="500"/>
                                        <p:tgtEl>
                                          <p:spTgt spid="132"/>
                                        </p:tgtEl>
                                      </p:cBhvr>
                                    </p:animEffect>
                                  </p:childTnLst>
                                </p:cTn>
                              </p:par>
                              <p:par>
                                <p:cTn id="110" presetID="10" presetClass="entr" presetSubtype="0" fill="hold" nodeType="withEffect">
                                  <p:stCondLst>
                                    <p:cond delay="0"/>
                                  </p:stCondLst>
                                  <p:childTnLst>
                                    <p:set>
                                      <p:cBhvr>
                                        <p:cTn id="111" dur="1" fill="hold">
                                          <p:stCondLst>
                                            <p:cond delay="0"/>
                                          </p:stCondLst>
                                        </p:cTn>
                                        <p:tgtEl>
                                          <p:spTgt spid="133"/>
                                        </p:tgtEl>
                                        <p:attrNameLst>
                                          <p:attrName>style.visibility</p:attrName>
                                        </p:attrNameLst>
                                      </p:cBhvr>
                                      <p:to>
                                        <p:strVal val="visible"/>
                                      </p:to>
                                    </p:set>
                                    <p:animEffect transition="in" filter="fade">
                                      <p:cBhvr>
                                        <p:cTn id="112"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381</Words>
  <Application>Microsoft Office PowerPoint</Application>
  <PresentationFormat>宽屏</PresentationFormat>
  <Paragraphs>105</Paragraphs>
  <Slides>10</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Arial</vt:lpstr>
      <vt:lpstr>Roboto Mono</vt:lpstr>
      <vt:lpstr>Roboto Condensed</vt:lpstr>
      <vt:lpstr>Roboto</vt:lpstr>
      <vt:lpstr>Office 主题​​</vt:lpstr>
      <vt:lpstr>PowerPoint 演示文稿</vt:lpstr>
      <vt:lpstr>PowerPoint 演示文稿</vt:lpstr>
      <vt:lpstr>Data set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sun.990502@163.com</cp:lastModifiedBy>
  <cp:revision>1</cp:revision>
  <dcterms:modified xsi:type="dcterms:W3CDTF">2019-01-27T08:23:02Z</dcterms:modified>
</cp:coreProperties>
</file>