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Playfair Display"/>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7902EB9-E9DE-4833-8EA5-70A1D6B7289E}">
  <a:tblStyle styleId="{87902EB9-E9DE-4833-8EA5-70A1D6B7289E}"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5.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layfairDisplay-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layfairDisplay-italic.fntdata"/><Relationship Id="rId14" Type="http://schemas.openxmlformats.org/officeDocument/2006/relationships/slide" Target="slides/slide9.xml"/><Relationship Id="rId36" Type="http://schemas.openxmlformats.org/officeDocument/2006/relationships/font" Target="fonts/PlayfairDisplay-bold.fntdata"/><Relationship Id="rId17" Type="http://schemas.openxmlformats.org/officeDocument/2006/relationships/slide" Target="slides/slide12.xml"/><Relationship Id="rId39" Type="http://schemas.openxmlformats.org/officeDocument/2006/relationships/font" Target="fonts/Lato-regular.fntdata"/><Relationship Id="rId16" Type="http://schemas.openxmlformats.org/officeDocument/2006/relationships/slide" Target="slides/slide11.xml"/><Relationship Id="rId38" Type="http://schemas.openxmlformats.org/officeDocument/2006/relationships/font" Target="fonts/PlayfairDisplay-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zh-TW"/>
              <a:t>explain the process of rendering a webpage and bring out the topic of html code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zh-TW"/>
              <a:t>Spider directly look at the source of website and retreive needed information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zh-TW"/>
              <a:t>Survey on coding experience, python experience, how many people need access to remote server</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50000"/>
              </a:lnSpc>
              <a:spcBef>
                <a:spcPts val="0"/>
              </a:spcBef>
              <a:buNone/>
            </a:pPr>
            <a:r>
              <a:rPr lang="zh-TW" sz="800">
                <a:latin typeface="Lato"/>
                <a:ea typeface="Lato"/>
                <a:cs typeface="Lato"/>
                <a:sym typeface="Lato"/>
              </a:rPr>
              <a:t>Might mention Chomsky Hierarchy (4 types of formal language):  </a:t>
            </a:r>
            <a:r>
              <a:rPr b="1" lang="zh-TW" sz="800">
                <a:latin typeface="Lato"/>
                <a:ea typeface="Lato"/>
                <a:cs typeface="Lato"/>
                <a:sym typeface="Lato"/>
              </a:rPr>
              <a:t>Regular Language</a:t>
            </a:r>
            <a:r>
              <a:rPr lang="zh-TW" sz="800">
                <a:latin typeface="Lato"/>
                <a:ea typeface="Lato"/>
                <a:cs typeface="Lato"/>
                <a:sym typeface="Lato"/>
              </a:rPr>
              <a:t>, Context-free Language, Context-sensitive Language, Unrestricted Language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zh-TW"/>
              <a:t>tell them to find a website themselves and try to adapt the given code and crawl back some information</a:t>
            </a:r>
          </a:p>
          <a:p>
            <a:pPr lvl="0">
              <a:spcBef>
                <a:spcPts val="0"/>
              </a:spcBef>
              <a:buNone/>
            </a:pPr>
            <a:r>
              <a:rPr lang="zh-TW"/>
              <a:t>feedback form</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28600" lvl="0" marL="457200" rtl="0">
              <a:spcBef>
                <a:spcPts val="0"/>
              </a:spcBef>
              <a:buAutoNum type="arabicPeriod"/>
            </a:pPr>
            <a:r>
              <a:rPr lang="zh-TW"/>
              <a:t>Tell them to wok on their local PC if possible, help install the package</a:t>
            </a:r>
          </a:p>
          <a:p>
            <a:pPr indent="-228600" lvl="0" marL="457200" rtl="0">
              <a:spcBef>
                <a:spcPts val="0"/>
              </a:spcBef>
              <a:buAutoNum type="arabicPeriod"/>
            </a:pPr>
            <a:r>
              <a:rPr lang="zh-TW"/>
              <a:t>brief intro on ssh tunnelling to those who don’t have python installed and need to work on the remote server</a:t>
            </a:r>
          </a:p>
          <a:p>
            <a:pPr indent="-228600" lvl="0" marL="457200" rtl="0">
              <a:spcBef>
                <a:spcPts val="0"/>
              </a:spcBef>
              <a:buAutoNum type="arabicPeriod"/>
            </a:pPr>
            <a:r>
              <a:rPr lang="zh-TW"/>
              <a:t>tell them to pay attention to share /resource/notification.doc in the google drive, for dynamic commands would be post there. Participants just need to copy and paste it to terminal/cmd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28600" lvl="0" marL="457200">
              <a:spcBef>
                <a:spcPts val="0"/>
              </a:spcBef>
              <a:buAutoNum type="arabicPeriod"/>
            </a:pPr>
            <a:r>
              <a:rPr lang="zh-TW"/>
              <a:t>State the .ppk and .pem differences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28600" lvl="0" marL="457200" rtl="0">
              <a:spcBef>
                <a:spcPts val="0"/>
              </a:spcBef>
              <a:buAutoNum type="arabicPeriod"/>
            </a:pPr>
            <a:r>
              <a:rPr lang="zh-TW"/>
              <a:t>Warn them to move the directory of CMD to the folder that contained plink.exe</a:t>
            </a:r>
          </a:p>
          <a:p>
            <a:pPr indent="-228600" lvl="0" marL="457200" rtl="0">
              <a:spcBef>
                <a:spcPts val="0"/>
              </a:spcBef>
              <a:buAutoNum type="arabicPeriod"/>
            </a:pPr>
            <a:r>
              <a:rPr lang="zh-TW"/>
              <a:t>IMPORTANT, make sure that everyone is in their relative folder, so that each user use independent ipython notebook</a:t>
            </a:r>
          </a:p>
          <a:p>
            <a:pPr indent="-228600" lvl="0" marL="457200" rtl="0">
              <a:spcBef>
                <a:spcPts val="0"/>
              </a:spcBef>
              <a:buAutoNum type="arabicPeriod"/>
            </a:pPr>
            <a:r>
              <a:rPr lang="zh-TW"/>
              <a:t>Make sure everything all set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zh-TW"/>
              <a:t>a situation that you want to download large amount of images, bring out several examples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zh-TW"/>
              <a:t>or you want to save the ratings of a restaurant for further used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zh-TW"/>
              <a:t>In all those cases, collecting data manually would be dull and boring, therefore, we need help from spider, which is basically a set of code help you to retrieve those needed data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2749050" y="748800"/>
            <a:ext cx="3645900" cy="36459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11" name="Shape 11"/>
          <p:cNvSpPr/>
          <p:nvPr/>
        </p:nvSpPr>
        <p:spPr>
          <a:xfrm>
            <a:off x="2992950" y="992700"/>
            <a:ext cx="3158100" cy="3158100"/>
          </a:xfrm>
          <a:prstGeom prst="rect">
            <a:avLst/>
          </a:prstGeom>
          <a:noFill/>
          <a:ln cap="flat" cmpd="sng" w="28575">
            <a:solidFill>
              <a:schemeClr val="lt1"/>
            </a:solidFill>
            <a:prstDash val="solid"/>
            <a:miter lim="8000"/>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2" name="Shape 12"/>
          <p:cNvSpPr txBox="1"/>
          <p:nvPr>
            <p:ph type="ctrTitle"/>
          </p:nvPr>
        </p:nvSpPr>
        <p:spPr>
          <a:xfrm>
            <a:off x="3096250" y="1627200"/>
            <a:ext cx="2951400" cy="1584300"/>
          </a:xfrm>
          <a:prstGeom prst="rect">
            <a:avLst/>
          </a:prstGeom>
        </p:spPr>
        <p:txBody>
          <a:bodyPr anchorCtr="0" anchor="ctr" bIns="91425" lIns="91425" rIns="91425" wrap="square" tIns="91425"/>
          <a:lstStyle>
            <a:lvl1pPr lvl="0" algn="ctr">
              <a:spcBef>
                <a:spcPts val="0"/>
              </a:spcBef>
              <a:buClr>
                <a:schemeClr val="lt1"/>
              </a:buClr>
              <a:buFont typeface="Lato"/>
              <a:defRPr>
                <a:solidFill>
                  <a:schemeClr val="lt1"/>
                </a:solidFill>
                <a:latin typeface="Lato"/>
                <a:ea typeface="Lato"/>
                <a:cs typeface="Lato"/>
                <a:sym typeface="Lato"/>
              </a:defRPr>
            </a:lvl1pPr>
            <a:lvl2pPr lvl="1" algn="ctr">
              <a:spcBef>
                <a:spcPts val="0"/>
              </a:spcBef>
              <a:buClr>
                <a:schemeClr val="lt1"/>
              </a:buClr>
              <a:buFont typeface="Lato"/>
              <a:defRPr>
                <a:solidFill>
                  <a:schemeClr val="lt1"/>
                </a:solidFill>
                <a:latin typeface="Lato"/>
                <a:ea typeface="Lato"/>
                <a:cs typeface="Lato"/>
                <a:sym typeface="Lato"/>
              </a:defRPr>
            </a:lvl2pPr>
            <a:lvl3pPr lvl="2" algn="ctr">
              <a:spcBef>
                <a:spcPts val="0"/>
              </a:spcBef>
              <a:buClr>
                <a:schemeClr val="lt1"/>
              </a:buClr>
              <a:buFont typeface="Lato"/>
              <a:defRPr>
                <a:solidFill>
                  <a:schemeClr val="lt1"/>
                </a:solidFill>
                <a:latin typeface="Lato"/>
                <a:ea typeface="Lato"/>
                <a:cs typeface="Lato"/>
                <a:sym typeface="Lato"/>
              </a:defRPr>
            </a:lvl3pPr>
            <a:lvl4pPr lvl="3" algn="ctr">
              <a:spcBef>
                <a:spcPts val="0"/>
              </a:spcBef>
              <a:buClr>
                <a:schemeClr val="lt1"/>
              </a:buClr>
              <a:buFont typeface="Lato"/>
              <a:defRPr>
                <a:solidFill>
                  <a:schemeClr val="lt1"/>
                </a:solidFill>
                <a:latin typeface="Lato"/>
                <a:ea typeface="Lato"/>
                <a:cs typeface="Lato"/>
                <a:sym typeface="Lato"/>
              </a:defRPr>
            </a:lvl4pPr>
            <a:lvl5pPr lvl="4" algn="ctr">
              <a:spcBef>
                <a:spcPts val="0"/>
              </a:spcBef>
              <a:buClr>
                <a:schemeClr val="lt1"/>
              </a:buClr>
              <a:buFont typeface="Lato"/>
              <a:defRPr>
                <a:solidFill>
                  <a:schemeClr val="lt1"/>
                </a:solidFill>
                <a:latin typeface="Lato"/>
                <a:ea typeface="Lato"/>
                <a:cs typeface="Lato"/>
                <a:sym typeface="Lato"/>
              </a:defRPr>
            </a:lvl5pPr>
            <a:lvl6pPr lvl="5" algn="ctr">
              <a:spcBef>
                <a:spcPts val="0"/>
              </a:spcBef>
              <a:buClr>
                <a:schemeClr val="lt1"/>
              </a:buClr>
              <a:buFont typeface="Lato"/>
              <a:defRPr>
                <a:solidFill>
                  <a:schemeClr val="lt1"/>
                </a:solidFill>
                <a:latin typeface="Lato"/>
                <a:ea typeface="Lato"/>
                <a:cs typeface="Lato"/>
                <a:sym typeface="Lato"/>
              </a:defRPr>
            </a:lvl6pPr>
            <a:lvl7pPr lvl="6" algn="ctr">
              <a:spcBef>
                <a:spcPts val="0"/>
              </a:spcBef>
              <a:buClr>
                <a:schemeClr val="lt1"/>
              </a:buClr>
              <a:buFont typeface="Lato"/>
              <a:defRPr>
                <a:solidFill>
                  <a:schemeClr val="lt1"/>
                </a:solidFill>
                <a:latin typeface="Lato"/>
                <a:ea typeface="Lato"/>
                <a:cs typeface="Lato"/>
                <a:sym typeface="Lato"/>
              </a:defRPr>
            </a:lvl7pPr>
            <a:lvl8pPr lvl="7" algn="ctr">
              <a:spcBef>
                <a:spcPts val="0"/>
              </a:spcBef>
              <a:buClr>
                <a:schemeClr val="lt1"/>
              </a:buClr>
              <a:buFont typeface="Lato"/>
              <a:defRPr>
                <a:solidFill>
                  <a:schemeClr val="lt1"/>
                </a:solidFill>
                <a:latin typeface="Lato"/>
                <a:ea typeface="Lato"/>
                <a:cs typeface="Lato"/>
                <a:sym typeface="Lato"/>
              </a:defRPr>
            </a:lvl8pPr>
            <a:lvl9pPr lvl="8" algn="ctr">
              <a:spcBef>
                <a:spcPts val="0"/>
              </a:spcBef>
              <a:buClr>
                <a:schemeClr val="lt1"/>
              </a:buClr>
              <a:buFont typeface="Lato"/>
              <a:defRPr>
                <a:solidFill>
                  <a:schemeClr val="lt1"/>
                </a:solidFill>
                <a:latin typeface="Lato"/>
                <a:ea typeface="Lato"/>
                <a:cs typeface="Lato"/>
                <a:sym typeface="Lato"/>
              </a:defRPr>
            </a:lvl9pPr>
          </a:lstStyle>
          <a:p/>
        </p:txBody>
      </p:sp>
      <p:sp>
        <p:nvSpPr>
          <p:cNvPr id="13" name="Shape 13"/>
          <p:cNvSpPr txBox="1"/>
          <p:nvPr>
            <p:ph idx="1" type="subTitle"/>
          </p:nvPr>
        </p:nvSpPr>
        <p:spPr>
          <a:xfrm>
            <a:off x="3096363" y="3266930"/>
            <a:ext cx="2951400" cy="701400"/>
          </a:xfrm>
          <a:prstGeom prst="rect">
            <a:avLst/>
          </a:prstGeom>
        </p:spPr>
        <p:txBody>
          <a:bodyPr anchorCtr="0" anchor="b" bIns="91425" lIns="91425" rIns="91425" wrap="square" tIns="91425"/>
          <a:lstStyle>
            <a:lvl1pPr lvl="0" algn="ctr">
              <a:lnSpc>
                <a:spcPct val="100000"/>
              </a:lnSpc>
              <a:spcBef>
                <a:spcPts val="0"/>
              </a:spcBef>
              <a:spcAft>
                <a:spcPts val="0"/>
              </a:spcAft>
              <a:buClr>
                <a:schemeClr val="lt1"/>
              </a:buClr>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Shape 14"/>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50" name="Shape 50"/>
          <p:cNvSpPr txBox="1"/>
          <p:nvPr>
            <p:ph type="title"/>
          </p:nvPr>
        </p:nvSpPr>
        <p:spPr>
          <a:xfrm>
            <a:off x="311700" y="1233100"/>
            <a:ext cx="8520600" cy="1610100"/>
          </a:xfrm>
          <a:prstGeom prst="rect">
            <a:avLst/>
          </a:prstGeom>
        </p:spPr>
        <p:txBody>
          <a:bodyPr anchorCtr="0" anchor="b" bIns="91425" lIns="91425" rIns="91425" wrap="square" tIns="91425"/>
          <a:lstStyle>
            <a:lvl1pPr lvl="0" algn="ctr">
              <a:spcBef>
                <a:spcPts val="0"/>
              </a:spcBef>
              <a:buSzPct val="100000"/>
              <a:buFont typeface="Lato"/>
              <a:defRPr sz="10000">
                <a:latin typeface="Lato"/>
                <a:ea typeface="Lato"/>
                <a:cs typeface="Lato"/>
                <a:sym typeface="Lato"/>
              </a:defRPr>
            </a:lvl1pPr>
            <a:lvl2pPr lvl="1" algn="ctr">
              <a:spcBef>
                <a:spcPts val="0"/>
              </a:spcBef>
              <a:buSzPct val="100000"/>
              <a:buFont typeface="Lato"/>
              <a:defRPr sz="10000">
                <a:latin typeface="Lato"/>
                <a:ea typeface="Lato"/>
                <a:cs typeface="Lato"/>
                <a:sym typeface="Lato"/>
              </a:defRPr>
            </a:lvl2pPr>
            <a:lvl3pPr lvl="2" algn="ctr">
              <a:spcBef>
                <a:spcPts val="0"/>
              </a:spcBef>
              <a:buSzPct val="100000"/>
              <a:buFont typeface="Lato"/>
              <a:defRPr sz="10000">
                <a:latin typeface="Lato"/>
                <a:ea typeface="Lato"/>
                <a:cs typeface="Lato"/>
                <a:sym typeface="Lato"/>
              </a:defRPr>
            </a:lvl3pPr>
            <a:lvl4pPr lvl="3" algn="ctr">
              <a:spcBef>
                <a:spcPts val="0"/>
              </a:spcBef>
              <a:buSzPct val="100000"/>
              <a:buFont typeface="Lato"/>
              <a:defRPr sz="10000">
                <a:latin typeface="Lato"/>
                <a:ea typeface="Lato"/>
                <a:cs typeface="Lato"/>
                <a:sym typeface="Lato"/>
              </a:defRPr>
            </a:lvl4pPr>
            <a:lvl5pPr lvl="4" algn="ctr">
              <a:spcBef>
                <a:spcPts val="0"/>
              </a:spcBef>
              <a:buSzPct val="100000"/>
              <a:buFont typeface="Lato"/>
              <a:defRPr sz="10000">
                <a:latin typeface="Lato"/>
                <a:ea typeface="Lato"/>
                <a:cs typeface="Lato"/>
                <a:sym typeface="Lato"/>
              </a:defRPr>
            </a:lvl5pPr>
            <a:lvl6pPr lvl="5" algn="ctr">
              <a:spcBef>
                <a:spcPts val="0"/>
              </a:spcBef>
              <a:buSzPct val="100000"/>
              <a:buFont typeface="Lato"/>
              <a:defRPr sz="10000">
                <a:latin typeface="Lato"/>
                <a:ea typeface="Lato"/>
                <a:cs typeface="Lato"/>
                <a:sym typeface="Lato"/>
              </a:defRPr>
            </a:lvl6pPr>
            <a:lvl7pPr lvl="6" algn="ctr">
              <a:spcBef>
                <a:spcPts val="0"/>
              </a:spcBef>
              <a:buSzPct val="100000"/>
              <a:buFont typeface="Lato"/>
              <a:defRPr sz="10000">
                <a:latin typeface="Lato"/>
                <a:ea typeface="Lato"/>
                <a:cs typeface="Lato"/>
                <a:sym typeface="Lato"/>
              </a:defRPr>
            </a:lvl7pPr>
            <a:lvl8pPr lvl="7" algn="ctr">
              <a:spcBef>
                <a:spcPts val="0"/>
              </a:spcBef>
              <a:buSzPct val="100000"/>
              <a:buFont typeface="Lato"/>
              <a:defRPr sz="10000">
                <a:latin typeface="Lato"/>
                <a:ea typeface="Lato"/>
                <a:cs typeface="Lato"/>
                <a:sym typeface="Lato"/>
              </a:defRPr>
            </a:lvl8pPr>
            <a:lvl9pPr lvl="8" algn="ctr">
              <a:spcBef>
                <a:spcPts val="0"/>
              </a:spcBef>
              <a:buSzPct val="100000"/>
              <a:buFont typeface="Lato"/>
              <a:defRPr sz="10000">
                <a:latin typeface="Lato"/>
                <a:ea typeface="Lato"/>
                <a:cs typeface="Lato"/>
                <a:sym typeface="Lato"/>
              </a:defRPr>
            </a:lvl9pPr>
          </a:lstStyle>
          <a:p/>
        </p:txBody>
      </p:sp>
      <p:sp>
        <p:nvSpPr>
          <p:cNvPr id="51" name="Shape 51"/>
          <p:cNvSpPr txBox="1"/>
          <p:nvPr>
            <p:ph idx="1" type="body"/>
          </p:nvPr>
        </p:nvSpPr>
        <p:spPr>
          <a:xfrm>
            <a:off x="311700" y="2919450"/>
            <a:ext cx="8520600" cy="10716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5" name="Shape 15"/>
        <p:cNvGrpSpPr/>
        <p:nvPr/>
      </p:nvGrpSpPr>
      <p:grpSpPr>
        <a:xfrm>
          <a:off x="0" y="0"/>
          <a:ext cx="0" cy="0"/>
          <a:chOff x="0" y="0"/>
          <a:chExt cx="0" cy="0"/>
        </a:xfrm>
      </p:grpSpPr>
      <p:sp>
        <p:nvSpPr>
          <p:cNvPr id="16" name="Shape 16"/>
          <p:cNvSpPr txBox="1"/>
          <p:nvPr>
            <p:ph type="title"/>
          </p:nvPr>
        </p:nvSpPr>
        <p:spPr>
          <a:xfrm>
            <a:off x="509550" y="1423875"/>
            <a:ext cx="8124900" cy="1798200"/>
          </a:xfrm>
          <a:prstGeom prst="rect">
            <a:avLst/>
          </a:prstGeom>
        </p:spPr>
        <p:txBody>
          <a:bodyPr anchorCtr="0" anchor="ctr" bIns="91425" lIns="91425" rIns="91425" wrap="square" tIns="91425"/>
          <a:lstStyle>
            <a:lvl1pPr lvl="0" algn="ctr">
              <a:spcBef>
                <a:spcPts val="0"/>
              </a:spcBef>
              <a:buClr>
                <a:schemeClr val="lt1"/>
              </a:buClr>
              <a:buSzPct val="100000"/>
              <a:buFont typeface="Lato"/>
              <a:defRPr b="0" sz="4800">
                <a:solidFill>
                  <a:schemeClr val="lt1"/>
                </a:solidFill>
                <a:latin typeface="Lato"/>
                <a:ea typeface="Lato"/>
                <a:cs typeface="Lato"/>
                <a:sym typeface="Lato"/>
              </a:defRPr>
            </a:lvl1pPr>
            <a:lvl2pPr lvl="1" algn="ctr">
              <a:spcBef>
                <a:spcPts val="0"/>
              </a:spcBef>
              <a:buClr>
                <a:schemeClr val="lt1"/>
              </a:buClr>
              <a:buSzPct val="100000"/>
              <a:buFont typeface="Lato"/>
              <a:defRPr b="0" sz="4800">
                <a:solidFill>
                  <a:schemeClr val="lt1"/>
                </a:solidFill>
                <a:latin typeface="Lato"/>
                <a:ea typeface="Lato"/>
                <a:cs typeface="Lato"/>
                <a:sym typeface="Lato"/>
              </a:defRPr>
            </a:lvl2pPr>
            <a:lvl3pPr lvl="2" algn="ctr">
              <a:spcBef>
                <a:spcPts val="0"/>
              </a:spcBef>
              <a:buClr>
                <a:schemeClr val="lt1"/>
              </a:buClr>
              <a:buSzPct val="100000"/>
              <a:buFont typeface="Lato"/>
              <a:defRPr b="0" sz="4800">
                <a:solidFill>
                  <a:schemeClr val="lt1"/>
                </a:solidFill>
                <a:latin typeface="Lato"/>
                <a:ea typeface="Lato"/>
                <a:cs typeface="Lato"/>
                <a:sym typeface="Lato"/>
              </a:defRPr>
            </a:lvl3pPr>
            <a:lvl4pPr lvl="3" algn="ctr">
              <a:spcBef>
                <a:spcPts val="0"/>
              </a:spcBef>
              <a:buClr>
                <a:schemeClr val="lt1"/>
              </a:buClr>
              <a:buSzPct val="100000"/>
              <a:buFont typeface="Lato"/>
              <a:defRPr b="0" sz="4800">
                <a:solidFill>
                  <a:schemeClr val="lt1"/>
                </a:solidFill>
                <a:latin typeface="Lato"/>
                <a:ea typeface="Lato"/>
                <a:cs typeface="Lato"/>
                <a:sym typeface="Lato"/>
              </a:defRPr>
            </a:lvl4pPr>
            <a:lvl5pPr lvl="4" algn="ctr">
              <a:spcBef>
                <a:spcPts val="0"/>
              </a:spcBef>
              <a:buClr>
                <a:schemeClr val="lt1"/>
              </a:buClr>
              <a:buSzPct val="100000"/>
              <a:buFont typeface="Lato"/>
              <a:defRPr b="0" sz="4800">
                <a:solidFill>
                  <a:schemeClr val="lt1"/>
                </a:solidFill>
                <a:latin typeface="Lato"/>
                <a:ea typeface="Lato"/>
                <a:cs typeface="Lato"/>
                <a:sym typeface="Lato"/>
              </a:defRPr>
            </a:lvl5pPr>
            <a:lvl6pPr lvl="5" algn="ctr">
              <a:spcBef>
                <a:spcPts val="0"/>
              </a:spcBef>
              <a:buClr>
                <a:schemeClr val="lt1"/>
              </a:buClr>
              <a:buSzPct val="100000"/>
              <a:buFont typeface="Lato"/>
              <a:defRPr b="0" sz="4800">
                <a:solidFill>
                  <a:schemeClr val="lt1"/>
                </a:solidFill>
                <a:latin typeface="Lato"/>
                <a:ea typeface="Lato"/>
                <a:cs typeface="Lato"/>
                <a:sym typeface="Lato"/>
              </a:defRPr>
            </a:lvl6pPr>
            <a:lvl7pPr lvl="6" algn="ctr">
              <a:spcBef>
                <a:spcPts val="0"/>
              </a:spcBef>
              <a:buClr>
                <a:schemeClr val="lt1"/>
              </a:buClr>
              <a:buSzPct val="100000"/>
              <a:buFont typeface="Lato"/>
              <a:defRPr b="0" sz="4800">
                <a:solidFill>
                  <a:schemeClr val="lt1"/>
                </a:solidFill>
                <a:latin typeface="Lato"/>
                <a:ea typeface="Lato"/>
                <a:cs typeface="Lato"/>
                <a:sym typeface="Lato"/>
              </a:defRPr>
            </a:lvl7pPr>
            <a:lvl8pPr lvl="7" algn="ctr">
              <a:spcBef>
                <a:spcPts val="0"/>
              </a:spcBef>
              <a:buClr>
                <a:schemeClr val="lt1"/>
              </a:buClr>
              <a:buSzPct val="100000"/>
              <a:buFont typeface="Lato"/>
              <a:defRPr b="0" sz="4800">
                <a:solidFill>
                  <a:schemeClr val="lt1"/>
                </a:solidFill>
                <a:latin typeface="Lato"/>
                <a:ea typeface="Lato"/>
                <a:cs typeface="Lato"/>
                <a:sym typeface="Lato"/>
              </a:defRPr>
            </a:lvl8pPr>
            <a:lvl9pPr lvl="8" algn="ctr">
              <a:spcBef>
                <a:spcPts val="0"/>
              </a:spcBef>
              <a:buClr>
                <a:schemeClr val="lt1"/>
              </a:buClr>
              <a:buSzPct val="100000"/>
              <a:buFont typeface="Lato"/>
              <a:defRPr b="0" sz="4800">
                <a:solidFill>
                  <a:schemeClr val="lt1"/>
                </a:solidFill>
                <a:latin typeface="Lato"/>
                <a:ea typeface="Lato"/>
                <a:cs typeface="Lato"/>
                <a:sym typeface="Lato"/>
              </a:defRPr>
            </a:lvl9pPr>
          </a:lstStyle>
          <a:p/>
        </p:txBody>
      </p:sp>
      <p:sp>
        <p:nvSpPr>
          <p:cNvPr id="17" name="Shape 17"/>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txBox="1"/>
          <p:nvPr>
            <p:ph type="title"/>
          </p:nvPr>
        </p:nvSpPr>
        <p:spPr>
          <a:xfrm>
            <a:off x="311700" y="391350"/>
            <a:ext cx="8520600" cy="626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391350"/>
            <a:ext cx="8520600" cy="626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391350"/>
            <a:ext cx="8520600" cy="626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91378"/>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dk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618700" cy="4090800"/>
          </a:xfrm>
          <a:prstGeom prst="rect">
            <a:avLst/>
          </a:prstGeom>
        </p:spPr>
        <p:txBody>
          <a:bodyPr anchorCtr="0" anchor="ctr" bIns="91425" lIns="91425" rIns="91425" wrap="square" tIns="91425"/>
          <a:lstStyle>
            <a:lvl1pPr lvl="0">
              <a:spcBef>
                <a:spcPts val="0"/>
              </a:spcBef>
              <a:buClr>
                <a:schemeClr val="lt1"/>
              </a:buClr>
              <a:buSzPct val="100000"/>
              <a:buFont typeface="Lato"/>
              <a:defRPr b="0" sz="4800">
                <a:solidFill>
                  <a:schemeClr val="lt1"/>
                </a:solidFill>
                <a:latin typeface="Lato"/>
                <a:ea typeface="Lato"/>
                <a:cs typeface="Lato"/>
                <a:sym typeface="Lato"/>
              </a:defRPr>
            </a:lvl1pPr>
            <a:lvl2pPr lvl="1">
              <a:spcBef>
                <a:spcPts val="0"/>
              </a:spcBef>
              <a:buClr>
                <a:schemeClr val="lt1"/>
              </a:buClr>
              <a:buSzPct val="100000"/>
              <a:buFont typeface="Lato"/>
              <a:defRPr b="0" sz="4800">
                <a:solidFill>
                  <a:schemeClr val="lt1"/>
                </a:solidFill>
                <a:latin typeface="Lato"/>
                <a:ea typeface="Lato"/>
                <a:cs typeface="Lato"/>
                <a:sym typeface="Lato"/>
              </a:defRPr>
            </a:lvl2pPr>
            <a:lvl3pPr lvl="2">
              <a:spcBef>
                <a:spcPts val="0"/>
              </a:spcBef>
              <a:buClr>
                <a:schemeClr val="lt1"/>
              </a:buClr>
              <a:buSzPct val="100000"/>
              <a:buFont typeface="Lato"/>
              <a:defRPr b="0" sz="4800">
                <a:solidFill>
                  <a:schemeClr val="lt1"/>
                </a:solidFill>
                <a:latin typeface="Lato"/>
                <a:ea typeface="Lato"/>
                <a:cs typeface="Lato"/>
                <a:sym typeface="Lato"/>
              </a:defRPr>
            </a:lvl3pPr>
            <a:lvl4pPr lvl="3">
              <a:spcBef>
                <a:spcPts val="0"/>
              </a:spcBef>
              <a:buClr>
                <a:schemeClr val="lt1"/>
              </a:buClr>
              <a:buSzPct val="100000"/>
              <a:buFont typeface="Lato"/>
              <a:defRPr b="0" sz="4800">
                <a:solidFill>
                  <a:schemeClr val="lt1"/>
                </a:solidFill>
                <a:latin typeface="Lato"/>
                <a:ea typeface="Lato"/>
                <a:cs typeface="Lato"/>
                <a:sym typeface="Lato"/>
              </a:defRPr>
            </a:lvl4pPr>
            <a:lvl5pPr lvl="4">
              <a:spcBef>
                <a:spcPts val="0"/>
              </a:spcBef>
              <a:buClr>
                <a:schemeClr val="lt1"/>
              </a:buClr>
              <a:buSzPct val="100000"/>
              <a:buFont typeface="Lato"/>
              <a:defRPr b="0" sz="4800">
                <a:solidFill>
                  <a:schemeClr val="lt1"/>
                </a:solidFill>
                <a:latin typeface="Lato"/>
                <a:ea typeface="Lato"/>
                <a:cs typeface="Lato"/>
                <a:sym typeface="Lato"/>
              </a:defRPr>
            </a:lvl5pPr>
            <a:lvl6pPr lvl="5">
              <a:spcBef>
                <a:spcPts val="0"/>
              </a:spcBef>
              <a:buClr>
                <a:schemeClr val="lt1"/>
              </a:buClr>
              <a:buSzPct val="100000"/>
              <a:buFont typeface="Lato"/>
              <a:defRPr b="0" sz="4800">
                <a:solidFill>
                  <a:schemeClr val="lt1"/>
                </a:solidFill>
                <a:latin typeface="Lato"/>
                <a:ea typeface="Lato"/>
                <a:cs typeface="Lato"/>
                <a:sym typeface="Lato"/>
              </a:defRPr>
            </a:lvl6pPr>
            <a:lvl7pPr lvl="6">
              <a:spcBef>
                <a:spcPts val="0"/>
              </a:spcBef>
              <a:buClr>
                <a:schemeClr val="lt1"/>
              </a:buClr>
              <a:buSzPct val="100000"/>
              <a:buFont typeface="Lato"/>
              <a:defRPr b="0" sz="4800">
                <a:solidFill>
                  <a:schemeClr val="lt1"/>
                </a:solidFill>
                <a:latin typeface="Lato"/>
                <a:ea typeface="Lato"/>
                <a:cs typeface="Lato"/>
                <a:sym typeface="Lato"/>
              </a:defRPr>
            </a:lvl7pPr>
            <a:lvl8pPr lvl="7">
              <a:spcBef>
                <a:spcPts val="0"/>
              </a:spcBef>
              <a:buClr>
                <a:schemeClr val="lt1"/>
              </a:buClr>
              <a:buSzPct val="100000"/>
              <a:buFont typeface="Lato"/>
              <a:defRPr b="0" sz="4800">
                <a:solidFill>
                  <a:schemeClr val="lt1"/>
                </a:solidFill>
                <a:latin typeface="Lato"/>
                <a:ea typeface="Lato"/>
                <a:cs typeface="Lato"/>
                <a:sym typeface="Lato"/>
              </a:defRPr>
            </a:lvl8pPr>
            <a:lvl9pPr lvl="8">
              <a:spcBef>
                <a:spcPts val="0"/>
              </a:spcBef>
              <a:buClr>
                <a:schemeClr val="lt1"/>
              </a:buClr>
              <a:buSzPct val="100000"/>
              <a:buFont typeface="Lato"/>
              <a:defRPr b="0" sz="4800">
                <a:solidFill>
                  <a:schemeClr val="lt1"/>
                </a:solidFill>
                <a:latin typeface="Lato"/>
                <a:ea typeface="Lato"/>
                <a:cs typeface="Lato"/>
                <a:sym typeface="Lato"/>
              </a:defRPr>
            </a:lvl9pPr>
          </a:lstStyle>
          <a:p/>
        </p:txBody>
      </p:sp>
      <p:sp>
        <p:nvSpPr>
          <p:cNvPr id="37" name="Shape 37"/>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25"/>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1" name="Shape 41"/>
          <p:cNvSpPr txBox="1"/>
          <p:nvPr>
            <p:ph type="title"/>
          </p:nvPr>
        </p:nvSpPr>
        <p:spPr>
          <a:xfrm>
            <a:off x="265500" y="1107950"/>
            <a:ext cx="4045200" cy="16836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84520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9500" y="4230575"/>
            <a:ext cx="5998800" cy="5988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7" name="Shape 47"/>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zh-TW"/>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91350"/>
            <a:ext cx="8520600" cy="626100"/>
          </a:xfrm>
          <a:prstGeom prst="rect">
            <a:avLst/>
          </a:prstGeom>
          <a:noFill/>
          <a:ln>
            <a:noFill/>
          </a:ln>
        </p:spPr>
        <p:txBody>
          <a:bodyPr anchorCtr="0" anchor="t" bIns="91425" lIns="91425" rIns="91425" wrap="square" tIns="91425"/>
          <a:lstStyle>
            <a:lvl1pPr lvl="0">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Lato"/>
              <a:buChar char="●"/>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zh-TW"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1.png"/><Relationship Id="rId4" Type="http://schemas.openxmlformats.org/officeDocument/2006/relationships/hyperlink" Target="https://goo.gl/rvHcGB"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w3schools.com/TagS/tag_ol.asp" TargetMode="External"/><Relationship Id="rId4" Type="http://schemas.openxmlformats.org/officeDocument/2006/relationships/hyperlink" Target="https://www.w3schools.com/TagS/tag_ul.asp" TargetMode="External"/><Relationship Id="rId5" Type="http://schemas.openxmlformats.org/officeDocument/2006/relationships/hyperlink" Target="https://www.w3schools.com/TagS/tag_menu.asp" TargetMode="External"/><Relationship Id="rId6"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regexr.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7.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2980825" y="602700"/>
            <a:ext cx="3302100" cy="1872900"/>
          </a:xfrm>
          <a:prstGeom prst="rect">
            <a:avLst/>
          </a:prstGeom>
          <a:ln>
            <a:noFill/>
          </a:ln>
        </p:spPr>
        <p:txBody>
          <a:bodyPr anchorCtr="0" anchor="ctr" bIns="91425" lIns="91425" rIns="91425" wrap="square" tIns="91425">
            <a:noAutofit/>
          </a:bodyPr>
          <a:lstStyle/>
          <a:p>
            <a:pPr lvl="0">
              <a:spcBef>
                <a:spcPts val="0"/>
              </a:spcBef>
              <a:buNone/>
            </a:pPr>
            <a:r>
              <a:rPr lang="zh-TW"/>
              <a:t>Build Spider on Cloud</a:t>
            </a:r>
          </a:p>
        </p:txBody>
      </p:sp>
      <p:sp>
        <p:nvSpPr>
          <p:cNvPr id="60" name="Shape 60"/>
          <p:cNvSpPr txBox="1"/>
          <p:nvPr>
            <p:ph idx="1" type="subTitle"/>
          </p:nvPr>
        </p:nvSpPr>
        <p:spPr>
          <a:xfrm>
            <a:off x="3096288" y="3472930"/>
            <a:ext cx="2951400" cy="701400"/>
          </a:xfrm>
          <a:prstGeom prst="rect">
            <a:avLst/>
          </a:prstGeom>
        </p:spPr>
        <p:txBody>
          <a:bodyPr anchorCtr="0" anchor="b" bIns="91425" lIns="91425" rIns="91425" wrap="square" tIns="91425">
            <a:noAutofit/>
          </a:bodyPr>
          <a:lstStyle/>
          <a:p>
            <a:pPr lvl="0">
              <a:spcBef>
                <a:spcPts val="0"/>
              </a:spcBef>
              <a:buNone/>
            </a:pPr>
            <a:r>
              <a:rPr lang="zh-TW"/>
              <a:t>Workshop presented by Hall 2 IT team</a:t>
            </a:r>
          </a:p>
        </p:txBody>
      </p:sp>
      <p:pic>
        <p:nvPicPr>
          <p:cNvPr descr="h2IT2-1a.png" id="61" name="Shape 61"/>
          <p:cNvPicPr preferRelativeResize="0"/>
          <p:nvPr/>
        </p:nvPicPr>
        <p:blipFill>
          <a:blip r:embed="rId3">
            <a:alphaModFix/>
          </a:blip>
          <a:stretch>
            <a:fillRect/>
          </a:stretch>
        </p:blipFill>
        <p:spPr>
          <a:xfrm>
            <a:off x="3818700" y="1966325"/>
            <a:ext cx="1506602" cy="1506602"/>
          </a:xfrm>
          <a:prstGeom prst="rect">
            <a:avLst/>
          </a:prstGeom>
          <a:noFill/>
          <a:ln>
            <a:noFill/>
          </a:ln>
        </p:spPr>
      </p:pic>
      <p:sp>
        <p:nvSpPr>
          <p:cNvPr id="62" name="Shape 62"/>
          <p:cNvSpPr txBox="1"/>
          <p:nvPr/>
        </p:nvSpPr>
        <p:spPr>
          <a:xfrm>
            <a:off x="3784500" y="4598550"/>
            <a:ext cx="1575000" cy="325500"/>
          </a:xfrm>
          <a:prstGeom prst="rect">
            <a:avLst/>
          </a:prstGeom>
          <a:noFill/>
          <a:ln>
            <a:noFill/>
          </a:ln>
        </p:spPr>
        <p:txBody>
          <a:bodyPr anchorCtr="0" anchor="ctr" bIns="91425" lIns="91425" rIns="91425" wrap="square" tIns="91425">
            <a:noAutofit/>
          </a:bodyPr>
          <a:lstStyle/>
          <a:p>
            <a:pPr lvl="0" rtl="0" algn="ctr">
              <a:spcBef>
                <a:spcPts val="0"/>
              </a:spcBef>
              <a:buNone/>
            </a:pPr>
            <a:r>
              <a:rPr lang="zh-TW" sz="1100"/>
              <a:t>Github repo: </a:t>
            </a:r>
            <a:r>
              <a:rPr lang="zh-TW" sz="1100" u="sng">
                <a:solidFill>
                  <a:schemeClr val="hlink"/>
                </a:solidFill>
                <a:hlinkClick r:id="rId4"/>
              </a:rPr>
              <a:t>https://goo.gl/rvHcGB</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40625" y="340900"/>
            <a:ext cx="6066300" cy="626100"/>
          </a:xfrm>
          <a:prstGeom prst="rect">
            <a:avLst/>
          </a:prstGeom>
        </p:spPr>
        <p:txBody>
          <a:bodyPr anchorCtr="0" anchor="t" bIns="91425" lIns="91425" rIns="91425" wrap="square" tIns="91425">
            <a:noAutofit/>
          </a:bodyPr>
          <a:lstStyle/>
          <a:p>
            <a:pPr lvl="0">
              <a:spcBef>
                <a:spcPts val="0"/>
              </a:spcBef>
              <a:buNone/>
            </a:pPr>
            <a:r>
              <a:rPr lang="zh-TW"/>
              <a:t>How browsers render websites</a:t>
            </a:r>
          </a:p>
        </p:txBody>
      </p:sp>
      <p:pic>
        <p:nvPicPr>
          <p:cNvPr id="119" name="Shape 119"/>
          <p:cNvPicPr preferRelativeResize="0"/>
          <p:nvPr/>
        </p:nvPicPr>
        <p:blipFill>
          <a:blip r:embed="rId3">
            <a:alphaModFix/>
          </a:blip>
          <a:stretch>
            <a:fillRect/>
          </a:stretch>
        </p:blipFill>
        <p:spPr>
          <a:xfrm>
            <a:off x="801825" y="2746388"/>
            <a:ext cx="2143125" cy="2143125"/>
          </a:xfrm>
          <a:prstGeom prst="rect">
            <a:avLst/>
          </a:prstGeom>
          <a:noFill/>
          <a:ln>
            <a:noFill/>
          </a:ln>
        </p:spPr>
      </p:pic>
      <p:pic>
        <p:nvPicPr>
          <p:cNvPr id="120" name="Shape 120"/>
          <p:cNvPicPr preferRelativeResize="0"/>
          <p:nvPr/>
        </p:nvPicPr>
        <p:blipFill>
          <a:blip r:embed="rId4">
            <a:alphaModFix/>
          </a:blip>
          <a:stretch>
            <a:fillRect/>
          </a:stretch>
        </p:blipFill>
        <p:spPr>
          <a:xfrm>
            <a:off x="6779900" y="2791762"/>
            <a:ext cx="2052401" cy="2052399"/>
          </a:xfrm>
          <a:prstGeom prst="rect">
            <a:avLst/>
          </a:prstGeom>
          <a:noFill/>
          <a:ln>
            <a:noFill/>
          </a:ln>
        </p:spPr>
      </p:pic>
      <p:cxnSp>
        <p:nvCxnSpPr>
          <p:cNvPr id="121" name="Shape 121"/>
          <p:cNvCxnSpPr/>
          <p:nvPr/>
        </p:nvCxnSpPr>
        <p:spPr>
          <a:xfrm flipH="1" rot="10800000">
            <a:off x="3216175" y="3998150"/>
            <a:ext cx="3292500" cy="12600"/>
          </a:xfrm>
          <a:prstGeom prst="straightConnector1">
            <a:avLst/>
          </a:prstGeom>
          <a:noFill/>
          <a:ln cap="flat" cmpd="sng" w="38100">
            <a:solidFill>
              <a:schemeClr val="dk2"/>
            </a:solidFill>
            <a:prstDash val="solid"/>
            <a:round/>
            <a:headEnd len="lg" w="lg" type="none"/>
            <a:tailEnd len="lg" w="lg" type="triangle"/>
          </a:ln>
        </p:spPr>
      </p:cxnSp>
      <p:cxnSp>
        <p:nvCxnSpPr>
          <p:cNvPr id="122" name="Shape 122"/>
          <p:cNvCxnSpPr/>
          <p:nvPr/>
        </p:nvCxnSpPr>
        <p:spPr>
          <a:xfrm rot="10800000">
            <a:off x="3140625" y="3304450"/>
            <a:ext cx="3368100" cy="0"/>
          </a:xfrm>
          <a:prstGeom prst="straightConnector1">
            <a:avLst/>
          </a:prstGeom>
          <a:noFill/>
          <a:ln cap="flat" cmpd="sng" w="38100">
            <a:solidFill>
              <a:schemeClr val="dk2"/>
            </a:solidFill>
            <a:prstDash val="solid"/>
            <a:round/>
            <a:headEnd len="lg" w="lg" type="none"/>
            <a:tailEnd len="lg" w="lg" type="triangle"/>
          </a:ln>
        </p:spPr>
      </p:cxnSp>
      <p:sp>
        <p:nvSpPr>
          <p:cNvPr id="123" name="Shape 123"/>
          <p:cNvSpPr txBox="1"/>
          <p:nvPr/>
        </p:nvSpPr>
        <p:spPr>
          <a:xfrm>
            <a:off x="1442438" y="2451975"/>
            <a:ext cx="861900" cy="390900"/>
          </a:xfrm>
          <a:prstGeom prst="rect">
            <a:avLst/>
          </a:prstGeom>
          <a:noFill/>
          <a:ln>
            <a:noFill/>
          </a:ln>
        </p:spPr>
        <p:txBody>
          <a:bodyPr anchorCtr="0" anchor="t" bIns="91425" lIns="91425" rIns="91425" wrap="square" tIns="91425">
            <a:noAutofit/>
          </a:bodyPr>
          <a:lstStyle/>
          <a:p>
            <a:pPr lvl="0">
              <a:spcBef>
                <a:spcPts val="0"/>
              </a:spcBef>
              <a:buNone/>
            </a:pPr>
            <a:r>
              <a:rPr lang="zh-TW"/>
              <a:t>Browser</a:t>
            </a:r>
          </a:p>
        </p:txBody>
      </p:sp>
      <p:sp>
        <p:nvSpPr>
          <p:cNvPr id="124" name="Shape 124"/>
          <p:cNvSpPr txBox="1"/>
          <p:nvPr/>
        </p:nvSpPr>
        <p:spPr>
          <a:xfrm>
            <a:off x="7310013" y="2376300"/>
            <a:ext cx="861900" cy="390900"/>
          </a:xfrm>
          <a:prstGeom prst="rect">
            <a:avLst/>
          </a:prstGeom>
          <a:noFill/>
          <a:ln>
            <a:noFill/>
          </a:ln>
        </p:spPr>
        <p:txBody>
          <a:bodyPr anchorCtr="0" anchor="t" bIns="91425" lIns="91425" rIns="91425" wrap="square" tIns="91425">
            <a:noAutofit/>
          </a:bodyPr>
          <a:lstStyle/>
          <a:p>
            <a:pPr lvl="0" rtl="0">
              <a:spcBef>
                <a:spcPts val="0"/>
              </a:spcBef>
              <a:buNone/>
            </a:pPr>
            <a:r>
              <a:rPr lang="zh-TW"/>
              <a:t>Server</a:t>
            </a:r>
          </a:p>
        </p:txBody>
      </p:sp>
      <p:sp>
        <p:nvSpPr>
          <p:cNvPr id="125" name="Shape 125"/>
          <p:cNvSpPr txBox="1"/>
          <p:nvPr/>
        </p:nvSpPr>
        <p:spPr>
          <a:xfrm>
            <a:off x="4270425" y="4206150"/>
            <a:ext cx="861900" cy="390900"/>
          </a:xfrm>
          <a:prstGeom prst="rect">
            <a:avLst/>
          </a:prstGeom>
          <a:noFill/>
          <a:ln>
            <a:noFill/>
          </a:ln>
        </p:spPr>
        <p:txBody>
          <a:bodyPr anchorCtr="0" anchor="t" bIns="91425" lIns="91425" rIns="91425" wrap="square" tIns="91425">
            <a:noAutofit/>
          </a:bodyPr>
          <a:lstStyle/>
          <a:p>
            <a:pPr lvl="0" rtl="0">
              <a:spcBef>
                <a:spcPts val="0"/>
              </a:spcBef>
              <a:buNone/>
            </a:pPr>
            <a:r>
              <a:rPr lang="zh-TW"/>
              <a:t>Request</a:t>
            </a:r>
          </a:p>
        </p:txBody>
      </p:sp>
      <p:pic>
        <p:nvPicPr>
          <p:cNvPr id="126" name="Shape 126"/>
          <p:cNvPicPr preferRelativeResize="0"/>
          <p:nvPr/>
        </p:nvPicPr>
        <p:blipFill>
          <a:blip r:embed="rId5">
            <a:alphaModFix/>
          </a:blip>
          <a:stretch>
            <a:fillRect/>
          </a:stretch>
        </p:blipFill>
        <p:spPr>
          <a:xfrm>
            <a:off x="4031513" y="1444975"/>
            <a:ext cx="1661802" cy="1661802"/>
          </a:xfrm>
          <a:prstGeom prst="rect">
            <a:avLst/>
          </a:prstGeom>
          <a:noFill/>
          <a:ln>
            <a:noFill/>
          </a:ln>
        </p:spPr>
      </p:pic>
      <p:cxnSp>
        <p:nvCxnSpPr>
          <p:cNvPr id="127" name="Shape 127"/>
          <p:cNvCxnSpPr/>
          <p:nvPr/>
        </p:nvCxnSpPr>
        <p:spPr>
          <a:xfrm rot="10800000">
            <a:off x="1870400" y="2036175"/>
            <a:ext cx="6000" cy="479400"/>
          </a:xfrm>
          <a:prstGeom prst="straightConnector1">
            <a:avLst/>
          </a:prstGeom>
          <a:noFill/>
          <a:ln cap="flat" cmpd="sng" w="38100">
            <a:solidFill>
              <a:schemeClr val="dk2"/>
            </a:solidFill>
            <a:prstDash val="solid"/>
            <a:round/>
            <a:headEnd len="lg" w="lg" type="none"/>
            <a:tailEnd len="lg" w="lg" type="triangle"/>
          </a:ln>
        </p:spPr>
      </p:cxnSp>
      <p:pic>
        <p:nvPicPr>
          <p:cNvPr id="128" name="Shape 128"/>
          <p:cNvPicPr preferRelativeResize="0"/>
          <p:nvPr/>
        </p:nvPicPr>
        <p:blipFill>
          <a:blip r:embed="rId6">
            <a:alphaModFix/>
          </a:blip>
          <a:stretch>
            <a:fillRect/>
          </a:stretch>
        </p:blipFill>
        <p:spPr>
          <a:xfrm>
            <a:off x="682100" y="215475"/>
            <a:ext cx="2188266" cy="1731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id="133" name="Shape 133"/>
          <p:cNvPicPr preferRelativeResize="0"/>
          <p:nvPr/>
        </p:nvPicPr>
        <p:blipFill>
          <a:blip r:embed="rId3">
            <a:alphaModFix/>
          </a:blip>
          <a:stretch>
            <a:fillRect/>
          </a:stretch>
        </p:blipFill>
        <p:spPr>
          <a:xfrm>
            <a:off x="311700" y="1119288"/>
            <a:ext cx="4419600" cy="2219325"/>
          </a:xfrm>
          <a:prstGeom prst="rect">
            <a:avLst/>
          </a:prstGeom>
          <a:noFill/>
          <a:ln>
            <a:noFill/>
          </a:ln>
        </p:spPr>
      </p:pic>
      <p:sp>
        <p:nvSpPr>
          <p:cNvPr id="134" name="Shape 134"/>
          <p:cNvSpPr txBox="1"/>
          <p:nvPr>
            <p:ph type="title"/>
          </p:nvPr>
        </p:nvSpPr>
        <p:spPr>
          <a:xfrm>
            <a:off x="311700" y="391350"/>
            <a:ext cx="8520600" cy="626100"/>
          </a:xfrm>
          <a:prstGeom prst="rect">
            <a:avLst/>
          </a:prstGeom>
        </p:spPr>
        <p:txBody>
          <a:bodyPr anchorCtr="0" anchor="t" bIns="91425" lIns="91425" rIns="91425" wrap="square" tIns="91425">
            <a:noAutofit/>
          </a:bodyPr>
          <a:lstStyle/>
          <a:p>
            <a:pPr lvl="0">
              <a:spcBef>
                <a:spcPts val="0"/>
              </a:spcBef>
              <a:buNone/>
            </a:pPr>
            <a:r>
              <a:rPr lang="zh-TW"/>
              <a:t>How a spider works?</a:t>
            </a:r>
          </a:p>
        </p:txBody>
      </p:sp>
      <p:pic>
        <p:nvPicPr>
          <p:cNvPr id="135" name="Shape 135"/>
          <p:cNvPicPr preferRelativeResize="0"/>
          <p:nvPr/>
        </p:nvPicPr>
        <p:blipFill>
          <a:blip r:embed="rId4">
            <a:alphaModFix/>
          </a:blip>
          <a:stretch>
            <a:fillRect/>
          </a:stretch>
        </p:blipFill>
        <p:spPr>
          <a:xfrm>
            <a:off x="1812950" y="3076300"/>
            <a:ext cx="2413675" cy="1767850"/>
          </a:xfrm>
          <a:prstGeom prst="rect">
            <a:avLst/>
          </a:prstGeom>
          <a:noFill/>
          <a:ln>
            <a:noFill/>
          </a:ln>
        </p:spPr>
      </p:pic>
      <p:pic>
        <p:nvPicPr>
          <p:cNvPr id="136" name="Shape 136"/>
          <p:cNvPicPr preferRelativeResize="0"/>
          <p:nvPr/>
        </p:nvPicPr>
        <p:blipFill>
          <a:blip r:embed="rId5">
            <a:alphaModFix/>
          </a:blip>
          <a:stretch>
            <a:fillRect/>
          </a:stretch>
        </p:blipFill>
        <p:spPr>
          <a:xfrm>
            <a:off x="6779900" y="2791762"/>
            <a:ext cx="2052401" cy="2052399"/>
          </a:xfrm>
          <a:prstGeom prst="rect">
            <a:avLst/>
          </a:prstGeom>
          <a:noFill/>
          <a:ln>
            <a:noFill/>
          </a:ln>
        </p:spPr>
      </p:pic>
      <p:cxnSp>
        <p:nvCxnSpPr>
          <p:cNvPr id="137" name="Shape 137"/>
          <p:cNvCxnSpPr/>
          <p:nvPr/>
        </p:nvCxnSpPr>
        <p:spPr>
          <a:xfrm>
            <a:off x="4410175" y="4226825"/>
            <a:ext cx="1738200" cy="18600"/>
          </a:xfrm>
          <a:prstGeom prst="straightConnector1">
            <a:avLst/>
          </a:prstGeom>
          <a:noFill/>
          <a:ln cap="flat" cmpd="sng" w="38100">
            <a:solidFill>
              <a:schemeClr val="dk2"/>
            </a:solidFill>
            <a:prstDash val="solid"/>
            <a:round/>
            <a:headEnd len="lg" w="lg" type="none"/>
            <a:tailEnd len="lg" w="lg" type="triangle"/>
          </a:ln>
        </p:spPr>
      </p:cxnSp>
      <p:cxnSp>
        <p:nvCxnSpPr>
          <p:cNvPr id="138" name="Shape 138"/>
          <p:cNvCxnSpPr/>
          <p:nvPr/>
        </p:nvCxnSpPr>
        <p:spPr>
          <a:xfrm flipH="1">
            <a:off x="4349050" y="3551550"/>
            <a:ext cx="1799400" cy="23400"/>
          </a:xfrm>
          <a:prstGeom prst="straightConnector1">
            <a:avLst/>
          </a:prstGeom>
          <a:noFill/>
          <a:ln cap="flat" cmpd="sng" w="38100">
            <a:solidFill>
              <a:schemeClr val="dk2"/>
            </a:solidFill>
            <a:prstDash val="solid"/>
            <a:round/>
            <a:headEnd len="lg" w="lg" type="none"/>
            <a:tailEnd len="lg" w="lg" type="triangle"/>
          </a:ln>
        </p:spPr>
      </p:cxnSp>
      <p:sp>
        <p:nvSpPr>
          <p:cNvPr id="139" name="Shape 139"/>
          <p:cNvSpPr txBox="1"/>
          <p:nvPr/>
        </p:nvSpPr>
        <p:spPr>
          <a:xfrm>
            <a:off x="4730500" y="4453250"/>
            <a:ext cx="861900" cy="390900"/>
          </a:xfrm>
          <a:prstGeom prst="rect">
            <a:avLst/>
          </a:prstGeom>
          <a:noFill/>
          <a:ln>
            <a:noFill/>
          </a:ln>
        </p:spPr>
        <p:txBody>
          <a:bodyPr anchorCtr="0" anchor="t" bIns="91425" lIns="91425" rIns="91425" wrap="square" tIns="91425">
            <a:noAutofit/>
          </a:bodyPr>
          <a:lstStyle/>
          <a:p>
            <a:pPr lvl="0" rtl="0">
              <a:spcBef>
                <a:spcPts val="0"/>
              </a:spcBef>
              <a:buNone/>
            </a:pPr>
            <a:r>
              <a:rPr lang="zh-TW"/>
              <a:t>Request</a:t>
            </a:r>
          </a:p>
        </p:txBody>
      </p:sp>
      <p:pic>
        <p:nvPicPr>
          <p:cNvPr id="140" name="Shape 140"/>
          <p:cNvPicPr preferRelativeResize="0"/>
          <p:nvPr/>
        </p:nvPicPr>
        <p:blipFill>
          <a:blip r:embed="rId6">
            <a:alphaModFix/>
          </a:blip>
          <a:stretch>
            <a:fillRect/>
          </a:stretch>
        </p:blipFill>
        <p:spPr>
          <a:xfrm>
            <a:off x="5036038" y="1740850"/>
            <a:ext cx="1661802" cy="1661802"/>
          </a:xfrm>
          <a:prstGeom prst="rect">
            <a:avLst/>
          </a:prstGeom>
          <a:noFill/>
          <a:ln>
            <a:noFill/>
          </a:ln>
        </p:spPr>
      </p:pic>
      <p:sp>
        <p:nvSpPr>
          <p:cNvPr id="141" name="Shape 141"/>
          <p:cNvSpPr txBox="1"/>
          <p:nvPr/>
        </p:nvSpPr>
        <p:spPr>
          <a:xfrm>
            <a:off x="7310013" y="2376300"/>
            <a:ext cx="861900" cy="390900"/>
          </a:xfrm>
          <a:prstGeom prst="rect">
            <a:avLst/>
          </a:prstGeom>
          <a:noFill/>
          <a:ln>
            <a:noFill/>
          </a:ln>
        </p:spPr>
        <p:txBody>
          <a:bodyPr anchorCtr="0" anchor="t" bIns="91425" lIns="91425" rIns="91425" wrap="square" tIns="91425">
            <a:noAutofit/>
          </a:bodyPr>
          <a:lstStyle/>
          <a:p>
            <a:pPr lvl="0" rtl="0">
              <a:spcBef>
                <a:spcPts val="0"/>
              </a:spcBef>
              <a:buNone/>
            </a:pPr>
            <a:r>
              <a:rPr lang="zh-TW"/>
              <a:t>Server</a:t>
            </a:r>
          </a:p>
        </p:txBody>
      </p:sp>
      <p:sp>
        <p:nvSpPr>
          <p:cNvPr id="142" name="Shape 142"/>
          <p:cNvSpPr/>
          <p:nvPr/>
        </p:nvSpPr>
        <p:spPr>
          <a:xfrm>
            <a:off x="886100" y="2464800"/>
            <a:ext cx="3799200" cy="435000"/>
          </a:xfrm>
          <a:prstGeom prst="rect">
            <a:avLst/>
          </a:prstGeom>
          <a:noFill/>
          <a:ln cap="flat" cmpd="sng" w="76200">
            <a:solidFill>
              <a:schemeClr val="dk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391350"/>
            <a:ext cx="8520600" cy="626100"/>
          </a:xfrm>
          <a:prstGeom prst="rect">
            <a:avLst/>
          </a:prstGeom>
        </p:spPr>
        <p:txBody>
          <a:bodyPr anchorCtr="0" anchor="t" bIns="91425" lIns="91425" rIns="91425" wrap="square" tIns="91425">
            <a:noAutofit/>
          </a:bodyPr>
          <a:lstStyle/>
          <a:p>
            <a:pPr lvl="0">
              <a:spcBef>
                <a:spcPts val="0"/>
              </a:spcBef>
              <a:buNone/>
            </a:pPr>
            <a:r>
              <a:rPr lang="zh-TW"/>
              <a:t>Brief Introduction on HTML code</a:t>
            </a:r>
          </a:p>
        </p:txBody>
      </p:sp>
      <p:sp>
        <p:nvSpPr>
          <p:cNvPr id="148" name="Shape 148"/>
          <p:cNvSpPr txBox="1"/>
          <p:nvPr/>
        </p:nvSpPr>
        <p:spPr>
          <a:xfrm>
            <a:off x="311700" y="1152475"/>
            <a:ext cx="8520600" cy="3416400"/>
          </a:xfrm>
          <a:prstGeom prst="rect">
            <a:avLst/>
          </a:prstGeom>
          <a:noFill/>
          <a:ln>
            <a:noFill/>
          </a:ln>
        </p:spPr>
        <p:txBody>
          <a:bodyPr anchorCtr="0" anchor="t" bIns="91425" lIns="91425" rIns="91425" wrap="square" tIns="91425">
            <a:noAutofit/>
          </a:bodyPr>
          <a:lstStyle/>
          <a:p>
            <a:pPr lvl="0" marR="0" rtl="0" algn="l">
              <a:lnSpc>
                <a:spcPct val="200000"/>
              </a:lnSpc>
              <a:spcBef>
                <a:spcPts val="0"/>
              </a:spcBef>
              <a:spcAft>
                <a:spcPts val="0"/>
              </a:spcAft>
              <a:buNone/>
            </a:pPr>
            <a:r>
              <a:t/>
            </a:r>
            <a:endParaRPr b="1" i="1" sz="1800">
              <a:solidFill>
                <a:schemeClr val="dk1"/>
              </a:solidFill>
              <a:latin typeface="Calibri"/>
              <a:ea typeface="Calibri"/>
              <a:cs typeface="Calibri"/>
              <a:sym typeface="Calibri"/>
            </a:endParaRPr>
          </a:p>
          <a:p>
            <a:pPr indent="-254000" lvl="0" marL="254000" marR="0" rtl="0" algn="l">
              <a:lnSpc>
                <a:spcPct val="200000"/>
              </a:lnSpc>
              <a:spcBef>
                <a:spcPts val="0"/>
              </a:spcBef>
              <a:spcAft>
                <a:spcPts val="0"/>
              </a:spcAft>
              <a:buClr>
                <a:schemeClr val="dk1"/>
              </a:buClr>
              <a:buSzPct val="100000"/>
              <a:buFont typeface="Noto Sans Symbols"/>
              <a:buChar char="➢"/>
            </a:pPr>
            <a:r>
              <a:rPr b="1" i="1" lang="zh-TW" sz="1800" u="none" cap="none" strike="noStrike">
                <a:solidFill>
                  <a:schemeClr val="dk1"/>
                </a:solidFill>
                <a:latin typeface="Calibri"/>
                <a:ea typeface="Calibri"/>
                <a:cs typeface="Calibri"/>
                <a:sym typeface="Calibri"/>
              </a:rPr>
              <a:t>Hypertext Markup Language (HTML) </a:t>
            </a:r>
            <a:r>
              <a:rPr b="0" i="0" lang="zh-TW" sz="1800" u="none" cap="none" strike="noStrike">
                <a:solidFill>
                  <a:schemeClr val="dk1"/>
                </a:solidFill>
                <a:latin typeface="Calibri"/>
                <a:ea typeface="Calibri"/>
                <a:cs typeface="Calibri"/>
                <a:sym typeface="Calibri"/>
              </a:rPr>
              <a:t>is the main language for writing webpages.</a:t>
            </a:r>
          </a:p>
          <a:p>
            <a:pPr indent="-254000" lvl="0" marL="254000" marR="0" rtl="0" algn="l">
              <a:lnSpc>
                <a:spcPct val="200000"/>
              </a:lnSpc>
              <a:spcBef>
                <a:spcPts val="800"/>
              </a:spcBef>
              <a:spcAft>
                <a:spcPts val="0"/>
              </a:spcAft>
              <a:buClr>
                <a:schemeClr val="dk1"/>
              </a:buClr>
              <a:buSzPct val="100000"/>
              <a:buFont typeface="Noto Sans Symbols"/>
              <a:buChar char="➢"/>
            </a:pPr>
            <a:r>
              <a:rPr b="0" i="0" lang="zh-TW" sz="1800" u="none" cap="none" strike="noStrike">
                <a:solidFill>
                  <a:schemeClr val="dk1"/>
                </a:solidFill>
                <a:latin typeface="Calibri"/>
                <a:ea typeface="Calibri"/>
                <a:cs typeface="Calibri"/>
                <a:sym typeface="Calibri"/>
              </a:rPr>
              <a:t>&lt;tag&gt; and examples </a:t>
            </a:r>
          </a:p>
          <a:p>
            <a:pPr indent="-254000" lvl="0" marL="254000" marR="0" rtl="0" algn="l">
              <a:lnSpc>
                <a:spcPct val="200000"/>
              </a:lnSpc>
              <a:spcBef>
                <a:spcPts val="800"/>
              </a:spcBef>
              <a:buClr>
                <a:schemeClr val="dk1"/>
              </a:buClr>
              <a:buSzPct val="100000"/>
              <a:buFont typeface="Noto Sans Symbols"/>
              <a:buChar char="➢"/>
            </a:pPr>
            <a:r>
              <a:rPr b="0" i="0" lang="zh-TW" sz="1800" u="none" cap="none" strike="noStrike">
                <a:solidFill>
                  <a:schemeClr val="dk1"/>
                </a:solidFill>
                <a:latin typeface="Calibri"/>
                <a:ea typeface="Calibri"/>
                <a:cs typeface="Calibri"/>
                <a:sym typeface="Calibri"/>
              </a:rPr>
              <a:t>HTML Attributes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nvSpPr>
        <p:spPr>
          <a:xfrm>
            <a:off x="623390" y="65721"/>
            <a:ext cx="8520600" cy="3416400"/>
          </a:xfrm>
          <a:prstGeom prst="rect">
            <a:avLst/>
          </a:prstGeom>
          <a:noFill/>
          <a:ln>
            <a:noFill/>
          </a:ln>
        </p:spPr>
        <p:txBody>
          <a:bodyPr anchorCtr="0" anchor="t" bIns="91425" lIns="91425" rIns="91425" wrap="square" tIns="91425">
            <a:noAutofit/>
          </a:bodyPr>
          <a:lstStyle/>
          <a:p>
            <a:pPr indent="-254000" lvl="0" marL="254000" marR="0" rtl="0" algn="l">
              <a:lnSpc>
                <a:spcPct val="90000"/>
              </a:lnSpc>
              <a:spcBef>
                <a:spcPts val="0"/>
              </a:spcBef>
              <a:spcAft>
                <a:spcPts val="0"/>
              </a:spcAft>
              <a:buClr>
                <a:schemeClr val="dk1"/>
              </a:buClr>
              <a:buFont typeface="Noto Sans Symbols"/>
              <a:buNone/>
            </a:pPr>
            <a:r>
              <a:t/>
            </a:r>
            <a:endParaRPr b="0" i="0" sz="1800" u="none" cap="none" strike="noStrike">
              <a:solidFill>
                <a:schemeClr val="dk1"/>
              </a:solidFill>
              <a:latin typeface="Calibri"/>
              <a:ea typeface="Calibri"/>
              <a:cs typeface="Calibri"/>
              <a:sym typeface="Calibri"/>
            </a:endParaRPr>
          </a:p>
          <a:p>
            <a:pPr indent="-254000" lvl="0" marL="254000" marR="0" rtl="0" algn="l">
              <a:lnSpc>
                <a:spcPct val="90000"/>
              </a:lnSpc>
              <a:spcBef>
                <a:spcPts val="800"/>
              </a:spcBef>
              <a:spcAft>
                <a:spcPts val="0"/>
              </a:spcAft>
              <a:buClr>
                <a:schemeClr val="dk1"/>
              </a:buClr>
              <a:buSzPct val="100000"/>
              <a:buFont typeface="Noto Sans Symbols"/>
              <a:buChar char="➢"/>
            </a:pPr>
            <a:r>
              <a:rPr b="0" i="0" lang="zh-TW" sz="1800" u="none" cap="none" strike="noStrike">
                <a:solidFill>
                  <a:schemeClr val="dk1"/>
                </a:solidFill>
                <a:latin typeface="Calibri"/>
                <a:ea typeface="Calibri"/>
                <a:cs typeface="Calibri"/>
                <a:sym typeface="Calibri"/>
              </a:rPr>
              <a:t>Tags </a:t>
            </a:r>
          </a:p>
          <a:p>
            <a:pPr indent="0" lvl="0" marL="0" marR="0" rtl="0" algn="l">
              <a:lnSpc>
                <a:spcPct val="90000"/>
              </a:lnSpc>
              <a:spcBef>
                <a:spcPts val="800"/>
              </a:spcBef>
              <a:spcAft>
                <a:spcPts val="0"/>
              </a:spcAft>
              <a:buClr>
                <a:schemeClr val="dk1"/>
              </a:buClr>
              <a:buSzPct val="25000"/>
              <a:buFont typeface="Arial"/>
              <a:buNone/>
            </a:pPr>
            <a:r>
              <a:rPr b="0" i="0" lang="zh-TW" sz="1800" u="none" cap="none" strike="noStrike">
                <a:solidFill>
                  <a:schemeClr val="dk1"/>
                </a:solidFill>
                <a:latin typeface="Calibri"/>
                <a:ea typeface="Calibri"/>
                <a:cs typeface="Calibri"/>
                <a:sym typeface="Calibri"/>
              </a:rPr>
              <a:t>      In an html file, all html contents are enclosed between the start and end tags.</a:t>
            </a:r>
          </a:p>
          <a:p>
            <a:pPr indent="0" lvl="0" marL="0" marR="0" rtl="0" algn="ctr">
              <a:lnSpc>
                <a:spcPct val="90000"/>
              </a:lnSpc>
              <a:spcBef>
                <a:spcPts val="800"/>
              </a:spcBef>
              <a:spcAft>
                <a:spcPts val="0"/>
              </a:spcAft>
              <a:buClr>
                <a:schemeClr val="dk1"/>
              </a:buClr>
              <a:buSzPct val="25000"/>
              <a:buFont typeface="Arial"/>
              <a:buNone/>
            </a:pPr>
            <a:r>
              <a:rPr b="0" i="0" lang="zh-TW" sz="1800" u="none" cap="none" strike="noStrike">
                <a:solidFill>
                  <a:schemeClr val="dk1"/>
                </a:solidFill>
                <a:latin typeface="Calibri"/>
                <a:ea typeface="Calibri"/>
                <a:cs typeface="Calibri"/>
                <a:sym typeface="Calibri"/>
              </a:rPr>
              <a:t>&lt;html&gt; &lt;/html&gt;</a:t>
            </a:r>
          </a:p>
          <a:p>
            <a:pPr indent="0" lvl="0" marL="0" marR="0" rtl="0" algn="l">
              <a:lnSpc>
                <a:spcPct val="90000"/>
              </a:lnSpc>
              <a:spcBef>
                <a:spcPts val="800"/>
              </a:spcBef>
              <a:spcAft>
                <a:spcPts val="0"/>
              </a:spcAft>
              <a:buClr>
                <a:schemeClr val="dk1"/>
              </a:buClr>
              <a:buFont typeface="Arial"/>
              <a:buNone/>
            </a:pPr>
            <a:r>
              <a:t/>
            </a:r>
            <a:endParaRPr b="0" i="0" sz="1800" u="none" cap="none" strike="noStrike">
              <a:solidFill>
                <a:schemeClr val="dk1"/>
              </a:solidFill>
              <a:latin typeface="Calibri"/>
              <a:ea typeface="Calibri"/>
              <a:cs typeface="Calibri"/>
              <a:sym typeface="Calibri"/>
            </a:endParaRPr>
          </a:p>
          <a:p>
            <a:pPr indent="-254000" lvl="0" marL="254000" marR="0" rtl="0" algn="l">
              <a:lnSpc>
                <a:spcPct val="90000"/>
              </a:lnSpc>
              <a:spcBef>
                <a:spcPts val="800"/>
              </a:spcBef>
              <a:buClr>
                <a:schemeClr val="dk1"/>
              </a:buClr>
              <a:buFont typeface="Noto Sans Symbols"/>
              <a:buNone/>
            </a:pPr>
            <a:r>
              <a:t/>
            </a:r>
            <a:endParaRPr b="0" i="0" sz="1800" u="none" cap="none" strike="noStrike">
              <a:solidFill>
                <a:schemeClr val="dk1"/>
              </a:solidFill>
              <a:latin typeface="Calibri"/>
              <a:ea typeface="Calibri"/>
              <a:cs typeface="Calibri"/>
              <a:sym typeface="Calibri"/>
            </a:endParaRPr>
          </a:p>
        </p:txBody>
      </p:sp>
      <p:pic>
        <p:nvPicPr>
          <p:cNvPr id="154" name="Shape 154"/>
          <p:cNvPicPr preferRelativeResize="0"/>
          <p:nvPr/>
        </p:nvPicPr>
        <p:blipFill rotWithShape="1">
          <a:blip r:embed="rId3">
            <a:alphaModFix/>
          </a:blip>
          <a:srcRect b="0" l="0" r="0" t="0"/>
          <a:stretch/>
        </p:blipFill>
        <p:spPr>
          <a:xfrm>
            <a:off x="754271" y="1623430"/>
            <a:ext cx="7233177" cy="316471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nvSpPr>
        <p:spPr>
          <a:xfrm>
            <a:off x="195790" y="350871"/>
            <a:ext cx="8520600" cy="3416400"/>
          </a:xfrm>
          <a:prstGeom prst="rect">
            <a:avLst/>
          </a:prstGeom>
          <a:noFill/>
          <a:ln>
            <a:noFill/>
          </a:ln>
        </p:spPr>
        <p:txBody>
          <a:bodyPr anchorCtr="0" anchor="t" bIns="91425" lIns="91425" rIns="91425" wrap="square" tIns="91425">
            <a:noAutofit/>
          </a:bodyPr>
          <a:lstStyle/>
          <a:p>
            <a:pPr indent="-254000" lvl="0" marL="254000" marR="0" rtl="0" algn="l">
              <a:lnSpc>
                <a:spcPct val="90000"/>
              </a:lnSpc>
              <a:spcBef>
                <a:spcPts val="0"/>
              </a:spcBef>
              <a:spcAft>
                <a:spcPts val="0"/>
              </a:spcAft>
              <a:buClr>
                <a:schemeClr val="dk1"/>
              </a:buClr>
              <a:buFont typeface="Noto Sans Symbols"/>
              <a:buNone/>
            </a:pPr>
            <a:r>
              <a:t/>
            </a:r>
            <a:endParaRPr b="0" i="0" sz="1800" u="none" cap="none" strike="noStrike">
              <a:solidFill>
                <a:schemeClr val="dk1"/>
              </a:solidFill>
              <a:latin typeface="Calibri"/>
              <a:ea typeface="Calibri"/>
              <a:cs typeface="Calibri"/>
              <a:sym typeface="Calibri"/>
            </a:endParaRPr>
          </a:p>
          <a:p>
            <a:pPr indent="-254000" lvl="0" marL="254000" marR="0" rtl="0" algn="l">
              <a:lnSpc>
                <a:spcPct val="90000"/>
              </a:lnSpc>
              <a:spcBef>
                <a:spcPts val="800"/>
              </a:spcBef>
              <a:spcAft>
                <a:spcPts val="0"/>
              </a:spcAft>
              <a:buClr>
                <a:schemeClr val="dk1"/>
              </a:buClr>
              <a:buSzPct val="100000"/>
              <a:buFont typeface="Noto Sans Symbols"/>
              <a:buChar char="➢"/>
            </a:pPr>
            <a:r>
              <a:rPr b="0" i="0" lang="zh-TW" sz="1800" u="none" cap="none" strike="noStrike">
                <a:solidFill>
                  <a:schemeClr val="dk1"/>
                </a:solidFill>
                <a:latin typeface="Calibri"/>
                <a:ea typeface="Calibri"/>
                <a:cs typeface="Calibri"/>
                <a:sym typeface="Calibri"/>
              </a:rPr>
              <a:t>Head section and body section</a:t>
            </a:r>
          </a:p>
          <a:p>
            <a:pPr indent="-254000" lvl="0" marL="254000" marR="0" rtl="0" algn="l">
              <a:lnSpc>
                <a:spcPct val="90000"/>
              </a:lnSpc>
              <a:spcBef>
                <a:spcPts val="800"/>
              </a:spcBef>
              <a:buClr>
                <a:schemeClr val="dk1"/>
              </a:buClr>
              <a:buFont typeface="Noto Sans Symbols"/>
              <a:buNone/>
            </a:pPr>
            <a:r>
              <a:t/>
            </a:r>
            <a:endParaRPr b="0" i="0" sz="1800" u="none" cap="none" strike="noStrike">
              <a:solidFill>
                <a:schemeClr val="dk1"/>
              </a:solidFill>
              <a:latin typeface="Calibri"/>
              <a:ea typeface="Calibri"/>
              <a:cs typeface="Calibri"/>
              <a:sym typeface="Calibri"/>
            </a:endParaRPr>
          </a:p>
        </p:txBody>
      </p:sp>
      <p:pic>
        <p:nvPicPr>
          <p:cNvPr id="160" name="Shape 160"/>
          <p:cNvPicPr preferRelativeResize="0"/>
          <p:nvPr/>
        </p:nvPicPr>
        <p:blipFill rotWithShape="1">
          <a:blip r:embed="rId3">
            <a:alphaModFix/>
          </a:blip>
          <a:srcRect b="0" l="0" r="0" t="0"/>
          <a:stretch/>
        </p:blipFill>
        <p:spPr>
          <a:xfrm>
            <a:off x="458252" y="1252904"/>
            <a:ext cx="8521290" cy="372829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nvSpPr>
        <p:spPr>
          <a:xfrm>
            <a:off x="195890" y="237967"/>
            <a:ext cx="8948100" cy="3416400"/>
          </a:xfrm>
          <a:prstGeom prst="rect">
            <a:avLst/>
          </a:prstGeom>
          <a:noFill/>
          <a:ln>
            <a:noFill/>
          </a:ln>
        </p:spPr>
        <p:txBody>
          <a:bodyPr anchorCtr="0" anchor="t" bIns="91425" lIns="91425" rIns="91425" wrap="square" tIns="91425">
            <a:noAutofit/>
          </a:bodyPr>
          <a:lstStyle/>
          <a:p>
            <a:pPr indent="-254000" lvl="0" marL="254000" marR="0" rtl="0" algn="l">
              <a:lnSpc>
                <a:spcPct val="90000"/>
              </a:lnSpc>
              <a:spcBef>
                <a:spcPts val="0"/>
              </a:spcBef>
              <a:spcAft>
                <a:spcPts val="0"/>
              </a:spcAft>
              <a:buClr>
                <a:schemeClr val="dk1"/>
              </a:buClr>
              <a:buFont typeface="Noto Sans Symbols"/>
              <a:buNone/>
            </a:pPr>
            <a:r>
              <a:t/>
            </a:r>
            <a:endParaRPr b="0" i="0" sz="1800" u="none" cap="none" strike="noStrike">
              <a:solidFill>
                <a:schemeClr val="dk1"/>
              </a:solidFill>
              <a:latin typeface="Calibri"/>
              <a:ea typeface="Calibri"/>
              <a:cs typeface="Calibri"/>
              <a:sym typeface="Calibri"/>
            </a:endParaRPr>
          </a:p>
          <a:p>
            <a:pPr indent="-254000" lvl="0" marL="254000" marR="0" rtl="0" algn="l">
              <a:lnSpc>
                <a:spcPct val="90000"/>
              </a:lnSpc>
              <a:spcBef>
                <a:spcPts val="800"/>
              </a:spcBef>
              <a:spcAft>
                <a:spcPts val="0"/>
              </a:spcAft>
              <a:buClr>
                <a:schemeClr val="dk1"/>
              </a:buClr>
              <a:buSzPct val="100000"/>
              <a:buFont typeface="Noto Sans Symbols"/>
              <a:buChar char="➢"/>
            </a:pPr>
            <a:r>
              <a:rPr b="0" i="0" lang="zh-TW" sz="1800" u="none" cap="none" strike="noStrike">
                <a:solidFill>
                  <a:schemeClr val="dk1"/>
                </a:solidFill>
                <a:latin typeface="Calibri"/>
                <a:ea typeface="Calibri"/>
                <a:cs typeface="Calibri"/>
                <a:sym typeface="Calibri"/>
              </a:rPr>
              <a:t>&lt;h1&gt;&lt;/h1&gt;</a:t>
            </a:r>
          </a:p>
          <a:p>
            <a:pPr indent="-254000" lvl="0" marL="254000" marR="0" rtl="0" algn="l">
              <a:lnSpc>
                <a:spcPct val="90000"/>
              </a:lnSpc>
              <a:spcBef>
                <a:spcPts val="800"/>
              </a:spcBef>
              <a:spcAft>
                <a:spcPts val="0"/>
              </a:spcAft>
              <a:buClr>
                <a:schemeClr val="dk1"/>
              </a:buClr>
              <a:buSzPct val="100000"/>
              <a:buFont typeface="Noto Sans Symbols"/>
              <a:buChar char="➢"/>
            </a:pPr>
            <a:r>
              <a:rPr b="0" i="0" lang="zh-TW" sz="1800" u="none" cap="none" strike="noStrike">
                <a:solidFill>
                  <a:schemeClr val="dk1"/>
                </a:solidFill>
                <a:latin typeface="Calibri"/>
                <a:ea typeface="Calibri"/>
                <a:cs typeface="Calibri"/>
                <a:sym typeface="Calibri"/>
              </a:rPr>
              <a:t>&lt;p&gt;&lt;/p&gt;</a:t>
            </a:r>
          </a:p>
          <a:p>
            <a:pPr indent="-254000" lvl="0" marL="254000" marR="0" rtl="0" algn="l">
              <a:lnSpc>
                <a:spcPct val="90000"/>
              </a:lnSpc>
              <a:spcBef>
                <a:spcPts val="800"/>
              </a:spcBef>
              <a:spcAft>
                <a:spcPts val="0"/>
              </a:spcAft>
              <a:buClr>
                <a:schemeClr val="dk1"/>
              </a:buClr>
              <a:buSzPct val="100000"/>
              <a:buFont typeface="Noto Sans Symbols"/>
              <a:buChar char="➢"/>
            </a:pPr>
            <a:r>
              <a:rPr b="0" i="0" lang="zh-TW" sz="1800" u="none" cap="none" strike="noStrike">
                <a:solidFill>
                  <a:schemeClr val="dk1"/>
                </a:solidFill>
                <a:latin typeface="Calibri"/>
                <a:ea typeface="Calibri"/>
                <a:cs typeface="Calibri"/>
                <a:sym typeface="Calibri"/>
              </a:rPr>
              <a:t>&lt;a&gt;&lt;/a&gt;</a:t>
            </a:r>
          </a:p>
          <a:p>
            <a:pPr indent="0" lvl="0" marL="0" marR="0" rtl="0" algn="l">
              <a:lnSpc>
                <a:spcPct val="90000"/>
              </a:lnSpc>
              <a:spcBef>
                <a:spcPts val="800"/>
              </a:spcBef>
              <a:spcAft>
                <a:spcPts val="0"/>
              </a:spcAft>
              <a:buClr>
                <a:schemeClr val="dk1"/>
              </a:buClr>
              <a:buSzPct val="25000"/>
              <a:buFont typeface="Arial"/>
              <a:buNone/>
            </a:pPr>
            <a:r>
              <a:rPr b="0" i="0" lang="zh-TW" sz="1800" u="none" cap="none" strike="noStrike">
                <a:solidFill>
                  <a:schemeClr val="dk1"/>
                </a:solidFill>
                <a:latin typeface="Calibri"/>
                <a:ea typeface="Calibri"/>
                <a:cs typeface="Calibri"/>
                <a:sym typeface="Calibri"/>
              </a:rPr>
              <a:t>      We can add a hyperlink using the </a:t>
            </a:r>
            <a:r>
              <a:rPr b="1" i="0" lang="zh-TW" sz="1800" u="none" cap="none" strike="noStrike">
                <a:solidFill>
                  <a:schemeClr val="dk1"/>
                </a:solidFill>
                <a:latin typeface="Calibri"/>
                <a:ea typeface="Calibri"/>
                <a:cs typeface="Calibri"/>
                <a:sym typeface="Calibri"/>
              </a:rPr>
              <a:t>&lt;a&gt; </a:t>
            </a:r>
            <a:r>
              <a:rPr b="0" i="0" lang="zh-TW" sz="1800" u="none" cap="none" strike="noStrike">
                <a:solidFill>
                  <a:schemeClr val="dk1"/>
                </a:solidFill>
                <a:latin typeface="Calibri"/>
                <a:ea typeface="Calibri"/>
                <a:cs typeface="Calibri"/>
                <a:sym typeface="Calibri"/>
              </a:rPr>
              <a:t>element.</a:t>
            </a:r>
          </a:p>
          <a:p>
            <a:pPr indent="0" lvl="0" marL="0" marR="0" rtl="0" algn="ctr">
              <a:lnSpc>
                <a:spcPct val="90000"/>
              </a:lnSpc>
              <a:spcBef>
                <a:spcPts val="800"/>
              </a:spcBef>
              <a:spcAft>
                <a:spcPts val="0"/>
              </a:spcAft>
              <a:buClr>
                <a:schemeClr val="dk1"/>
              </a:buClr>
              <a:buSzPct val="25000"/>
              <a:buFont typeface="Arial"/>
              <a:buNone/>
            </a:pPr>
            <a:r>
              <a:rPr b="0" i="0" lang="zh-TW" sz="1800" u="none" cap="none" strike="noStrike">
                <a:solidFill>
                  <a:schemeClr val="dk1"/>
                </a:solidFill>
                <a:latin typeface="Calibri"/>
                <a:ea typeface="Calibri"/>
                <a:cs typeface="Calibri"/>
                <a:sym typeface="Calibri"/>
              </a:rPr>
              <a:t>   To specify a web address, we provide the reference attribute </a:t>
            </a:r>
            <a:r>
              <a:rPr b="1" i="0" lang="zh-TW" sz="1800" u="none" cap="none" strike="noStrike">
                <a:solidFill>
                  <a:schemeClr val="dk1"/>
                </a:solidFill>
                <a:latin typeface="Calibri"/>
                <a:ea typeface="Calibri"/>
                <a:cs typeface="Calibri"/>
                <a:sym typeface="Calibri"/>
              </a:rPr>
              <a:t>href=".." </a:t>
            </a:r>
            <a:r>
              <a:rPr b="0" i="0" lang="zh-TW" sz="1800" u="none" cap="none" strike="noStrike">
                <a:solidFill>
                  <a:schemeClr val="dk1"/>
                </a:solidFill>
                <a:latin typeface="Calibri"/>
                <a:ea typeface="Calibri"/>
                <a:cs typeface="Calibri"/>
                <a:sym typeface="Calibri"/>
              </a:rPr>
              <a:t>in the start tag </a:t>
            </a:r>
            <a:r>
              <a:rPr b="1" i="0" lang="zh-TW" sz="1800" u="none" cap="none" strike="noStrike">
                <a:solidFill>
                  <a:schemeClr val="dk1"/>
                </a:solidFill>
                <a:latin typeface="Calibri"/>
                <a:ea typeface="Calibri"/>
                <a:cs typeface="Calibri"/>
                <a:sym typeface="Calibri"/>
              </a:rPr>
              <a:t>&lt;a &gt;</a:t>
            </a:r>
            <a:r>
              <a:rPr b="0" i="0" lang="zh-TW" sz="1800" u="none" cap="none" strike="noStrike">
                <a:solidFill>
                  <a:schemeClr val="dk1"/>
                </a:solidFill>
                <a:latin typeface="Calibri"/>
                <a:ea typeface="Calibri"/>
                <a:cs typeface="Calibri"/>
                <a:sym typeface="Calibri"/>
              </a:rPr>
              <a:t>.</a:t>
            </a:r>
          </a:p>
          <a:p>
            <a:pPr indent="-254000" lvl="0" marL="254000" marR="0" rtl="0" algn="l">
              <a:lnSpc>
                <a:spcPct val="90000"/>
              </a:lnSpc>
              <a:spcBef>
                <a:spcPts val="800"/>
              </a:spcBef>
              <a:spcAft>
                <a:spcPts val="0"/>
              </a:spcAft>
              <a:buClr>
                <a:schemeClr val="dk1"/>
              </a:buClr>
              <a:buFont typeface="Noto Sans Symbols"/>
              <a:buNone/>
            </a:pPr>
            <a:r>
              <a:t/>
            </a:r>
            <a:endParaRPr b="0" i="0" sz="1800" u="none" cap="none" strike="noStrike">
              <a:solidFill>
                <a:schemeClr val="dk1"/>
              </a:solidFill>
              <a:latin typeface="Calibri"/>
              <a:ea typeface="Calibri"/>
              <a:cs typeface="Calibri"/>
              <a:sym typeface="Calibri"/>
            </a:endParaRPr>
          </a:p>
          <a:p>
            <a:pPr indent="-254000" lvl="0" marL="254000" marR="0" rtl="0" algn="l">
              <a:lnSpc>
                <a:spcPct val="90000"/>
              </a:lnSpc>
              <a:spcBef>
                <a:spcPts val="800"/>
              </a:spcBef>
              <a:buClr>
                <a:schemeClr val="dk1"/>
              </a:buClr>
              <a:buFont typeface="Noto Sans Symbols"/>
              <a:buNone/>
            </a:pPr>
            <a:r>
              <a:t/>
            </a:r>
            <a:endParaRPr b="0" i="0" sz="1800" u="none" cap="none" strike="noStrike">
              <a:solidFill>
                <a:schemeClr val="dk1"/>
              </a:solidFill>
              <a:latin typeface="Calibri"/>
              <a:ea typeface="Calibri"/>
              <a:cs typeface="Calibri"/>
              <a:sym typeface="Calibri"/>
            </a:endParaRPr>
          </a:p>
        </p:txBody>
      </p:sp>
      <p:pic>
        <p:nvPicPr>
          <p:cNvPr id="166" name="Shape 166"/>
          <p:cNvPicPr preferRelativeResize="0"/>
          <p:nvPr/>
        </p:nvPicPr>
        <p:blipFill rotWithShape="1">
          <a:blip r:embed="rId3">
            <a:alphaModFix/>
          </a:blip>
          <a:srcRect b="0" l="0" r="0" t="0"/>
          <a:stretch/>
        </p:blipFill>
        <p:spPr>
          <a:xfrm>
            <a:off x="1307747" y="2721101"/>
            <a:ext cx="6528500" cy="200368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nvSpPr>
        <p:spPr>
          <a:xfrm>
            <a:off x="47015" y="1561980"/>
            <a:ext cx="8948100" cy="3416400"/>
          </a:xfrm>
          <a:prstGeom prst="rect">
            <a:avLst/>
          </a:prstGeom>
          <a:noFill/>
          <a:ln>
            <a:noFill/>
          </a:ln>
        </p:spPr>
        <p:txBody>
          <a:bodyPr anchorCtr="0" anchor="t" bIns="91425" lIns="91425" rIns="91425" wrap="square" tIns="91425">
            <a:noAutofit/>
          </a:bodyPr>
          <a:lstStyle/>
          <a:p>
            <a:pPr indent="-254000" lvl="0" marL="254000" marR="0" rtl="0" algn="l">
              <a:lnSpc>
                <a:spcPct val="90000"/>
              </a:lnSpc>
              <a:spcBef>
                <a:spcPts val="0"/>
              </a:spcBef>
              <a:spcAft>
                <a:spcPts val="0"/>
              </a:spcAft>
              <a:buClr>
                <a:schemeClr val="dk1"/>
              </a:buClr>
              <a:buFont typeface="Noto Sans Symbols"/>
              <a:buNone/>
            </a:pPr>
            <a:r>
              <a:t/>
            </a:r>
            <a:endParaRPr b="0" i="0" sz="1800" u="none" cap="none" strike="noStrike">
              <a:solidFill>
                <a:schemeClr val="dk1"/>
              </a:solidFill>
              <a:latin typeface="Calibri"/>
              <a:ea typeface="Calibri"/>
              <a:cs typeface="Calibri"/>
              <a:sym typeface="Calibri"/>
            </a:endParaRPr>
          </a:p>
          <a:p>
            <a:pPr indent="-254000" lvl="0" marL="254000" marR="0" rtl="0" algn="l">
              <a:lnSpc>
                <a:spcPct val="90000"/>
              </a:lnSpc>
              <a:spcBef>
                <a:spcPts val="800"/>
              </a:spcBef>
              <a:spcAft>
                <a:spcPts val="0"/>
              </a:spcAft>
              <a:buClr>
                <a:schemeClr val="dk1"/>
              </a:buClr>
              <a:buSzPct val="100000"/>
              <a:buFont typeface="Noto Sans Symbols"/>
              <a:buChar char="➢"/>
            </a:pPr>
            <a:r>
              <a:rPr b="0" i="0" lang="zh-TW" sz="1800" u="none" cap="none" strike="noStrike">
                <a:solidFill>
                  <a:schemeClr val="dk1"/>
                </a:solidFill>
                <a:latin typeface="Calibri"/>
                <a:ea typeface="Calibri"/>
                <a:cs typeface="Calibri"/>
                <a:sym typeface="Calibri"/>
              </a:rPr>
              <a:t>&lt;h1&gt;&lt;/h1&gt;</a:t>
            </a:r>
          </a:p>
          <a:p>
            <a:pPr indent="-254000" lvl="0" marL="254000" marR="0" rtl="0" algn="l">
              <a:lnSpc>
                <a:spcPct val="90000"/>
              </a:lnSpc>
              <a:spcBef>
                <a:spcPts val="800"/>
              </a:spcBef>
              <a:spcAft>
                <a:spcPts val="0"/>
              </a:spcAft>
              <a:buClr>
                <a:schemeClr val="dk1"/>
              </a:buClr>
              <a:buSzPct val="100000"/>
              <a:buFont typeface="Noto Sans Symbols"/>
              <a:buChar char="➢"/>
            </a:pPr>
            <a:r>
              <a:rPr b="0" i="0" lang="zh-TW" sz="1800" u="none" cap="none" strike="noStrike">
                <a:solidFill>
                  <a:schemeClr val="dk1"/>
                </a:solidFill>
                <a:latin typeface="Calibri"/>
                <a:ea typeface="Calibri"/>
                <a:cs typeface="Calibri"/>
                <a:sym typeface="Calibri"/>
              </a:rPr>
              <a:t>&lt;p&gt;&lt;/p&gt;</a:t>
            </a:r>
          </a:p>
          <a:p>
            <a:pPr indent="-254000" lvl="0" marL="254000" marR="0" rtl="0" algn="l">
              <a:lnSpc>
                <a:spcPct val="90000"/>
              </a:lnSpc>
              <a:spcBef>
                <a:spcPts val="800"/>
              </a:spcBef>
              <a:spcAft>
                <a:spcPts val="0"/>
              </a:spcAft>
              <a:buClr>
                <a:schemeClr val="dk1"/>
              </a:buClr>
              <a:buSzPct val="100000"/>
              <a:buFont typeface="Noto Sans Symbols"/>
              <a:buChar char="➢"/>
            </a:pPr>
            <a:r>
              <a:rPr b="0" i="0" lang="zh-TW" sz="1800" u="none" cap="none" strike="noStrike">
                <a:solidFill>
                  <a:schemeClr val="dk1"/>
                </a:solidFill>
                <a:latin typeface="Calibri"/>
                <a:ea typeface="Calibri"/>
                <a:cs typeface="Calibri"/>
                <a:sym typeface="Calibri"/>
              </a:rPr>
              <a:t>&lt;a&gt;&lt;/a&gt;</a:t>
            </a:r>
          </a:p>
          <a:p>
            <a:pPr indent="-254000" lvl="0" marL="254000" marR="0" rtl="0" algn="l">
              <a:lnSpc>
                <a:spcPct val="90000"/>
              </a:lnSpc>
              <a:spcBef>
                <a:spcPts val="800"/>
              </a:spcBef>
              <a:spcAft>
                <a:spcPts val="0"/>
              </a:spcAft>
              <a:buClr>
                <a:schemeClr val="dk1"/>
              </a:buClr>
              <a:buSzPct val="100000"/>
              <a:buFont typeface="Noto Sans Symbols"/>
              <a:buChar char="➢"/>
            </a:pPr>
            <a:r>
              <a:rPr b="0" i="0" lang="zh-TW" sz="1800" u="none" cap="none" strike="noStrike">
                <a:solidFill>
                  <a:schemeClr val="dk1"/>
                </a:solidFill>
                <a:latin typeface="Calibri"/>
                <a:ea typeface="Calibri"/>
                <a:cs typeface="Calibri"/>
                <a:sym typeface="Calibri"/>
              </a:rPr>
              <a:t>&lt;img&gt;&lt;/img&gt;</a:t>
            </a:r>
          </a:p>
          <a:p>
            <a:pPr indent="0" lvl="0" marL="0" marR="0" rtl="0" algn="l">
              <a:lnSpc>
                <a:spcPct val="90000"/>
              </a:lnSpc>
              <a:spcBef>
                <a:spcPts val="800"/>
              </a:spcBef>
              <a:spcAft>
                <a:spcPts val="0"/>
              </a:spcAft>
              <a:buClr>
                <a:schemeClr val="dk1"/>
              </a:buClr>
              <a:buSzPct val="25000"/>
              <a:buFont typeface="Arial"/>
              <a:buNone/>
            </a:pPr>
            <a:r>
              <a:rPr b="0" i="0" lang="zh-TW" sz="1800" u="none" cap="none" strike="noStrike">
                <a:solidFill>
                  <a:schemeClr val="dk1"/>
                </a:solidFill>
                <a:latin typeface="Calibri"/>
                <a:ea typeface="Calibri"/>
                <a:cs typeface="Calibri"/>
                <a:sym typeface="Calibri"/>
              </a:rPr>
              <a:t>       HTML images are defined with the </a:t>
            </a:r>
            <a:r>
              <a:rPr b="1" i="0" lang="zh-TW" sz="1800" u="none" cap="none" strike="noStrike">
                <a:solidFill>
                  <a:schemeClr val="dk1"/>
                </a:solidFill>
                <a:latin typeface="Calibri"/>
                <a:ea typeface="Calibri"/>
                <a:cs typeface="Calibri"/>
                <a:sym typeface="Calibri"/>
              </a:rPr>
              <a:t>&lt;img&gt;</a:t>
            </a:r>
            <a:r>
              <a:rPr b="0" i="0" lang="zh-TW" sz="1800" u="none" cap="none" strike="noStrike">
                <a:solidFill>
                  <a:schemeClr val="dk1"/>
                </a:solidFill>
                <a:latin typeface="Calibri"/>
                <a:ea typeface="Calibri"/>
                <a:cs typeface="Calibri"/>
                <a:sym typeface="Calibri"/>
              </a:rPr>
              <a:t> tag.</a:t>
            </a:r>
          </a:p>
          <a:p>
            <a:pPr indent="0" lvl="0" marL="0" marR="0" rtl="0" algn="l">
              <a:lnSpc>
                <a:spcPct val="90000"/>
              </a:lnSpc>
              <a:spcBef>
                <a:spcPts val="800"/>
              </a:spcBef>
              <a:spcAft>
                <a:spcPts val="0"/>
              </a:spcAft>
              <a:buClr>
                <a:schemeClr val="dk1"/>
              </a:buClr>
              <a:buSzPct val="25000"/>
              <a:buFont typeface="Arial"/>
              <a:buNone/>
            </a:pPr>
            <a:r>
              <a:rPr b="0" i="0" lang="zh-TW" sz="1800" u="none" cap="none" strike="noStrike">
                <a:solidFill>
                  <a:schemeClr val="dk1"/>
                </a:solidFill>
                <a:latin typeface="Calibri"/>
                <a:ea typeface="Calibri"/>
                <a:cs typeface="Calibri"/>
                <a:sym typeface="Calibri"/>
              </a:rPr>
              <a:t>       The filename of the image source is specified in the </a:t>
            </a:r>
            <a:r>
              <a:rPr b="1" i="0" lang="zh-TW" sz="1800" u="none" cap="none" strike="noStrike">
                <a:solidFill>
                  <a:schemeClr val="dk1"/>
                </a:solidFill>
                <a:latin typeface="Calibri"/>
                <a:ea typeface="Calibri"/>
                <a:cs typeface="Calibri"/>
                <a:sym typeface="Calibri"/>
              </a:rPr>
              <a:t>src</a:t>
            </a:r>
            <a:r>
              <a:rPr b="0" i="0" lang="zh-TW" sz="1800" u="none" cap="none" strike="noStrike">
                <a:solidFill>
                  <a:schemeClr val="dk1"/>
                </a:solidFill>
                <a:latin typeface="Calibri"/>
                <a:ea typeface="Calibri"/>
                <a:cs typeface="Calibri"/>
                <a:sym typeface="Calibri"/>
              </a:rPr>
              <a:t> attribute:</a:t>
            </a:r>
          </a:p>
          <a:p>
            <a:pPr indent="0" lvl="0" marL="0" marR="0" rtl="0" algn="l">
              <a:lnSpc>
                <a:spcPct val="90000"/>
              </a:lnSpc>
              <a:spcBef>
                <a:spcPts val="800"/>
              </a:spcBef>
              <a:spcAft>
                <a:spcPts val="0"/>
              </a:spcAft>
              <a:buClr>
                <a:schemeClr val="dk1"/>
              </a:buClr>
              <a:buFont typeface="Arial"/>
              <a:buNone/>
            </a:pPr>
            <a:r>
              <a:t/>
            </a:r>
            <a:endParaRPr b="0" i="0" sz="1800" u="none" cap="none" strike="noStrike">
              <a:solidFill>
                <a:schemeClr val="dk1"/>
              </a:solidFill>
              <a:latin typeface="Calibri"/>
              <a:ea typeface="Calibri"/>
              <a:cs typeface="Calibri"/>
              <a:sym typeface="Calibri"/>
            </a:endParaRPr>
          </a:p>
          <a:p>
            <a:pPr indent="-254000" lvl="0" marL="254000" marR="0" rtl="0" algn="l">
              <a:lnSpc>
                <a:spcPct val="90000"/>
              </a:lnSpc>
              <a:spcBef>
                <a:spcPts val="800"/>
              </a:spcBef>
              <a:spcAft>
                <a:spcPts val="0"/>
              </a:spcAft>
              <a:buClr>
                <a:schemeClr val="dk1"/>
              </a:buClr>
              <a:buFont typeface="Noto Sans Symbols"/>
              <a:buNone/>
            </a:pPr>
            <a:r>
              <a:t/>
            </a:r>
            <a:endParaRPr b="0" i="0" sz="1800" u="none" cap="none" strike="noStrike">
              <a:solidFill>
                <a:schemeClr val="dk1"/>
              </a:solidFill>
              <a:latin typeface="Calibri"/>
              <a:ea typeface="Calibri"/>
              <a:cs typeface="Calibri"/>
              <a:sym typeface="Calibri"/>
            </a:endParaRPr>
          </a:p>
          <a:p>
            <a:pPr indent="0" lvl="0" marL="0" marR="0" rtl="0" algn="l">
              <a:lnSpc>
                <a:spcPct val="90000"/>
              </a:lnSpc>
              <a:spcBef>
                <a:spcPts val="800"/>
              </a:spcBef>
              <a:buClr>
                <a:schemeClr val="dk1"/>
              </a:buClr>
              <a:buSzPct val="25000"/>
              <a:buFont typeface="Arial"/>
              <a:buNone/>
            </a:pPr>
            <a:r>
              <a:rPr b="0" i="0" lang="zh-TW" sz="1800" u="none" cap="none" strike="noStrike">
                <a:solidFill>
                  <a:schemeClr val="dk1"/>
                </a:solidFill>
                <a:latin typeface="Calibri"/>
                <a:ea typeface="Calibri"/>
                <a:cs typeface="Calibri"/>
                <a:sym typeface="Calibri"/>
              </a:rPr>
              <a:t>      </a:t>
            </a:r>
          </a:p>
        </p:txBody>
      </p:sp>
      <p:pic>
        <p:nvPicPr>
          <p:cNvPr id="172" name="Shape 172"/>
          <p:cNvPicPr preferRelativeResize="0"/>
          <p:nvPr/>
        </p:nvPicPr>
        <p:blipFill rotWithShape="1">
          <a:blip r:embed="rId3">
            <a:alphaModFix/>
          </a:blip>
          <a:srcRect b="0" l="0" r="12800" t="0"/>
          <a:stretch/>
        </p:blipFill>
        <p:spPr>
          <a:xfrm>
            <a:off x="1840800" y="246450"/>
            <a:ext cx="7303200" cy="295944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nvSpPr>
        <p:spPr>
          <a:xfrm>
            <a:off x="301298" y="712126"/>
            <a:ext cx="3470700" cy="3416400"/>
          </a:xfrm>
          <a:prstGeom prst="rect">
            <a:avLst/>
          </a:prstGeom>
          <a:noFill/>
          <a:ln>
            <a:noFill/>
          </a:ln>
        </p:spPr>
        <p:txBody>
          <a:bodyPr anchorCtr="0" anchor="t" bIns="91425" lIns="91425" rIns="91425" wrap="square" tIns="91425">
            <a:noAutofit/>
          </a:bodyPr>
          <a:lstStyle/>
          <a:p>
            <a:pPr indent="-254000" lvl="0" marL="254000" marR="0" rtl="0" algn="l">
              <a:lnSpc>
                <a:spcPct val="90000"/>
              </a:lnSpc>
              <a:spcBef>
                <a:spcPts val="0"/>
              </a:spcBef>
              <a:spcAft>
                <a:spcPts val="0"/>
              </a:spcAft>
              <a:buClr>
                <a:schemeClr val="dk1"/>
              </a:buClr>
              <a:buFont typeface="Noto Sans Symbols"/>
              <a:buNone/>
            </a:pPr>
            <a:r>
              <a:t/>
            </a:r>
            <a:endParaRPr b="0" i="0" sz="1800" u="none" cap="none" strike="noStrike">
              <a:solidFill>
                <a:schemeClr val="dk1"/>
              </a:solidFill>
              <a:latin typeface="Calibri"/>
              <a:ea typeface="Calibri"/>
              <a:cs typeface="Calibri"/>
              <a:sym typeface="Calibri"/>
            </a:endParaRPr>
          </a:p>
          <a:p>
            <a:pPr indent="-254000" lvl="0" marL="254000" marR="0" rtl="0" algn="l">
              <a:lnSpc>
                <a:spcPct val="90000"/>
              </a:lnSpc>
              <a:spcBef>
                <a:spcPts val="800"/>
              </a:spcBef>
              <a:spcAft>
                <a:spcPts val="0"/>
              </a:spcAft>
              <a:buClr>
                <a:schemeClr val="dk1"/>
              </a:buClr>
              <a:buSzPct val="100000"/>
              <a:buFont typeface="Noto Sans Symbols"/>
              <a:buChar char="➢"/>
            </a:pPr>
            <a:r>
              <a:rPr b="0" i="0" lang="zh-TW" sz="1800" u="none" cap="none" strike="noStrike">
                <a:solidFill>
                  <a:schemeClr val="dk1"/>
                </a:solidFill>
                <a:latin typeface="Calibri"/>
                <a:ea typeface="Calibri"/>
                <a:cs typeface="Calibri"/>
                <a:sym typeface="Calibri"/>
              </a:rPr>
              <a:t>&lt;h1&gt;&lt;/h1&gt;</a:t>
            </a:r>
          </a:p>
          <a:p>
            <a:pPr indent="-254000" lvl="0" marL="254000" marR="0" rtl="0" algn="l">
              <a:lnSpc>
                <a:spcPct val="90000"/>
              </a:lnSpc>
              <a:spcBef>
                <a:spcPts val="800"/>
              </a:spcBef>
              <a:spcAft>
                <a:spcPts val="0"/>
              </a:spcAft>
              <a:buClr>
                <a:schemeClr val="dk1"/>
              </a:buClr>
              <a:buSzPct val="100000"/>
              <a:buFont typeface="Noto Sans Symbols"/>
              <a:buChar char="➢"/>
            </a:pPr>
            <a:r>
              <a:rPr b="0" i="0" lang="zh-TW" sz="1800" u="none" cap="none" strike="noStrike">
                <a:solidFill>
                  <a:schemeClr val="dk1"/>
                </a:solidFill>
                <a:latin typeface="Calibri"/>
                <a:ea typeface="Calibri"/>
                <a:cs typeface="Calibri"/>
                <a:sym typeface="Calibri"/>
              </a:rPr>
              <a:t>&lt;p&gt;&lt;/p&gt;</a:t>
            </a:r>
          </a:p>
          <a:p>
            <a:pPr indent="-254000" lvl="0" marL="254000" marR="0" rtl="0" algn="l">
              <a:lnSpc>
                <a:spcPct val="90000"/>
              </a:lnSpc>
              <a:spcBef>
                <a:spcPts val="800"/>
              </a:spcBef>
              <a:spcAft>
                <a:spcPts val="0"/>
              </a:spcAft>
              <a:buClr>
                <a:schemeClr val="dk1"/>
              </a:buClr>
              <a:buSzPct val="100000"/>
              <a:buFont typeface="Noto Sans Symbols"/>
              <a:buChar char="➢"/>
            </a:pPr>
            <a:r>
              <a:rPr b="0" i="0" lang="zh-TW" sz="1800" u="none" cap="none" strike="noStrike">
                <a:solidFill>
                  <a:schemeClr val="dk1"/>
                </a:solidFill>
                <a:latin typeface="Calibri"/>
                <a:ea typeface="Calibri"/>
                <a:cs typeface="Calibri"/>
                <a:sym typeface="Calibri"/>
              </a:rPr>
              <a:t>&lt;a&gt;&lt;/a&gt;</a:t>
            </a:r>
          </a:p>
          <a:p>
            <a:pPr indent="-254000" lvl="0" marL="254000" marR="0" rtl="0" algn="l">
              <a:lnSpc>
                <a:spcPct val="90000"/>
              </a:lnSpc>
              <a:spcBef>
                <a:spcPts val="800"/>
              </a:spcBef>
              <a:spcAft>
                <a:spcPts val="0"/>
              </a:spcAft>
              <a:buClr>
                <a:schemeClr val="dk1"/>
              </a:buClr>
              <a:buSzPct val="100000"/>
              <a:buFont typeface="Noto Sans Symbols"/>
              <a:buChar char="➢"/>
            </a:pPr>
            <a:r>
              <a:rPr b="0" i="0" lang="zh-TW" sz="1800" u="none" cap="none" strike="noStrike">
                <a:solidFill>
                  <a:schemeClr val="dk1"/>
                </a:solidFill>
                <a:latin typeface="Calibri"/>
                <a:ea typeface="Calibri"/>
                <a:cs typeface="Calibri"/>
                <a:sym typeface="Calibri"/>
              </a:rPr>
              <a:t>&lt;img&gt;&lt;/img&gt;</a:t>
            </a:r>
          </a:p>
          <a:p>
            <a:pPr indent="-254000" lvl="0" marL="254000" marR="0" rtl="0" algn="l">
              <a:lnSpc>
                <a:spcPct val="90000"/>
              </a:lnSpc>
              <a:spcBef>
                <a:spcPts val="800"/>
              </a:spcBef>
              <a:spcAft>
                <a:spcPts val="0"/>
              </a:spcAft>
              <a:buClr>
                <a:schemeClr val="dk1"/>
              </a:buClr>
              <a:buSzPct val="100000"/>
              <a:buFont typeface="Noto Sans Symbols"/>
              <a:buChar char="➢"/>
            </a:pPr>
            <a:r>
              <a:rPr b="0" i="0" lang="zh-TW" sz="1800" u="none" cap="none" strike="noStrike">
                <a:solidFill>
                  <a:schemeClr val="dk1"/>
                </a:solidFill>
                <a:latin typeface="Calibri"/>
                <a:ea typeface="Calibri"/>
                <a:cs typeface="Calibri"/>
                <a:sym typeface="Calibri"/>
              </a:rPr>
              <a:t>&lt;li&gt;&lt;/li&gt;</a:t>
            </a:r>
          </a:p>
          <a:p>
            <a:pPr indent="0" lvl="0" marL="0" marR="0" rtl="0" algn="l">
              <a:lnSpc>
                <a:spcPct val="90000"/>
              </a:lnSpc>
              <a:spcBef>
                <a:spcPts val="800"/>
              </a:spcBef>
              <a:spcAft>
                <a:spcPts val="0"/>
              </a:spcAft>
              <a:buClr>
                <a:schemeClr val="dk1"/>
              </a:buClr>
              <a:buSzPct val="25000"/>
              <a:buFont typeface="Arial"/>
              <a:buNone/>
            </a:pPr>
            <a:r>
              <a:rPr b="0" i="0" lang="zh-TW" sz="1800" u="none" cap="none" strike="noStrike">
                <a:solidFill>
                  <a:schemeClr val="dk1"/>
                </a:solidFill>
                <a:latin typeface="Calibri"/>
                <a:ea typeface="Calibri"/>
                <a:cs typeface="Calibri"/>
                <a:sym typeface="Calibri"/>
              </a:rPr>
              <a:t>      The &lt;li&gt; tag defines a list item.</a:t>
            </a:r>
          </a:p>
          <a:p>
            <a:pPr indent="0" lvl="0" marL="0" marR="0" rtl="0" algn="l">
              <a:lnSpc>
                <a:spcPct val="90000"/>
              </a:lnSpc>
              <a:spcBef>
                <a:spcPts val="800"/>
              </a:spcBef>
              <a:spcAft>
                <a:spcPts val="0"/>
              </a:spcAft>
              <a:buClr>
                <a:schemeClr val="dk1"/>
              </a:buClr>
              <a:buSzPct val="25000"/>
              <a:buFont typeface="Arial"/>
              <a:buNone/>
            </a:pPr>
            <a:r>
              <a:rPr b="0" i="0" lang="zh-TW" sz="1800" u="none" cap="none" strike="noStrike">
                <a:solidFill>
                  <a:schemeClr val="dk1"/>
                </a:solidFill>
                <a:latin typeface="Calibri"/>
                <a:ea typeface="Calibri"/>
                <a:cs typeface="Calibri"/>
                <a:sym typeface="Calibri"/>
              </a:rPr>
              <a:t>      The &lt;li&gt; tag is used in ordered </a:t>
            </a:r>
          </a:p>
          <a:p>
            <a:pPr indent="0" lvl="0" marL="0" marR="0" rtl="0" algn="l">
              <a:lnSpc>
                <a:spcPct val="90000"/>
              </a:lnSpc>
              <a:spcBef>
                <a:spcPts val="800"/>
              </a:spcBef>
              <a:spcAft>
                <a:spcPts val="0"/>
              </a:spcAft>
              <a:buClr>
                <a:schemeClr val="dk1"/>
              </a:buClr>
              <a:buSzPct val="25000"/>
              <a:buFont typeface="Arial"/>
              <a:buNone/>
            </a:pPr>
            <a:r>
              <a:rPr b="0" i="0" lang="zh-TW" sz="1800" u="none" cap="none" strike="noStrike">
                <a:solidFill>
                  <a:schemeClr val="dk1"/>
                </a:solidFill>
                <a:latin typeface="Calibri"/>
                <a:ea typeface="Calibri"/>
                <a:cs typeface="Calibri"/>
                <a:sym typeface="Calibri"/>
              </a:rPr>
              <a:t>lists(</a:t>
            </a:r>
            <a:r>
              <a:rPr b="0" i="0" lang="zh-TW" sz="1800" u="sng" cap="none" strike="noStrike">
                <a:solidFill>
                  <a:schemeClr val="hlink"/>
                </a:solidFill>
                <a:latin typeface="Calibri"/>
                <a:ea typeface="Calibri"/>
                <a:cs typeface="Calibri"/>
                <a:sym typeface="Calibri"/>
                <a:hlinkClick r:id="rId3"/>
              </a:rPr>
              <a:t>&lt;ol&gt;</a:t>
            </a:r>
            <a:r>
              <a:rPr b="0" i="0" lang="zh-TW" sz="1800" u="none" cap="none" strike="noStrike">
                <a:solidFill>
                  <a:schemeClr val="dk1"/>
                </a:solidFill>
                <a:latin typeface="Calibri"/>
                <a:ea typeface="Calibri"/>
                <a:cs typeface="Calibri"/>
                <a:sym typeface="Calibri"/>
              </a:rPr>
              <a:t>), unordered lists (</a:t>
            </a:r>
            <a:r>
              <a:rPr b="0" i="0" lang="zh-TW" sz="1800" u="sng" cap="none" strike="noStrike">
                <a:solidFill>
                  <a:schemeClr val="hlink"/>
                </a:solidFill>
                <a:latin typeface="Calibri"/>
                <a:ea typeface="Calibri"/>
                <a:cs typeface="Calibri"/>
                <a:sym typeface="Calibri"/>
                <a:hlinkClick r:id="rId4"/>
              </a:rPr>
              <a:t>&lt;ul&gt;</a:t>
            </a:r>
            <a:r>
              <a:rPr b="0" i="0" lang="zh-TW" sz="1800" u="none" cap="none" strike="noStrike">
                <a:solidFill>
                  <a:schemeClr val="dk1"/>
                </a:solidFill>
                <a:latin typeface="Calibri"/>
                <a:ea typeface="Calibri"/>
                <a:cs typeface="Calibri"/>
                <a:sym typeface="Calibri"/>
              </a:rPr>
              <a:t>), </a:t>
            </a:r>
          </a:p>
          <a:p>
            <a:pPr indent="0" lvl="0" marL="0" marR="0" rtl="0" algn="l">
              <a:lnSpc>
                <a:spcPct val="90000"/>
              </a:lnSpc>
              <a:spcBef>
                <a:spcPts val="800"/>
              </a:spcBef>
              <a:spcAft>
                <a:spcPts val="0"/>
              </a:spcAft>
              <a:buClr>
                <a:schemeClr val="dk1"/>
              </a:buClr>
              <a:buSzPct val="25000"/>
              <a:buFont typeface="Arial"/>
              <a:buNone/>
            </a:pPr>
            <a:r>
              <a:rPr b="0" i="0" lang="zh-TW" sz="1800" u="none" cap="none" strike="noStrike">
                <a:solidFill>
                  <a:schemeClr val="dk1"/>
                </a:solidFill>
                <a:latin typeface="Calibri"/>
                <a:ea typeface="Calibri"/>
                <a:cs typeface="Calibri"/>
                <a:sym typeface="Calibri"/>
              </a:rPr>
              <a:t>and in menu lists (</a:t>
            </a:r>
            <a:r>
              <a:rPr b="0" i="0" lang="zh-TW" sz="1800" u="sng" cap="none" strike="noStrike">
                <a:solidFill>
                  <a:schemeClr val="hlink"/>
                </a:solidFill>
                <a:latin typeface="Calibri"/>
                <a:ea typeface="Calibri"/>
                <a:cs typeface="Calibri"/>
                <a:sym typeface="Calibri"/>
                <a:hlinkClick r:id="rId5"/>
              </a:rPr>
              <a:t>&lt;menu&gt;</a:t>
            </a:r>
            <a:r>
              <a:rPr b="0" i="0" lang="zh-TW" sz="1800" u="none" cap="none" strike="noStrike">
                <a:solidFill>
                  <a:schemeClr val="dk1"/>
                </a:solidFill>
                <a:latin typeface="Calibri"/>
                <a:ea typeface="Calibri"/>
                <a:cs typeface="Calibri"/>
                <a:sym typeface="Calibri"/>
              </a:rPr>
              <a:t>).</a:t>
            </a:r>
          </a:p>
          <a:p>
            <a:pPr indent="-254000" lvl="0" marL="254000" marR="0" rtl="0" algn="l">
              <a:lnSpc>
                <a:spcPct val="90000"/>
              </a:lnSpc>
              <a:spcBef>
                <a:spcPts val="800"/>
              </a:spcBef>
              <a:spcAft>
                <a:spcPts val="0"/>
              </a:spcAft>
              <a:buClr>
                <a:schemeClr val="dk1"/>
              </a:buClr>
              <a:buFont typeface="Noto Sans Symbols"/>
              <a:buNone/>
            </a:pPr>
            <a:r>
              <a:t/>
            </a:r>
            <a:endParaRPr b="0" i="0" sz="1800" u="none" cap="none" strike="noStrike">
              <a:solidFill>
                <a:schemeClr val="dk1"/>
              </a:solidFill>
              <a:latin typeface="Calibri"/>
              <a:ea typeface="Calibri"/>
              <a:cs typeface="Calibri"/>
              <a:sym typeface="Calibri"/>
            </a:endParaRPr>
          </a:p>
          <a:p>
            <a:pPr indent="-254000" lvl="0" marL="254000" marR="0" rtl="0" algn="l">
              <a:lnSpc>
                <a:spcPct val="90000"/>
              </a:lnSpc>
              <a:spcBef>
                <a:spcPts val="800"/>
              </a:spcBef>
              <a:spcAft>
                <a:spcPts val="0"/>
              </a:spcAft>
              <a:buClr>
                <a:schemeClr val="dk1"/>
              </a:buClr>
              <a:buFont typeface="Noto Sans Symbols"/>
              <a:buNone/>
            </a:pPr>
            <a:r>
              <a:t/>
            </a:r>
            <a:endParaRPr b="0" i="0" sz="1800" u="none" cap="none" strike="noStrike">
              <a:solidFill>
                <a:schemeClr val="dk1"/>
              </a:solidFill>
              <a:latin typeface="Calibri"/>
              <a:ea typeface="Calibri"/>
              <a:cs typeface="Calibri"/>
              <a:sym typeface="Calibri"/>
            </a:endParaRPr>
          </a:p>
          <a:p>
            <a:pPr indent="0" lvl="0" marL="0" marR="0" rtl="0" algn="l">
              <a:lnSpc>
                <a:spcPct val="90000"/>
              </a:lnSpc>
              <a:spcBef>
                <a:spcPts val="800"/>
              </a:spcBef>
              <a:buClr>
                <a:schemeClr val="dk1"/>
              </a:buClr>
              <a:buSzPct val="25000"/>
              <a:buFont typeface="Arial"/>
              <a:buNone/>
            </a:pPr>
            <a:r>
              <a:rPr b="0" i="0" lang="zh-TW" sz="1800" u="none" cap="none" strike="noStrike">
                <a:solidFill>
                  <a:schemeClr val="dk1"/>
                </a:solidFill>
                <a:latin typeface="Calibri"/>
                <a:ea typeface="Calibri"/>
                <a:cs typeface="Calibri"/>
                <a:sym typeface="Calibri"/>
              </a:rPr>
              <a:t>      </a:t>
            </a:r>
          </a:p>
        </p:txBody>
      </p:sp>
      <p:pic>
        <p:nvPicPr>
          <p:cNvPr id="178" name="Shape 178"/>
          <p:cNvPicPr preferRelativeResize="0"/>
          <p:nvPr/>
        </p:nvPicPr>
        <p:blipFill rotWithShape="1">
          <a:blip r:embed="rId6">
            <a:alphaModFix/>
          </a:blip>
          <a:srcRect b="0" l="0" r="0" t="0"/>
          <a:stretch/>
        </p:blipFill>
        <p:spPr>
          <a:xfrm>
            <a:off x="4026876" y="910003"/>
            <a:ext cx="4921075" cy="381853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nvSpPr>
        <p:spPr>
          <a:xfrm>
            <a:off x="301298" y="345476"/>
            <a:ext cx="3470700" cy="3416400"/>
          </a:xfrm>
          <a:prstGeom prst="rect">
            <a:avLst/>
          </a:prstGeom>
          <a:noFill/>
          <a:ln>
            <a:noFill/>
          </a:ln>
        </p:spPr>
        <p:txBody>
          <a:bodyPr anchorCtr="0" anchor="t" bIns="91425" lIns="91425" rIns="91425" wrap="square" tIns="91425">
            <a:noAutofit/>
          </a:bodyPr>
          <a:lstStyle/>
          <a:p>
            <a:pPr indent="-254000" lvl="0" marL="254000" marR="0" rtl="0" algn="l">
              <a:lnSpc>
                <a:spcPct val="90000"/>
              </a:lnSpc>
              <a:spcBef>
                <a:spcPts val="0"/>
              </a:spcBef>
              <a:spcAft>
                <a:spcPts val="0"/>
              </a:spcAft>
              <a:buClr>
                <a:schemeClr val="dk1"/>
              </a:buClr>
              <a:buFont typeface="Noto Sans Symbols"/>
              <a:buNone/>
            </a:pPr>
            <a:r>
              <a:t/>
            </a:r>
            <a:endParaRPr b="0" i="0" sz="1800" u="none" cap="none" strike="noStrike">
              <a:solidFill>
                <a:schemeClr val="dk1"/>
              </a:solidFill>
              <a:latin typeface="Calibri"/>
              <a:ea typeface="Calibri"/>
              <a:cs typeface="Calibri"/>
              <a:sym typeface="Calibri"/>
            </a:endParaRPr>
          </a:p>
          <a:p>
            <a:pPr indent="-254000" lvl="0" marL="254000" marR="0" rtl="0" algn="l">
              <a:lnSpc>
                <a:spcPct val="90000"/>
              </a:lnSpc>
              <a:spcBef>
                <a:spcPts val="800"/>
              </a:spcBef>
              <a:spcAft>
                <a:spcPts val="0"/>
              </a:spcAft>
              <a:buClr>
                <a:schemeClr val="dk1"/>
              </a:buClr>
              <a:buSzPct val="100000"/>
              <a:buFont typeface="Noto Sans Symbols"/>
              <a:buChar char="➢"/>
            </a:pPr>
            <a:r>
              <a:rPr b="0" i="0" lang="zh-TW" sz="1800" u="none" cap="none" strike="noStrike">
                <a:solidFill>
                  <a:schemeClr val="dk1"/>
                </a:solidFill>
                <a:latin typeface="Calibri"/>
                <a:ea typeface="Calibri"/>
                <a:cs typeface="Calibri"/>
                <a:sym typeface="Calibri"/>
              </a:rPr>
              <a:t>HTML Attributes</a:t>
            </a:r>
          </a:p>
          <a:p>
            <a:pPr indent="-254000" lvl="0" marL="254000" marR="0" rtl="0" algn="l">
              <a:lnSpc>
                <a:spcPct val="90000"/>
              </a:lnSpc>
              <a:spcBef>
                <a:spcPts val="800"/>
              </a:spcBef>
              <a:spcAft>
                <a:spcPts val="0"/>
              </a:spcAft>
              <a:buClr>
                <a:schemeClr val="dk1"/>
              </a:buClr>
              <a:buFont typeface="Noto Sans Symbols"/>
              <a:buNone/>
            </a:pPr>
            <a:r>
              <a:t/>
            </a:r>
            <a:endParaRPr b="0" i="0" sz="1800" u="none" cap="none" strike="noStrike">
              <a:solidFill>
                <a:schemeClr val="dk1"/>
              </a:solidFill>
              <a:latin typeface="Calibri"/>
              <a:ea typeface="Calibri"/>
              <a:cs typeface="Calibri"/>
              <a:sym typeface="Calibri"/>
            </a:endParaRPr>
          </a:p>
          <a:p>
            <a:pPr indent="-254000" lvl="0" marL="254000" marR="0" rtl="0" algn="l">
              <a:lnSpc>
                <a:spcPct val="90000"/>
              </a:lnSpc>
              <a:spcBef>
                <a:spcPts val="800"/>
              </a:spcBef>
              <a:spcAft>
                <a:spcPts val="0"/>
              </a:spcAft>
              <a:buClr>
                <a:schemeClr val="dk1"/>
              </a:buClr>
              <a:buFont typeface="Noto Sans Symbols"/>
              <a:buNone/>
            </a:pPr>
            <a:r>
              <a:t/>
            </a:r>
            <a:endParaRPr b="0" i="0" sz="1800" u="none" cap="none" strike="noStrike">
              <a:solidFill>
                <a:schemeClr val="dk1"/>
              </a:solidFill>
              <a:latin typeface="Calibri"/>
              <a:ea typeface="Calibri"/>
              <a:cs typeface="Calibri"/>
              <a:sym typeface="Calibri"/>
            </a:endParaRPr>
          </a:p>
          <a:p>
            <a:pPr indent="0" lvl="0" marL="0" marR="0" rtl="0" algn="l">
              <a:lnSpc>
                <a:spcPct val="90000"/>
              </a:lnSpc>
              <a:spcBef>
                <a:spcPts val="800"/>
              </a:spcBef>
              <a:buClr>
                <a:schemeClr val="dk1"/>
              </a:buClr>
              <a:buSzPct val="25000"/>
              <a:buFont typeface="Arial"/>
              <a:buNone/>
            </a:pPr>
            <a:r>
              <a:rPr b="0" i="0" lang="zh-TW" sz="1800" u="none" cap="none" strike="noStrike">
                <a:solidFill>
                  <a:schemeClr val="dk1"/>
                </a:solidFill>
                <a:latin typeface="Calibri"/>
                <a:ea typeface="Calibri"/>
                <a:cs typeface="Calibri"/>
                <a:sym typeface="Calibri"/>
              </a:rPr>
              <a:t>      </a:t>
            </a:r>
          </a:p>
        </p:txBody>
      </p:sp>
      <p:pic>
        <p:nvPicPr>
          <p:cNvPr id="184" name="Shape 184"/>
          <p:cNvPicPr preferRelativeResize="0"/>
          <p:nvPr/>
        </p:nvPicPr>
        <p:blipFill rotWithShape="1">
          <a:blip r:embed="rId3">
            <a:alphaModFix/>
          </a:blip>
          <a:srcRect b="0" l="0" r="0" t="0"/>
          <a:stretch/>
        </p:blipFill>
        <p:spPr>
          <a:xfrm>
            <a:off x="977561" y="1483143"/>
            <a:ext cx="7718240" cy="284281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nvSpPr>
        <p:spPr>
          <a:xfrm>
            <a:off x="301298" y="712126"/>
            <a:ext cx="3470700" cy="3416400"/>
          </a:xfrm>
          <a:prstGeom prst="rect">
            <a:avLst/>
          </a:prstGeom>
          <a:noFill/>
          <a:ln>
            <a:noFill/>
          </a:ln>
        </p:spPr>
        <p:txBody>
          <a:bodyPr anchorCtr="0" anchor="t" bIns="91425" lIns="91425" rIns="91425" wrap="square" tIns="91425">
            <a:noAutofit/>
          </a:bodyPr>
          <a:lstStyle/>
          <a:p>
            <a:pPr indent="-254000" lvl="0" marL="254000" marR="0" rtl="0" algn="l">
              <a:lnSpc>
                <a:spcPct val="90000"/>
              </a:lnSpc>
              <a:spcBef>
                <a:spcPts val="0"/>
              </a:spcBef>
              <a:spcAft>
                <a:spcPts val="0"/>
              </a:spcAft>
              <a:buClr>
                <a:schemeClr val="dk1"/>
              </a:buClr>
              <a:buFont typeface="Noto Sans Symbols"/>
              <a:buNone/>
            </a:pPr>
            <a:r>
              <a:t/>
            </a:r>
            <a:endParaRPr b="0" i="0" sz="1800" u="none" cap="none" strike="noStrike">
              <a:solidFill>
                <a:schemeClr val="dk1"/>
              </a:solidFill>
              <a:latin typeface="Calibri"/>
              <a:ea typeface="Calibri"/>
              <a:cs typeface="Calibri"/>
              <a:sym typeface="Calibri"/>
            </a:endParaRPr>
          </a:p>
          <a:p>
            <a:pPr indent="-254000" lvl="0" marL="254000" marR="0" rtl="0" algn="l">
              <a:lnSpc>
                <a:spcPct val="90000"/>
              </a:lnSpc>
              <a:spcBef>
                <a:spcPts val="800"/>
              </a:spcBef>
              <a:spcAft>
                <a:spcPts val="0"/>
              </a:spcAft>
              <a:buClr>
                <a:schemeClr val="dk1"/>
              </a:buClr>
              <a:buSzPct val="100000"/>
              <a:buFont typeface="Noto Sans Symbols"/>
              <a:buChar char="➢"/>
            </a:pPr>
            <a:r>
              <a:rPr b="0" i="0" lang="zh-TW" sz="1800" u="none" cap="none" strike="noStrike">
                <a:solidFill>
                  <a:schemeClr val="dk1"/>
                </a:solidFill>
                <a:latin typeface="Calibri"/>
                <a:ea typeface="Calibri"/>
                <a:cs typeface="Calibri"/>
                <a:sym typeface="Calibri"/>
              </a:rPr>
              <a:t>id</a:t>
            </a:r>
          </a:p>
          <a:p>
            <a:pPr indent="0" lvl="0" marL="0" marR="0" rtl="0" algn="l">
              <a:lnSpc>
                <a:spcPct val="90000"/>
              </a:lnSpc>
              <a:spcBef>
                <a:spcPts val="800"/>
              </a:spcBef>
              <a:spcAft>
                <a:spcPts val="0"/>
              </a:spcAft>
              <a:buClr>
                <a:schemeClr val="dk1"/>
              </a:buClr>
              <a:buSzPct val="25000"/>
              <a:buFont typeface="Arial"/>
              <a:buNone/>
            </a:pPr>
            <a:r>
              <a:rPr b="0" i="0" lang="zh-TW" sz="1800" u="none" cap="none" strike="noStrike">
                <a:solidFill>
                  <a:schemeClr val="dk1"/>
                </a:solidFill>
                <a:latin typeface="Calibri"/>
                <a:ea typeface="Calibri"/>
                <a:cs typeface="Calibri"/>
                <a:sym typeface="Calibri"/>
              </a:rPr>
              <a:t>	</a:t>
            </a:r>
          </a:p>
          <a:p>
            <a:pPr indent="-254000" lvl="0" marL="254000" marR="0" rtl="0" algn="l">
              <a:lnSpc>
                <a:spcPct val="90000"/>
              </a:lnSpc>
              <a:spcBef>
                <a:spcPts val="800"/>
              </a:spcBef>
              <a:spcAft>
                <a:spcPts val="0"/>
              </a:spcAft>
              <a:buClr>
                <a:schemeClr val="dk1"/>
              </a:buClr>
              <a:buFont typeface="Noto Sans Symbols"/>
              <a:buNone/>
            </a:pPr>
            <a:r>
              <a:t/>
            </a:r>
            <a:endParaRPr b="0" i="0" sz="1800" u="none" cap="none" strike="noStrike">
              <a:solidFill>
                <a:schemeClr val="dk1"/>
              </a:solidFill>
              <a:latin typeface="Calibri"/>
              <a:ea typeface="Calibri"/>
              <a:cs typeface="Calibri"/>
              <a:sym typeface="Calibri"/>
            </a:endParaRPr>
          </a:p>
          <a:p>
            <a:pPr indent="-254000" lvl="0" marL="254000" marR="0" rtl="0" algn="l">
              <a:lnSpc>
                <a:spcPct val="90000"/>
              </a:lnSpc>
              <a:spcBef>
                <a:spcPts val="800"/>
              </a:spcBef>
              <a:spcAft>
                <a:spcPts val="0"/>
              </a:spcAft>
              <a:buClr>
                <a:schemeClr val="dk1"/>
              </a:buClr>
              <a:buFont typeface="Noto Sans Symbols"/>
              <a:buNone/>
            </a:pPr>
            <a:r>
              <a:t/>
            </a:r>
            <a:endParaRPr b="0" i="0" sz="1800" u="none" cap="none" strike="noStrike">
              <a:solidFill>
                <a:schemeClr val="dk1"/>
              </a:solidFill>
              <a:latin typeface="Calibri"/>
              <a:ea typeface="Calibri"/>
              <a:cs typeface="Calibri"/>
              <a:sym typeface="Calibri"/>
            </a:endParaRPr>
          </a:p>
          <a:p>
            <a:pPr indent="0" lvl="0" marL="0" marR="0" rtl="0" algn="l">
              <a:lnSpc>
                <a:spcPct val="90000"/>
              </a:lnSpc>
              <a:spcBef>
                <a:spcPts val="800"/>
              </a:spcBef>
              <a:buClr>
                <a:schemeClr val="dk1"/>
              </a:buClr>
              <a:buSzPct val="25000"/>
              <a:buFont typeface="Arial"/>
              <a:buNone/>
            </a:pPr>
            <a:r>
              <a:rPr b="0" i="0" lang="zh-TW" sz="1800" u="none" cap="none" strike="noStrike">
                <a:solidFill>
                  <a:schemeClr val="dk1"/>
                </a:solidFill>
                <a:latin typeface="Calibri"/>
                <a:ea typeface="Calibri"/>
                <a:cs typeface="Calibri"/>
                <a:sym typeface="Calibri"/>
              </a:rPr>
              <a:t>      </a:t>
            </a:r>
          </a:p>
        </p:txBody>
      </p:sp>
      <p:pic>
        <p:nvPicPr>
          <p:cNvPr id="190" name="Shape 190"/>
          <p:cNvPicPr preferRelativeResize="0"/>
          <p:nvPr/>
        </p:nvPicPr>
        <p:blipFill rotWithShape="1">
          <a:blip r:embed="rId3">
            <a:alphaModFix/>
          </a:blip>
          <a:srcRect b="0" l="0" r="0" t="0"/>
          <a:stretch/>
        </p:blipFill>
        <p:spPr>
          <a:xfrm>
            <a:off x="485938" y="1537280"/>
            <a:ext cx="7908543" cy="284100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2956525" y="1773600"/>
            <a:ext cx="3130500" cy="626100"/>
          </a:xfrm>
          <a:prstGeom prst="rect">
            <a:avLst/>
          </a:prstGeom>
        </p:spPr>
        <p:txBody>
          <a:bodyPr anchorCtr="0" anchor="t" bIns="91425" lIns="91425" rIns="91425" wrap="square" tIns="91425">
            <a:noAutofit/>
          </a:bodyPr>
          <a:lstStyle/>
          <a:p>
            <a:pPr lvl="0">
              <a:spcBef>
                <a:spcPts val="0"/>
              </a:spcBef>
              <a:buNone/>
            </a:pPr>
            <a:r>
              <a:rPr lang="zh-TW"/>
              <a:t>Quick Survey</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nvSpPr>
        <p:spPr>
          <a:xfrm>
            <a:off x="311473" y="314901"/>
            <a:ext cx="8415000" cy="3416400"/>
          </a:xfrm>
          <a:prstGeom prst="rect">
            <a:avLst/>
          </a:prstGeom>
          <a:noFill/>
          <a:ln>
            <a:noFill/>
          </a:ln>
        </p:spPr>
        <p:txBody>
          <a:bodyPr anchorCtr="0" anchor="t" bIns="91425" lIns="91425" rIns="91425" wrap="square" tIns="91425">
            <a:noAutofit/>
          </a:bodyPr>
          <a:lstStyle/>
          <a:p>
            <a:pPr indent="-254000" lvl="0" marL="254000" marR="0" rtl="0" algn="l">
              <a:lnSpc>
                <a:spcPct val="90000"/>
              </a:lnSpc>
              <a:spcBef>
                <a:spcPts val="0"/>
              </a:spcBef>
              <a:spcAft>
                <a:spcPts val="0"/>
              </a:spcAft>
              <a:buClr>
                <a:schemeClr val="dk1"/>
              </a:buClr>
              <a:buFont typeface="Noto Sans Symbols"/>
              <a:buNone/>
            </a:pPr>
            <a:r>
              <a:t/>
            </a:r>
            <a:endParaRPr b="0" i="0" sz="1800" u="none" cap="none" strike="noStrike">
              <a:solidFill>
                <a:schemeClr val="dk1"/>
              </a:solidFill>
              <a:latin typeface="Calibri"/>
              <a:ea typeface="Calibri"/>
              <a:cs typeface="Calibri"/>
              <a:sym typeface="Calibri"/>
            </a:endParaRPr>
          </a:p>
          <a:p>
            <a:pPr indent="-254000" lvl="0" marL="254000" marR="0" rtl="0" algn="l">
              <a:lnSpc>
                <a:spcPct val="90000"/>
              </a:lnSpc>
              <a:spcBef>
                <a:spcPts val="800"/>
              </a:spcBef>
              <a:spcAft>
                <a:spcPts val="0"/>
              </a:spcAft>
              <a:buClr>
                <a:schemeClr val="dk1"/>
              </a:buClr>
              <a:buSzPct val="100000"/>
              <a:buFont typeface="Noto Sans Symbols"/>
              <a:buChar char="➢"/>
            </a:pPr>
            <a:r>
              <a:rPr b="0" i="0" lang="zh-TW" sz="1800" u="none" cap="none" strike="noStrike">
                <a:solidFill>
                  <a:schemeClr val="dk1"/>
                </a:solidFill>
                <a:latin typeface="Calibri"/>
                <a:ea typeface="Calibri"/>
                <a:cs typeface="Calibri"/>
                <a:sym typeface="Calibri"/>
              </a:rPr>
              <a:t>Class</a:t>
            </a:r>
          </a:p>
          <a:p>
            <a:pPr indent="0" lvl="0" marL="0" marR="0" rtl="0" algn="l">
              <a:lnSpc>
                <a:spcPct val="90000"/>
              </a:lnSpc>
              <a:spcBef>
                <a:spcPts val="800"/>
              </a:spcBef>
              <a:spcAft>
                <a:spcPts val="0"/>
              </a:spcAft>
              <a:buClr>
                <a:schemeClr val="dk1"/>
              </a:buClr>
              <a:buSzPct val="25000"/>
              <a:buFont typeface="Arial"/>
              <a:buNone/>
            </a:pPr>
            <a:r>
              <a:rPr b="0" i="0" lang="zh-TW" sz="1800" u="none" cap="none" strike="noStrike">
                <a:solidFill>
                  <a:schemeClr val="dk1"/>
                </a:solidFill>
                <a:latin typeface="Calibri"/>
                <a:ea typeface="Calibri"/>
                <a:cs typeface="Calibri"/>
                <a:sym typeface="Calibri"/>
              </a:rPr>
              <a:t>      The HTML class attribute makes it possible to define equal styles for elements with the same class name.</a:t>
            </a:r>
          </a:p>
          <a:p>
            <a:pPr indent="0" lvl="0" marL="0" marR="0" rtl="0" algn="l">
              <a:lnSpc>
                <a:spcPct val="90000"/>
              </a:lnSpc>
              <a:spcBef>
                <a:spcPts val="800"/>
              </a:spcBef>
              <a:spcAft>
                <a:spcPts val="0"/>
              </a:spcAft>
              <a:buClr>
                <a:schemeClr val="dk1"/>
              </a:buClr>
              <a:buSzPct val="25000"/>
              <a:buFont typeface="Arial"/>
              <a:buNone/>
            </a:pPr>
            <a:r>
              <a:rPr b="0" i="0" lang="zh-TW" sz="1800" u="none" cap="none" strike="noStrike">
                <a:solidFill>
                  <a:schemeClr val="dk1"/>
                </a:solidFill>
                <a:latin typeface="Calibri"/>
                <a:ea typeface="Calibri"/>
                <a:cs typeface="Calibri"/>
                <a:sym typeface="Calibri"/>
              </a:rPr>
              <a:t>	</a:t>
            </a:r>
          </a:p>
          <a:p>
            <a:pPr indent="-254000" lvl="0" marL="254000" marR="0" rtl="0" algn="l">
              <a:lnSpc>
                <a:spcPct val="90000"/>
              </a:lnSpc>
              <a:spcBef>
                <a:spcPts val="800"/>
              </a:spcBef>
              <a:spcAft>
                <a:spcPts val="0"/>
              </a:spcAft>
              <a:buClr>
                <a:schemeClr val="dk1"/>
              </a:buClr>
              <a:buFont typeface="Noto Sans Symbols"/>
              <a:buNone/>
            </a:pPr>
            <a:r>
              <a:t/>
            </a:r>
            <a:endParaRPr b="0" i="0" sz="1800" u="none" cap="none" strike="noStrike">
              <a:solidFill>
                <a:schemeClr val="dk1"/>
              </a:solidFill>
              <a:latin typeface="Calibri"/>
              <a:ea typeface="Calibri"/>
              <a:cs typeface="Calibri"/>
              <a:sym typeface="Calibri"/>
            </a:endParaRPr>
          </a:p>
          <a:p>
            <a:pPr indent="-254000" lvl="0" marL="254000" marR="0" rtl="0" algn="l">
              <a:lnSpc>
                <a:spcPct val="90000"/>
              </a:lnSpc>
              <a:spcBef>
                <a:spcPts val="800"/>
              </a:spcBef>
              <a:spcAft>
                <a:spcPts val="0"/>
              </a:spcAft>
              <a:buClr>
                <a:schemeClr val="dk1"/>
              </a:buClr>
              <a:buFont typeface="Noto Sans Symbols"/>
              <a:buNone/>
            </a:pPr>
            <a:r>
              <a:t/>
            </a:r>
            <a:endParaRPr b="0" i="0" sz="1800" u="none" cap="none" strike="noStrike">
              <a:solidFill>
                <a:schemeClr val="dk1"/>
              </a:solidFill>
              <a:latin typeface="Calibri"/>
              <a:ea typeface="Calibri"/>
              <a:cs typeface="Calibri"/>
              <a:sym typeface="Calibri"/>
            </a:endParaRPr>
          </a:p>
          <a:p>
            <a:pPr indent="0" lvl="0" marL="0" marR="0" rtl="0" algn="l">
              <a:lnSpc>
                <a:spcPct val="90000"/>
              </a:lnSpc>
              <a:spcBef>
                <a:spcPts val="800"/>
              </a:spcBef>
              <a:buClr>
                <a:schemeClr val="dk1"/>
              </a:buClr>
              <a:buSzPct val="25000"/>
              <a:buFont typeface="Arial"/>
              <a:buNone/>
            </a:pPr>
            <a:r>
              <a:rPr b="0" i="0" lang="zh-TW" sz="1800" u="none" cap="none" strike="noStrike">
                <a:solidFill>
                  <a:schemeClr val="dk1"/>
                </a:solidFill>
                <a:latin typeface="Calibri"/>
                <a:ea typeface="Calibri"/>
                <a:cs typeface="Calibri"/>
                <a:sym typeface="Calibri"/>
              </a:rPr>
              <a:t>      </a:t>
            </a:r>
          </a:p>
        </p:txBody>
      </p:sp>
      <p:pic>
        <p:nvPicPr>
          <p:cNvPr id="196" name="Shape 196"/>
          <p:cNvPicPr preferRelativeResize="0"/>
          <p:nvPr/>
        </p:nvPicPr>
        <p:blipFill rotWithShape="1">
          <a:blip r:embed="rId3">
            <a:alphaModFix/>
          </a:blip>
          <a:srcRect b="0" l="0" r="0" t="0"/>
          <a:stretch/>
        </p:blipFill>
        <p:spPr>
          <a:xfrm>
            <a:off x="499512" y="2074160"/>
            <a:ext cx="8449886" cy="290938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311700" y="391350"/>
            <a:ext cx="8520600" cy="626100"/>
          </a:xfrm>
          <a:prstGeom prst="rect">
            <a:avLst/>
          </a:prstGeom>
        </p:spPr>
        <p:txBody>
          <a:bodyPr anchorCtr="0" anchor="t" bIns="91425" lIns="91425" rIns="91425" wrap="square" tIns="91425">
            <a:noAutofit/>
          </a:bodyPr>
          <a:lstStyle/>
          <a:p>
            <a:pPr lvl="0">
              <a:spcBef>
                <a:spcPts val="0"/>
              </a:spcBef>
              <a:buNone/>
            </a:pPr>
            <a:r>
              <a:rPr lang="zh-TW"/>
              <a:t>How we extract information from those raw sources?</a:t>
            </a:r>
          </a:p>
        </p:txBody>
      </p:sp>
      <p:pic>
        <p:nvPicPr>
          <p:cNvPr id="202" name="Shape 202"/>
          <p:cNvPicPr preferRelativeResize="0"/>
          <p:nvPr/>
        </p:nvPicPr>
        <p:blipFill>
          <a:blip r:embed="rId3">
            <a:alphaModFix/>
          </a:blip>
          <a:stretch>
            <a:fillRect/>
          </a:stretch>
        </p:blipFill>
        <p:spPr>
          <a:xfrm>
            <a:off x="2736275" y="1376075"/>
            <a:ext cx="3318575" cy="3318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pic>
        <p:nvPicPr>
          <p:cNvPr id="207" name="Shape 207"/>
          <p:cNvPicPr preferRelativeResize="0"/>
          <p:nvPr/>
        </p:nvPicPr>
        <p:blipFill rotWithShape="1">
          <a:blip r:embed="rId3">
            <a:alphaModFix/>
          </a:blip>
          <a:srcRect b="23971" l="0" r="0" t="0"/>
          <a:stretch/>
        </p:blipFill>
        <p:spPr>
          <a:xfrm>
            <a:off x="1859288" y="2450650"/>
            <a:ext cx="5425425" cy="2543500"/>
          </a:xfrm>
          <a:prstGeom prst="rect">
            <a:avLst/>
          </a:prstGeom>
          <a:noFill/>
          <a:ln>
            <a:noFill/>
          </a:ln>
        </p:spPr>
      </p:pic>
      <p:sp>
        <p:nvSpPr>
          <p:cNvPr id="208" name="Shape 208"/>
          <p:cNvSpPr txBox="1"/>
          <p:nvPr>
            <p:ph type="title"/>
          </p:nvPr>
        </p:nvSpPr>
        <p:spPr>
          <a:xfrm>
            <a:off x="311700" y="315150"/>
            <a:ext cx="8520600" cy="626100"/>
          </a:xfrm>
          <a:prstGeom prst="rect">
            <a:avLst/>
          </a:prstGeom>
        </p:spPr>
        <p:txBody>
          <a:bodyPr anchorCtr="0" anchor="t" bIns="91425" lIns="91425" rIns="91425" wrap="square" tIns="91425">
            <a:noAutofit/>
          </a:bodyPr>
          <a:lstStyle/>
          <a:p>
            <a:pPr lvl="0">
              <a:spcBef>
                <a:spcPts val="0"/>
              </a:spcBef>
              <a:buNone/>
            </a:pPr>
            <a:r>
              <a:rPr lang="zh-TW"/>
              <a:t>What is Regular Expression?</a:t>
            </a:r>
          </a:p>
        </p:txBody>
      </p:sp>
      <p:sp>
        <p:nvSpPr>
          <p:cNvPr id="209" name="Shape 209"/>
          <p:cNvSpPr txBox="1"/>
          <p:nvPr>
            <p:ph idx="1" type="body"/>
          </p:nvPr>
        </p:nvSpPr>
        <p:spPr>
          <a:xfrm>
            <a:off x="311700" y="1076275"/>
            <a:ext cx="8727300" cy="1553400"/>
          </a:xfrm>
          <a:prstGeom prst="rect">
            <a:avLst/>
          </a:prstGeom>
        </p:spPr>
        <p:txBody>
          <a:bodyPr anchorCtr="0" anchor="t" bIns="91425" lIns="91425" rIns="91425" wrap="square" tIns="91425">
            <a:noAutofit/>
          </a:bodyPr>
          <a:lstStyle/>
          <a:p>
            <a:pPr indent="-228600" lvl="0" marL="457200" rtl="0">
              <a:lnSpc>
                <a:spcPct val="115000"/>
              </a:lnSpc>
              <a:spcBef>
                <a:spcPts val="0"/>
              </a:spcBef>
              <a:buChar char="●"/>
            </a:pPr>
            <a:r>
              <a:rPr lang="zh-TW"/>
              <a:t>Abbreviated as “Regex”</a:t>
            </a:r>
          </a:p>
          <a:p>
            <a:pPr indent="-228600" lvl="0" marL="457200" rtl="0">
              <a:lnSpc>
                <a:spcPct val="115000"/>
              </a:lnSpc>
              <a:spcBef>
                <a:spcPts val="0"/>
              </a:spcBef>
              <a:buChar char="●"/>
            </a:pPr>
            <a:r>
              <a:rPr lang="zh-TW"/>
              <a:t>A  sequence of symbols and characters used for pattern-matching</a:t>
            </a:r>
          </a:p>
          <a:p>
            <a:pPr indent="-228600" lvl="0" marL="457200" rtl="0">
              <a:lnSpc>
                <a:spcPct val="115000"/>
              </a:lnSpc>
              <a:spcBef>
                <a:spcPts val="0"/>
              </a:spcBef>
              <a:buChar char="●"/>
            </a:pPr>
            <a:r>
              <a:rPr lang="zh-TW"/>
              <a:t>Useful for extrating information from text, such as email address, html tags, url…</a:t>
            </a:r>
          </a:p>
          <a:p>
            <a:pPr indent="-228600" lvl="0" marL="457200" rtl="0">
              <a:lnSpc>
                <a:spcPct val="115000"/>
              </a:lnSpc>
              <a:spcBef>
                <a:spcPts val="0"/>
              </a:spcBef>
              <a:buChar char="●"/>
            </a:pPr>
            <a:r>
              <a:rPr lang="zh-TW"/>
              <a:t>Widely applicable in different programming languages</a:t>
            </a:r>
          </a:p>
          <a:p>
            <a:pPr lvl="0">
              <a:lnSpc>
                <a:spcPct val="115000"/>
              </a:lnSpc>
              <a:spcBef>
                <a:spcPts val="0"/>
              </a:spcBef>
              <a:buNone/>
            </a:pPr>
            <a:r>
              <a:t/>
            </a:r>
            <a:endParaRPr/>
          </a:p>
        </p:txBody>
      </p:sp>
      <p:sp>
        <p:nvSpPr>
          <p:cNvPr id="210" name="Shape 210"/>
          <p:cNvSpPr txBox="1"/>
          <p:nvPr/>
        </p:nvSpPr>
        <p:spPr>
          <a:xfrm>
            <a:off x="4277575" y="4669975"/>
            <a:ext cx="5067000" cy="626100"/>
          </a:xfrm>
          <a:prstGeom prst="rect">
            <a:avLst/>
          </a:prstGeom>
          <a:noFill/>
          <a:ln>
            <a:noFill/>
          </a:ln>
        </p:spPr>
        <p:txBody>
          <a:bodyPr anchorCtr="0" anchor="ctr" bIns="91425" lIns="91425" rIns="91425" wrap="square" tIns="91425">
            <a:noAutofit/>
          </a:bodyPr>
          <a:lstStyle/>
          <a:p>
            <a:pPr lvl="0" rtl="0">
              <a:spcBef>
                <a:spcPts val="0"/>
              </a:spcBef>
              <a:buNone/>
            </a:pPr>
            <a:r>
              <a:rPr lang="zh-TW" sz="1000">
                <a:solidFill>
                  <a:srgbClr val="999999"/>
                </a:solidFill>
              </a:rPr>
              <a:t>https://code.tutsplus.com/tutorials/8-regular-expressions-you-should-know--net-6149</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311700" y="238950"/>
            <a:ext cx="8520600" cy="626100"/>
          </a:xfrm>
          <a:prstGeom prst="rect">
            <a:avLst/>
          </a:prstGeom>
        </p:spPr>
        <p:txBody>
          <a:bodyPr anchorCtr="0" anchor="t" bIns="91425" lIns="91425" rIns="91425" wrap="square" tIns="91425">
            <a:noAutofit/>
          </a:bodyPr>
          <a:lstStyle/>
          <a:p>
            <a:pPr lvl="0">
              <a:spcBef>
                <a:spcPts val="0"/>
              </a:spcBef>
              <a:buNone/>
            </a:pPr>
            <a:r>
              <a:rPr lang="zh-TW"/>
              <a:t>Regex Cheatsheet!</a:t>
            </a:r>
          </a:p>
        </p:txBody>
      </p:sp>
      <p:graphicFrame>
        <p:nvGraphicFramePr>
          <p:cNvPr id="216" name="Shape 216"/>
          <p:cNvGraphicFramePr/>
          <p:nvPr/>
        </p:nvGraphicFramePr>
        <p:xfrm>
          <a:off x="254100" y="1036625"/>
          <a:ext cx="3000000" cy="3000000"/>
        </p:xfrm>
        <a:graphic>
          <a:graphicData uri="http://schemas.openxmlformats.org/drawingml/2006/table">
            <a:tbl>
              <a:tblPr>
                <a:noFill/>
                <a:tableStyleId>{87902EB9-E9DE-4833-8EA5-70A1D6B7289E}</a:tableStyleId>
              </a:tblPr>
              <a:tblGrid>
                <a:gridCol w="2877950"/>
                <a:gridCol w="2812725"/>
                <a:gridCol w="2986750"/>
              </a:tblGrid>
              <a:tr h="405600">
                <a:tc>
                  <a:txBody>
                    <a:bodyPr>
                      <a:noAutofit/>
                    </a:bodyPr>
                    <a:lstStyle/>
                    <a:p>
                      <a:pPr indent="0" lvl="0" marL="0" marR="0" rtl="0" algn="ctr">
                        <a:lnSpc>
                          <a:spcPct val="100000"/>
                        </a:lnSpc>
                        <a:spcBef>
                          <a:spcPts val="0"/>
                        </a:spcBef>
                        <a:spcAft>
                          <a:spcPts val="0"/>
                        </a:spcAft>
                        <a:buNone/>
                      </a:pPr>
                      <a:r>
                        <a:rPr lang="zh-TW" sz="1700">
                          <a:solidFill>
                            <a:schemeClr val="dk2"/>
                          </a:solidFill>
                          <a:latin typeface="Lato"/>
                          <a:ea typeface="Lato"/>
                          <a:cs typeface="Lato"/>
                          <a:sym typeface="Lato"/>
                        </a:rPr>
                        <a:t>Character Classes</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rtl="0" algn="ctr">
                        <a:spcBef>
                          <a:spcPts val="0"/>
                        </a:spcBef>
                        <a:buNone/>
                      </a:pPr>
                      <a:r>
                        <a:rPr lang="zh-TW" sz="1700">
                          <a:solidFill>
                            <a:schemeClr val="dk2"/>
                          </a:solidFill>
                          <a:latin typeface="Lato"/>
                          <a:ea typeface="Lato"/>
                          <a:cs typeface="Lato"/>
                          <a:sym typeface="Lato"/>
                        </a:rPr>
                        <a:t>Quantifiers &amp; Alternation</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rtl="0" algn="ctr">
                        <a:spcBef>
                          <a:spcPts val="0"/>
                        </a:spcBef>
                        <a:buNone/>
                      </a:pPr>
                      <a:r>
                        <a:rPr lang="zh-TW" sz="1700">
                          <a:solidFill>
                            <a:schemeClr val="dk2"/>
                          </a:solidFill>
                          <a:latin typeface="Lato"/>
                          <a:ea typeface="Lato"/>
                          <a:cs typeface="Lato"/>
                          <a:sym typeface="Lato"/>
                        </a:rPr>
                        <a:t>Groups &amp; Lookaround</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r>
              <a:tr h="1713775">
                <a:tc>
                  <a:txBody>
                    <a:bodyPr>
                      <a:noAutofit/>
                    </a:bodyPr>
                    <a:lstStyle/>
                    <a:p>
                      <a:pPr lvl="0" rtl="0">
                        <a:lnSpc>
                          <a:spcPct val="115000"/>
                        </a:lnSpc>
                        <a:spcBef>
                          <a:spcPts val="0"/>
                        </a:spcBef>
                        <a:buNone/>
                      </a:pPr>
                      <a:r>
                        <a:rPr b="1" lang="zh-TW" sz="1800">
                          <a:solidFill>
                            <a:schemeClr val="dk1"/>
                          </a:solidFill>
                          <a:latin typeface="Lato"/>
                          <a:ea typeface="Lato"/>
                          <a:cs typeface="Lato"/>
                          <a:sym typeface="Lato"/>
                        </a:rPr>
                        <a:t>.      </a:t>
                      </a:r>
                      <a:r>
                        <a:rPr b="1" lang="zh-TW">
                          <a:solidFill>
                            <a:schemeClr val="dk1"/>
                          </a:solidFill>
                          <a:latin typeface="Lato"/>
                          <a:ea typeface="Lato"/>
                          <a:cs typeface="Lato"/>
                          <a:sym typeface="Lato"/>
                        </a:rPr>
                        <a:t> </a:t>
                      </a:r>
                      <a:r>
                        <a:rPr lang="zh-TW" sz="1200">
                          <a:solidFill>
                            <a:schemeClr val="dk2"/>
                          </a:solidFill>
                          <a:latin typeface="Lato"/>
                          <a:ea typeface="Lato"/>
                          <a:cs typeface="Lato"/>
                          <a:sym typeface="Lato"/>
                        </a:rPr>
                        <a:t>              any character except newline</a:t>
                      </a:r>
                    </a:p>
                    <a:p>
                      <a:pPr lvl="0" rtl="0">
                        <a:lnSpc>
                          <a:spcPct val="115000"/>
                        </a:lnSpc>
                        <a:spcBef>
                          <a:spcPts val="0"/>
                        </a:spcBef>
                        <a:buNone/>
                      </a:pPr>
                      <a:r>
                        <a:rPr b="1" lang="zh-TW">
                          <a:solidFill>
                            <a:schemeClr val="dk1"/>
                          </a:solidFill>
                          <a:latin typeface="Lato"/>
                          <a:ea typeface="Lato"/>
                          <a:cs typeface="Lato"/>
                          <a:sym typeface="Lato"/>
                        </a:rPr>
                        <a:t>\w \d \s</a:t>
                      </a:r>
                      <a:r>
                        <a:rPr b="1" lang="zh-TW">
                          <a:solidFill>
                            <a:schemeClr val="dk2"/>
                          </a:solidFill>
                          <a:latin typeface="Lato"/>
                          <a:ea typeface="Lato"/>
                          <a:cs typeface="Lato"/>
                          <a:sym typeface="Lato"/>
                        </a:rPr>
                        <a:t> </a:t>
                      </a:r>
                      <a:r>
                        <a:rPr lang="zh-TW">
                          <a:solidFill>
                            <a:schemeClr val="dk2"/>
                          </a:solidFill>
                          <a:latin typeface="Lato"/>
                          <a:ea typeface="Lato"/>
                          <a:cs typeface="Lato"/>
                          <a:sym typeface="Lato"/>
                        </a:rPr>
                        <a:t>    </a:t>
                      </a:r>
                      <a:r>
                        <a:rPr lang="zh-TW" sz="1200">
                          <a:solidFill>
                            <a:schemeClr val="dk2"/>
                          </a:solidFill>
                          <a:latin typeface="Lato"/>
                          <a:ea typeface="Lato"/>
                          <a:cs typeface="Lato"/>
                          <a:sym typeface="Lato"/>
                        </a:rPr>
                        <a:t>word, digit, whitespace</a:t>
                      </a:r>
                    </a:p>
                    <a:p>
                      <a:pPr lvl="0" rtl="0">
                        <a:lnSpc>
                          <a:spcPct val="115000"/>
                        </a:lnSpc>
                        <a:spcBef>
                          <a:spcPts val="0"/>
                        </a:spcBef>
                        <a:buNone/>
                      </a:pPr>
                      <a:r>
                        <a:rPr b="1" lang="zh-TW">
                          <a:solidFill>
                            <a:schemeClr val="dk1"/>
                          </a:solidFill>
                          <a:latin typeface="Lato"/>
                          <a:ea typeface="Lato"/>
                          <a:cs typeface="Lato"/>
                          <a:sym typeface="Lato"/>
                        </a:rPr>
                        <a:t>\W \D \S </a:t>
                      </a:r>
                      <a:r>
                        <a:rPr lang="zh-TW">
                          <a:solidFill>
                            <a:schemeClr val="dk2"/>
                          </a:solidFill>
                          <a:latin typeface="Lato"/>
                          <a:ea typeface="Lato"/>
                          <a:cs typeface="Lato"/>
                          <a:sym typeface="Lato"/>
                        </a:rPr>
                        <a:t> </a:t>
                      </a:r>
                      <a:r>
                        <a:rPr lang="zh-TW" sz="1200">
                          <a:solidFill>
                            <a:schemeClr val="dk2"/>
                          </a:solidFill>
                          <a:latin typeface="Lato"/>
                          <a:ea typeface="Lato"/>
                          <a:cs typeface="Lato"/>
                          <a:sym typeface="Lato"/>
                        </a:rPr>
                        <a:t> not word, digit, whitespace</a:t>
                      </a:r>
                    </a:p>
                    <a:p>
                      <a:pPr lvl="0" rtl="0">
                        <a:lnSpc>
                          <a:spcPct val="115000"/>
                        </a:lnSpc>
                        <a:spcBef>
                          <a:spcPts val="0"/>
                        </a:spcBef>
                        <a:buNone/>
                      </a:pPr>
                      <a:r>
                        <a:rPr b="1" lang="zh-TW">
                          <a:solidFill>
                            <a:schemeClr val="dk1"/>
                          </a:solidFill>
                          <a:latin typeface="Lato"/>
                          <a:ea typeface="Lato"/>
                          <a:cs typeface="Lato"/>
                          <a:sym typeface="Lato"/>
                        </a:rPr>
                        <a:t>[abc]</a:t>
                      </a:r>
                      <a:r>
                        <a:rPr lang="zh-TW">
                          <a:solidFill>
                            <a:schemeClr val="dk2"/>
                          </a:solidFill>
                          <a:latin typeface="Lato"/>
                          <a:ea typeface="Lato"/>
                          <a:cs typeface="Lato"/>
                          <a:sym typeface="Lato"/>
                        </a:rPr>
                        <a:t>          </a:t>
                      </a:r>
                      <a:r>
                        <a:rPr lang="zh-TW" sz="1200">
                          <a:solidFill>
                            <a:schemeClr val="dk2"/>
                          </a:solidFill>
                          <a:latin typeface="Lato"/>
                          <a:ea typeface="Lato"/>
                          <a:cs typeface="Lato"/>
                          <a:sym typeface="Lato"/>
                        </a:rPr>
                        <a:t> character set (any of a, b, c)</a:t>
                      </a:r>
                    </a:p>
                    <a:p>
                      <a:pPr lvl="0" rtl="0">
                        <a:lnSpc>
                          <a:spcPct val="115000"/>
                        </a:lnSpc>
                        <a:spcBef>
                          <a:spcPts val="0"/>
                        </a:spcBef>
                        <a:buNone/>
                      </a:pPr>
                      <a:r>
                        <a:rPr b="1" lang="zh-TW">
                          <a:solidFill>
                            <a:schemeClr val="dk1"/>
                          </a:solidFill>
                          <a:latin typeface="Lato"/>
                          <a:ea typeface="Lato"/>
                          <a:cs typeface="Lato"/>
                          <a:sym typeface="Lato"/>
                        </a:rPr>
                        <a:t>[^abc]   </a:t>
                      </a:r>
                      <a:r>
                        <a:rPr lang="zh-TW">
                          <a:solidFill>
                            <a:schemeClr val="dk2"/>
                          </a:solidFill>
                          <a:latin typeface="Lato"/>
                          <a:ea typeface="Lato"/>
                          <a:cs typeface="Lato"/>
                          <a:sym typeface="Lato"/>
                        </a:rPr>
                        <a:t>     </a:t>
                      </a:r>
                      <a:r>
                        <a:rPr lang="zh-TW" sz="1200">
                          <a:solidFill>
                            <a:schemeClr val="dk2"/>
                          </a:solidFill>
                          <a:latin typeface="Lato"/>
                          <a:ea typeface="Lato"/>
                          <a:cs typeface="Lato"/>
                          <a:sym typeface="Lato"/>
                        </a:rPr>
                        <a:t>negated set (not a, b, c) </a:t>
                      </a:r>
                    </a:p>
                    <a:p>
                      <a:pPr lvl="0" rtl="0">
                        <a:lnSpc>
                          <a:spcPct val="115000"/>
                        </a:lnSpc>
                        <a:spcBef>
                          <a:spcPts val="0"/>
                        </a:spcBef>
                        <a:buNone/>
                      </a:pPr>
                      <a:r>
                        <a:rPr b="1" lang="zh-TW">
                          <a:solidFill>
                            <a:schemeClr val="dk1"/>
                          </a:solidFill>
                          <a:latin typeface="Lato"/>
                          <a:ea typeface="Lato"/>
                          <a:cs typeface="Lato"/>
                          <a:sym typeface="Lato"/>
                        </a:rPr>
                        <a:t>[a-g]           </a:t>
                      </a:r>
                      <a:r>
                        <a:rPr lang="zh-TW" sz="1200">
                          <a:solidFill>
                            <a:schemeClr val="dk2"/>
                          </a:solidFill>
                          <a:latin typeface="Lato"/>
                          <a:ea typeface="Lato"/>
                          <a:cs typeface="Lato"/>
                          <a:sym typeface="Lato"/>
                        </a:rPr>
                        <a:t> range (any between a- g)</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a:spcBef>
                          <a:spcPts val="0"/>
                        </a:spcBef>
                        <a:buNone/>
                      </a:pPr>
                      <a:r>
                        <a:rPr b="1" lang="zh-TW">
                          <a:solidFill>
                            <a:schemeClr val="dk1"/>
                          </a:solidFill>
                          <a:latin typeface="Lato"/>
                          <a:ea typeface="Lato"/>
                          <a:cs typeface="Lato"/>
                          <a:sym typeface="Lato"/>
                        </a:rPr>
                        <a:t>a*           </a:t>
                      </a:r>
                      <a:r>
                        <a:rPr lang="zh-TW" sz="1200">
                          <a:solidFill>
                            <a:schemeClr val="dk2"/>
                          </a:solidFill>
                          <a:latin typeface="Lato"/>
                          <a:ea typeface="Lato"/>
                          <a:cs typeface="Lato"/>
                          <a:sym typeface="Lato"/>
                        </a:rPr>
                        <a:t> 0 or more</a:t>
                      </a:r>
                    </a:p>
                    <a:p>
                      <a:pPr lvl="0">
                        <a:spcBef>
                          <a:spcPts val="0"/>
                        </a:spcBef>
                        <a:buNone/>
                      </a:pPr>
                      <a:r>
                        <a:rPr b="1" lang="zh-TW">
                          <a:solidFill>
                            <a:schemeClr val="dk1"/>
                          </a:solidFill>
                          <a:latin typeface="Lato"/>
                          <a:ea typeface="Lato"/>
                          <a:cs typeface="Lato"/>
                          <a:sym typeface="Lato"/>
                        </a:rPr>
                        <a:t>a+    </a:t>
                      </a:r>
                      <a:r>
                        <a:rPr lang="zh-TW" sz="1200">
                          <a:solidFill>
                            <a:schemeClr val="dk2"/>
                          </a:solidFill>
                          <a:latin typeface="Lato"/>
                          <a:ea typeface="Lato"/>
                          <a:cs typeface="Lato"/>
                          <a:sym typeface="Lato"/>
                        </a:rPr>
                        <a:t>        1 or more</a:t>
                      </a:r>
                    </a:p>
                    <a:p>
                      <a:pPr lvl="0">
                        <a:spcBef>
                          <a:spcPts val="0"/>
                        </a:spcBef>
                        <a:buNone/>
                      </a:pPr>
                      <a:r>
                        <a:rPr b="1" lang="zh-TW">
                          <a:solidFill>
                            <a:schemeClr val="dk1"/>
                          </a:solidFill>
                          <a:latin typeface="Lato"/>
                          <a:ea typeface="Lato"/>
                          <a:cs typeface="Lato"/>
                          <a:sym typeface="Lato"/>
                        </a:rPr>
                        <a:t>a?          </a:t>
                      </a:r>
                      <a:r>
                        <a:rPr lang="zh-TW" sz="1200">
                          <a:solidFill>
                            <a:schemeClr val="dk2"/>
                          </a:solidFill>
                          <a:latin typeface="Lato"/>
                          <a:ea typeface="Lato"/>
                          <a:cs typeface="Lato"/>
                          <a:sym typeface="Lato"/>
                        </a:rPr>
                        <a:t>  0 or 1</a:t>
                      </a:r>
                    </a:p>
                    <a:p>
                      <a:pPr lvl="0">
                        <a:spcBef>
                          <a:spcPts val="0"/>
                        </a:spcBef>
                        <a:buNone/>
                      </a:pPr>
                      <a:r>
                        <a:rPr b="1" lang="zh-TW">
                          <a:solidFill>
                            <a:schemeClr val="dk1"/>
                          </a:solidFill>
                          <a:latin typeface="Lato"/>
                          <a:ea typeface="Lato"/>
                          <a:cs typeface="Lato"/>
                          <a:sym typeface="Lato"/>
                        </a:rPr>
                        <a:t>a{3}  </a:t>
                      </a:r>
                      <a:r>
                        <a:rPr lang="zh-TW" sz="1200">
                          <a:solidFill>
                            <a:schemeClr val="dk2"/>
                          </a:solidFill>
                          <a:latin typeface="Lato"/>
                          <a:ea typeface="Lato"/>
                          <a:cs typeface="Lato"/>
                          <a:sym typeface="Lato"/>
                        </a:rPr>
                        <a:t>      match  exactly 3</a:t>
                      </a:r>
                    </a:p>
                    <a:p>
                      <a:pPr lvl="0">
                        <a:spcBef>
                          <a:spcPts val="0"/>
                        </a:spcBef>
                        <a:buNone/>
                      </a:pPr>
                      <a:r>
                        <a:rPr b="1" lang="zh-TW">
                          <a:solidFill>
                            <a:schemeClr val="dk1"/>
                          </a:solidFill>
                          <a:latin typeface="Lato"/>
                          <a:ea typeface="Lato"/>
                          <a:cs typeface="Lato"/>
                          <a:sym typeface="Lato"/>
                        </a:rPr>
                        <a:t>a{3,}      </a:t>
                      </a:r>
                      <a:r>
                        <a:rPr lang="zh-TW" sz="1200">
                          <a:solidFill>
                            <a:schemeClr val="dk2"/>
                          </a:solidFill>
                          <a:latin typeface="Lato"/>
                          <a:ea typeface="Lato"/>
                          <a:cs typeface="Lato"/>
                          <a:sym typeface="Lato"/>
                        </a:rPr>
                        <a:t>match 3 or more</a:t>
                      </a:r>
                    </a:p>
                    <a:p>
                      <a:pPr lvl="0">
                        <a:spcBef>
                          <a:spcPts val="0"/>
                        </a:spcBef>
                        <a:buNone/>
                      </a:pPr>
                      <a:r>
                        <a:rPr b="1" lang="zh-TW">
                          <a:solidFill>
                            <a:schemeClr val="dk1"/>
                          </a:solidFill>
                          <a:latin typeface="Lato"/>
                          <a:ea typeface="Lato"/>
                          <a:cs typeface="Lato"/>
                          <a:sym typeface="Lato"/>
                        </a:rPr>
                        <a:t>a{1,3}   </a:t>
                      </a:r>
                      <a:r>
                        <a:rPr lang="zh-TW" sz="1200">
                          <a:solidFill>
                            <a:schemeClr val="dk2"/>
                          </a:solidFill>
                          <a:latin typeface="Lato"/>
                          <a:ea typeface="Lato"/>
                          <a:cs typeface="Lato"/>
                          <a:sym typeface="Lato"/>
                        </a:rPr>
                        <a:t>match between 1 to 3</a:t>
                      </a:r>
                    </a:p>
                    <a:p>
                      <a:pPr lvl="0">
                        <a:spcBef>
                          <a:spcPts val="0"/>
                        </a:spcBef>
                        <a:buNone/>
                      </a:pPr>
                      <a:r>
                        <a:rPr b="1" lang="zh-TW">
                          <a:solidFill>
                            <a:schemeClr val="dk1"/>
                          </a:solidFill>
                          <a:latin typeface="Lato"/>
                          <a:ea typeface="Lato"/>
                          <a:cs typeface="Lato"/>
                          <a:sym typeface="Lato"/>
                        </a:rPr>
                        <a:t>a+?        </a:t>
                      </a:r>
                      <a:r>
                        <a:rPr lang="zh-TW" sz="1200">
                          <a:solidFill>
                            <a:schemeClr val="dk2"/>
                          </a:solidFill>
                          <a:latin typeface="Lato"/>
                          <a:ea typeface="Lato"/>
                          <a:cs typeface="Lato"/>
                          <a:sym typeface="Lato"/>
                        </a:rPr>
                        <a:t>match as few as possible (lazy)</a:t>
                      </a:r>
                    </a:p>
                    <a:p>
                      <a:pPr lvl="0" rtl="0">
                        <a:spcBef>
                          <a:spcPts val="0"/>
                        </a:spcBef>
                        <a:buNone/>
                      </a:pPr>
                      <a:r>
                        <a:rPr b="1" lang="zh-TW">
                          <a:solidFill>
                            <a:schemeClr val="dk1"/>
                          </a:solidFill>
                          <a:latin typeface="Lato"/>
                          <a:ea typeface="Lato"/>
                          <a:cs typeface="Lato"/>
                          <a:sym typeface="Lato"/>
                        </a:rPr>
                        <a:t>a|b         </a:t>
                      </a:r>
                      <a:r>
                        <a:rPr lang="zh-TW" sz="1200">
                          <a:solidFill>
                            <a:schemeClr val="dk2"/>
                          </a:solidFill>
                          <a:latin typeface="Lato"/>
                          <a:ea typeface="Lato"/>
                          <a:cs typeface="Lato"/>
                          <a:sym typeface="Lato"/>
                        </a:rPr>
                        <a:t>match a or b</a:t>
                      </a:r>
                    </a:p>
                    <a:p>
                      <a:pPr lvl="0" rtl="0">
                        <a:spcBef>
                          <a:spcPts val="0"/>
                        </a:spcBef>
                        <a:buNone/>
                      </a:pPr>
                      <a:r>
                        <a:t/>
                      </a:r>
                      <a:endParaRP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a:spcBef>
                          <a:spcPts val="0"/>
                        </a:spcBef>
                        <a:buNone/>
                      </a:pPr>
                      <a:r>
                        <a:rPr b="1" lang="zh-TW">
                          <a:solidFill>
                            <a:schemeClr val="dk1"/>
                          </a:solidFill>
                          <a:latin typeface="Lato"/>
                          <a:ea typeface="Lato"/>
                          <a:cs typeface="Lato"/>
                          <a:sym typeface="Lato"/>
                        </a:rPr>
                        <a:t>(abc)       </a:t>
                      </a:r>
                      <a:r>
                        <a:rPr lang="zh-TW"/>
                        <a:t>  </a:t>
                      </a:r>
                      <a:r>
                        <a:rPr lang="zh-TW" sz="1200">
                          <a:solidFill>
                            <a:schemeClr val="dk2"/>
                          </a:solidFill>
                          <a:latin typeface="Lato"/>
                          <a:ea typeface="Lato"/>
                          <a:cs typeface="Lato"/>
                          <a:sym typeface="Lato"/>
                        </a:rPr>
                        <a:t>capture group</a:t>
                      </a:r>
                    </a:p>
                    <a:p>
                      <a:pPr lvl="0">
                        <a:spcBef>
                          <a:spcPts val="0"/>
                        </a:spcBef>
                        <a:buNone/>
                      </a:pPr>
                      <a:r>
                        <a:rPr b="1" lang="zh-TW">
                          <a:solidFill>
                            <a:schemeClr val="dk1"/>
                          </a:solidFill>
                          <a:latin typeface="Lato"/>
                          <a:ea typeface="Lato"/>
                          <a:cs typeface="Lato"/>
                          <a:sym typeface="Lato"/>
                        </a:rPr>
                        <a:t>\1                </a:t>
                      </a:r>
                      <a:r>
                        <a:rPr lang="zh-TW" sz="1200">
                          <a:solidFill>
                            <a:schemeClr val="dk2"/>
                          </a:solidFill>
                          <a:latin typeface="Lato"/>
                          <a:ea typeface="Lato"/>
                          <a:cs typeface="Lato"/>
                          <a:sym typeface="Lato"/>
                        </a:rPr>
                        <a:t>back-reference to group 1</a:t>
                      </a:r>
                    </a:p>
                    <a:p>
                      <a:pPr lvl="0">
                        <a:spcBef>
                          <a:spcPts val="0"/>
                        </a:spcBef>
                        <a:buNone/>
                      </a:pPr>
                      <a:r>
                        <a:rPr b="1" lang="zh-TW">
                          <a:solidFill>
                            <a:schemeClr val="dk1"/>
                          </a:solidFill>
                          <a:latin typeface="Lato"/>
                          <a:ea typeface="Lato"/>
                          <a:cs typeface="Lato"/>
                          <a:sym typeface="Lato"/>
                        </a:rPr>
                        <a:t>(?:abc)      </a:t>
                      </a:r>
                      <a:r>
                        <a:rPr lang="zh-TW" sz="1200">
                          <a:solidFill>
                            <a:schemeClr val="dk2"/>
                          </a:solidFill>
                          <a:latin typeface="Lato"/>
                          <a:ea typeface="Lato"/>
                          <a:cs typeface="Lato"/>
                          <a:sym typeface="Lato"/>
                        </a:rPr>
                        <a:t>non-capturing group</a:t>
                      </a:r>
                    </a:p>
                    <a:p>
                      <a:pPr lvl="0">
                        <a:spcBef>
                          <a:spcPts val="0"/>
                        </a:spcBef>
                        <a:buNone/>
                      </a:pPr>
                      <a:r>
                        <a:rPr b="1" lang="zh-TW">
                          <a:solidFill>
                            <a:schemeClr val="dk1"/>
                          </a:solidFill>
                          <a:latin typeface="Lato"/>
                          <a:ea typeface="Lato"/>
                          <a:cs typeface="Lato"/>
                          <a:sym typeface="Lato"/>
                        </a:rPr>
                        <a:t>(?=abc)    </a:t>
                      </a:r>
                      <a:r>
                        <a:rPr lang="zh-TW" sz="1200">
                          <a:solidFill>
                            <a:schemeClr val="dk2"/>
                          </a:solidFill>
                          <a:latin typeface="Lato"/>
                          <a:ea typeface="Lato"/>
                          <a:cs typeface="Lato"/>
                          <a:sym typeface="Lato"/>
                        </a:rPr>
                        <a:t>positive lookahead</a:t>
                      </a:r>
                    </a:p>
                    <a:p>
                      <a:pPr lvl="0" rtl="0">
                        <a:spcBef>
                          <a:spcPts val="0"/>
                        </a:spcBef>
                        <a:buNone/>
                      </a:pPr>
                      <a:r>
                        <a:rPr b="1" lang="zh-TW">
                          <a:solidFill>
                            <a:schemeClr val="dk1"/>
                          </a:solidFill>
                          <a:latin typeface="Lato"/>
                          <a:ea typeface="Lato"/>
                          <a:cs typeface="Lato"/>
                          <a:sym typeface="Lato"/>
                        </a:rPr>
                        <a:t>(?! abc)    </a:t>
                      </a:r>
                      <a:r>
                        <a:rPr lang="zh-TW" sz="1200">
                          <a:solidFill>
                            <a:schemeClr val="dk2"/>
                          </a:solidFill>
                          <a:latin typeface="Lato"/>
                          <a:ea typeface="Lato"/>
                          <a:cs typeface="Lato"/>
                          <a:sym typeface="Lato"/>
                        </a:rPr>
                        <a:t>negative lookahead</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r>
              <a:tr h="405600">
                <a:tc>
                  <a:txBody>
                    <a:bodyPr>
                      <a:noAutofit/>
                    </a:bodyPr>
                    <a:lstStyle/>
                    <a:p>
                      <a:pPr lvl="0" rtl="0" algn="ctr">
                        <a:spcBef>
                          <a:spcPts val="0"/>
                        </a:spcBef>
                        <a:buNone/>
                      </a:pPr>
                      <a:r>
                        <a:rPr lang="zh-TW" sz="1700">
                          <a:solidFill>
                            <a:schemeClr val="dk2"/>
                          </a:solidFill>
                          <a:latin typeface="Lato"/>
                          <a:ea typeface="Lato"/>
                          <a:cs typeface="Lato"/>
                          <a:sym typeface="Lato"/>
                        </a:rPr>
                        <a:t>Escaped Characters</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rtl="0" algn="ctr">
                        <a:spcBef>
                          <a:spcPts val="0"/>
                        </a:spcBef>
                        <a:buNone/>
                      </a:pPr>
                      <a:r>
                        <a:rPr lang="zh-TW" sz="1700">
                          <a:solidFill>
                            <a:schemeClr val="dk2"/>
                          </a:solidFill>
                          <a:latin typeface="Lato"/>
                          <a:ea typeface="Lato"/>
                          <a:cs typeface="Lato"/>
                          <a:sym typeface="Lato"/>
                        </a:rPr>
                        <a:t>Anchors</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rtl="0" algn="ctr">
                        <a:spcBef>
                          <a:spcPts val="0"/>
                        </a:spcBef>
                        <a:buNone/>
                      </a:pPr>
                      <a:r>
                        <a:rPr lang="zh-TW" sz="1700">
                          <a:solidFill>
                            <a:schemeClr val="dk2"/>
                          </a:solidFill>
                          <a:latin typeface="Lato"/>
                          <a:ea typeface="Lato"/>
                          <a:cs typeface="Lato"/>
                          <a:sym typeface="Lato"/>
                        </a:rPr>
                        <a:t>Flags</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r>
              <a:tr h="941150">
                <a:tc>
                  <a:txBody>
                    <a:bodyPr>
                      <a:noAutofit/>
                    </a:bodyPr>
                    <a:lstStyle/>
                    <a:p>
                      <a:pPr lvl="0" rtl="0">
                        <a:spcBef>
                          <a:spcPts val="0"/>
                        </a:spcBef>
                        <a:buNone/>
                      </a:pPr>
                      <a:r>
                        <a:rPr b="1" lang="zh-TW">
                          <a:solidFill>
                            <a:schemeClr val="dk1"/>
                          </a:solidFill>
                          <a:latin typeface="Lato"/>
                          <a:ea typeface="Lato"/>
                          <a:cs typeface="Lato"/>
                          <a:sym typeface="Lato"/>
                        </a:rPr>
                        <a:t>\.   \*  \\      </a:t>
                      </a:r>
                      <a:r>
                        <a:rPr lang="zh-TW" sz="1200">
                          <a:solidFill>
                            <a:schemeClr val="dk2"/>
                          </a:solidFill>
                          <a:latin typeface="Lato"/>
                          <a:ea typeface="Lato"/>
                          <a:cs typeface="Lato"/>
                          <a:sym typeface="Lato"/>
                        </a:rPr>
                        <a:t>escaped special characters</a:t>
                      </a:r>
                    </a:p>
                    <a:p>
                      <a:pPr lvl="0" rtl="0">
                        <a:spcBef>
                          <a:spcPts val="0"/>
                        </a:spcBef>
                        <a:buNone/>
                      </a:pPr>
                      <a:r>
                        <a:rPr b="1" lang="zh-TW">
                          <a:solidFill>
                            <a:schemeClr val="dk1"/>
                          </a:solidFill>
                          <a:latin typeface="Lato"/>
                          <a:ea typeface="Lato"/>
                          <a:cs typeface="Lato"/>
                          <a:sym typeface="Lato"/>
                        </a:rPr>
                        <a:t>\t  \n         </a:t>
                      </a:r>
                      <a:r>
                        <a:rPr lang="zh-TW" sz="1200">
                          <a:solidFill>
                            <a:schemeClr val="dk2"/>
                          </a:solidFill>
                          <a:latin typeface="Lato"/>
                          <a:ea typeface="Lato"/>
                          <a:cs typeface="Lato"/>
                          <a:sym typeface="Lato"/>
                        </a:rPr>
                        <a:t> tab, line</a:t>
                      </a:r>
                    </a:p>
                    <a:p>
                      <a:pPr lvl="0" rtl="0">
                        <a:spcBef>
                          <a:spcPts val="0"/>
                        </a:spcBef>
                        <a:buNone/>
                      </a:pPr>
                      <a:r>
                        <a:t/>
                      </a:r>
                      <a:endParaRPr sz="1200">
                        <a:solidFill>
                          <a:schemeClr val="dk2"/>
                        </a:solidFill>
                        <a:latin typeface="Lato"/>
                        <a:ea typeface="Lato"/>
                        <a:cs typeface="Lato"/>
                        <a:sym typeface="Lato"/>
                      </a:endParaRP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rtl="0">
                        <a:spcBef>
                          <a:spcPts val="0"/>
                        </a:spcBef>
                        <a:buNone/>
                      </a:pPr>
                      <a:r>
                        <a:rPr b="1" lang="zh-TW">
                          <a:solidFill>
                            <a:schemeClr val="dk1"/>
                          </a:solidFill>
                          <a:latin typeface="Lato"/>
                          <a:ea typeface="Lato"/>
                          <a:cs typeface="Lato"/>
                          <a:sym typeface="Lato"/>
                        </a:rPr>
                        <a:t>^abc         </a:t>
                      </a:r>
                      <a:r>
                        <a:rPr lang="zh-TW" sz="1200">
                          <a:solidFill>
                            <a:schemeClr val="dk2"/>
                          </a:solidFill>
                          <a:latin typeface="Lato"/>
                          <a:ea typeface="Lato"/>
                          <a:cs typeface="Lato"/>
                          <a:sym typeface="Lato"/>
                        </a:rPr>
                        <a:t>start of a string</a:t>
                      </a:r>
                    </a:p>
                    <a:p>
                      <a:pPr lvl="0" rtl="0">
                        <a:spcBef>
                          <a:spcPts val="0"/>
                        </a:spcBef>
                        <a:buNone/>
                      </a:pPr>
                      <a:r>
                        <a:rPr b="1" lang="zh-TW">
                          <a:solidFill>
                            <a:schemeClr val="dk1"/>
                          </a:solidFill>
                          <a:latin typeface="Lato"/>
                          <a:ea typeface="Lato"/>
                          <a:cs typeface="Lato"/>
                          <a:sym typeface="Lato"/>
                        </a:rPr>
                        <a:t>abc$        </a:t>
                      </a:r>
                      <a:r>
                        <a:rPr lang="zh-TW" sz="1200">
                          <a:solidFill>
                            <a:schemeClr val="dk2"/>
                          </a:solidFill>
                          <a:latin typeface="Lato"/>
                          <a:ea typeface="Lato"/>
                          <a:cs typeface="Lato"/>
                          <a:sym typeface="Lato"/>
                        </a:rPr>
                        <a:t> end of a string</a:t>
                      </a:r>
                    </a:p>
                    <a:p>
                      <a:pPr lvl="0" rtl="0">
                        <a:spcBef>
                          <a:spcPts val="0"/>
                        </a:spcBef>
                        <a:buNone/>
                      </a:pPr>
                      <a:r>
                        <a:rPr b="1" lang="zh-TW">
                          <a:solidFill>
                            <a:schemeClr val="dk1"/>
                          </a:solidFill>
                          <a:latin typeface="Lato"/>
                          <a:ea typeface="Lato"/>
                          <a:cs typeface="Lato"/>
                          <a:sym typeface="Lato"/>
                        </a:rPr>
                        <a:t>\b               </a:t>
                      </a:r>
                      <a:r>
                        <a:rPr lang="zh-TW" sz="1200">
                          <a:solidFill>
                            <a:schemeClr val="dk2"/>
                          </a:solidFill>
                          <a:latin typeface="Lato"/>
                          <a:ea typeface="Lato"/>
                          <a:cs typeface="Lato"/>
                          <a:sym typeface="Lato"/>
                        </a:rPr>
                        <a:t>word boundary</a:t>
                      </a:r>
                    </a:p>
                    <a:p>
                      <a:pPr lvl="0" rtl="0">
                        <a:spcBef>
                          <a:spcPts val="0"/>
                        </a:spcBef>
                        <a:buNone/>
                      </a:pPr>
                      <a:r>
                        <a:rPr b="1" lang="zh-TW">
                          <a:solidFill>
                            <a:schemeClr val="dk1"/>
                          </a:solidFill>
                          <a:latin typeface="Lato"/>
                          <a:ea typeface="Lato"/>
                          <a:cs typeface="Lato"/>
                          <a:sym typeface="Lato"/>
                        </a:rPr>
                        <a:t>\B              </a:t>
                      </a:r>
                      <a:r>
                        <a:rPr lang="zh-TW" sz="1200">
                          <a:solidFill>
                            <a:schemeClr val="dk2"/>
                          </a:solidFill>
                          <a:latin typeface="Lato"/>
                          <a:ea typeface="Lato"/>
                          <a:cs typeface="Lato"/>
                          <a:sym typeface="Lato"/>
                        </a:rPr>
                        <a:t>not word boundary</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c>
                  <a:txBody>
                    <a:bodyPr>
                      <a:noAutofit/>
                    </a:bodyPr>
                    <a:lstStyle/>
                    <a:p>
                      <a:pPr lvl="0">
                        <a:spcBef>
                          <a:spcPts val="0"/>
                        </a:spcBef>
                        <a:buNone/>
                      </a:pPr>
                      <a:r>
                        <a:rPr b="1" lang="zh-TW">
                          <a:solidFill>
                            <a:schemeClr val="dk1"/>
                          </a:solidFill>
                          <a:latin typeface="Lato"/>
                          <a:ea typeface="Lato"/>
                          <a:cs typeface="Lato"/>
                          <a:sym typeface="Lato"/>
                        </a:rPr>
                        <a:t>re.I</a:t>
                      </a:r>
                      <a:r>
                        <a:rPr lang="zh-TW"/>
                        <a:t>        </a:t>
                      </a:r>
                      <a:r>
                        <a:rPr lang="zh-TW" sz="1200">
                          <a:solidFill>
                            <a:schemeClr val="dk2"/>
                          </a:solidFill>
                          <a:latin typeface="Lato"/>
                          <a:ea typeface="Lato"/>
                          <a:cs typeface="Lato"/>
                          <a:sym typeface="Lato"/>
                        </a:rPr>
                        <a:t>ignore case</a:t>
                      </a:r>
                    </a:p>
                    <a:p>
                      <a:pPr lvl="0">
                        <a:spcBef>
                          <a:spcPts val="0"/>
                        </a:spcBef>
                        <a:buNone/>
                      </a:pPr>
                      <a:r>
                        <a:rPr b="1" lang="zh-TW">
                          <a:solidFill>
                            <a:schemeClr val="dk1"/>
                          </a:solidFill>
                          <a:latin typeface="Lato"/>
                          <a:ea typeface="Lato"/>
                          <a:cs typeface="Lato"/>
                          <a:sym typeface="Lato"/>
                        </a:rPr>
                        <a:t>re.M      </a:t>
                      </a:r>
                      <a:r>
                        <a:rPr lang="zh-TW"/>
                        <a:t> </a:t>
                      </a:r>
                      <a:r>
                        <a:rPr lang="zh-TW" sz="1200">
                          <a:solidFill>
                            <a:schemeClr val="dk2"/>
                          </a:solidFill>
                          <a:latin typeface="Lato"/>
                          <a:ea typeface="Lato"/>
                          <a:cs typeface="Lato"/>
                          <a:sym typeface="Lato"/>
                        </a:rPr>
                        <a:t>multiline</a:t>
                      </a:r>
                    </a:p>
                    <a:p>
                      <a:pPr lvl="0" rtl="0">
                        <a:spcBef>
                          <a:spcPts val="0"/>
                        </a:spcBef>
                        <a:buNone/>
                      </a:pPr>
                      <a:r>
                        <a:rPr b="1" lang="zh-TW">
                          <a:solidFill>
                            <a:schemeClr val="dk1"/>
                          </a:solidFill>
                          <a:latin typeface="Lato"/>
                          <a:ea typeface="Lato"/>
                          <a:cs typeface="Lato"/>
                          <a:sym typeface="Lato"/>
                        </a:rPr>
                        <a:t>re.S        </a:t>
                      </a:r>
                      <a:r>
                        <a:rPr lang="zh-TW" sz="1200">
                          <a:solidFill>
                            <a:schemeClr val="dk2"/>
                          </a:solidFill>
                          <a:latin typeface="Lato"/>
                          <a:ea typeface="Lato"/>
                          <a:cs typeface="Lato"/>
                          <a:sym typeface="Lato"/>
                        </a:rPr>
                        <a:t> dot matches all including newline        </a:t>
                      </a:r>
                      <a:r>
                        <a:rPr b="1" lang="zh-TW">
                          <a:solidFill>
                            <a:schemeClr val="dk1"/>
                          </a:solidFill>
                          <a:latin typeface="Lato"/>
                          <a:ea typeface="Lato"/>
                          <a:cs typeface="Lato"/>
                          <a:sym typeface="Lato"/>
                        </a:rPr>
                        <a:t> </a:t>
                      </a:r>
                    </a:p>
                  </a:txBody>
                  <a:tcPr marT="91425" marB="91425" marR="91425" marL="91425">
                    <a:lnL cap="flat" cmpd="sng" w="19050">
                      <a:solidFill>
                        <a:srgbClr val="9E9E9E"/>
                      </a:solidFill>
                      <a:prstDash val="solid"/>
                      <a:round/>
                      <a:headEnd len="med" w="med" type="none"/>
                      <a:tailEnd len="med" w="med" type="none"/>
                    </a:lnL>
                    <a:lnR cap="flat" cmpd="sng" w="19050">
                      <a:solidFill>
                        <a:srgbClr val="9E9E9E"/>
                      </a:solidFill>
                      <a:prstDash val="solid"/>
                      <a:round/>
                      <a:headEnd len="med" w="med" type="none"/>
                      <a:tailEnd len="med" w="med" type="none"/>
                    </a:lnR>
                    <a:lnT cap="flat" cmpd="sng" w="19050">
                      <a:solidFill>
                        <a:srgbClr val="9E9E9E"/>
                      </a:solidFill>
                      <a:prstDash val="solid"/>
                      <a:round/>
                      <a:headEnd len="med" w="med" type="none"/>
                      <a:tailEnd len="med" w="med" type="none"/>
                    </a:lnT>
                    <a:lnB cap="flat" cmpd="sng" w="19050">
                      <a:solidFill>
                        <a:srgbClr val="9E9E9E"/>
                      </a:solidFill>
                      <a:prstDash val="solid"/>
                      <a:round/>
                      <a:headEnd len="med" w="med" type="none"/>
                      <a:tailEnd len="med" w="med" type="none"/>
                    </a:lnB>
                  </a:tcPr>
                </a:tc>
              </a:tr>
            </a:tbl>
          </a:graphicData>
        </a:graphic>
      </p:graphicFrame>
      <p:sp>
        <p:nvSpPr>
          <p:cNvPr id="217" name="Shape 217"/>
          <p:cNvSpPr txBox="1"/>
          <p:nvPr/>
        </p:nvSpPr>
        <p:spPr>
          <a:xfrm>
            <a:off x="5835100" y="434250"/>
            <a:ext cx="3133800" cy="387900"/>
          </a:xfrm>
          <a:prstGeom prst="rect">
            <a:avLst/>
          </a:prstGeom>
          <a:noFill/>
          <a:ln>
            <a:noFill/>
          </a:ln>
        </p:spPr>
        <p:txBody>
          <a:bodyPr anchorCtr="0" anchor="t" bIns="91425" lIns="91425" rIns="91425" wrap="square" tIns="91425">
            <a:noAutofit/>
          </a:bodyPr>
          <a:lstStyle/>
          <a:p>
            <a:pPr lvl="0">
              <a:spcBef>
                <a:spcPts val="0"/>
              </a:spcBef>
              <a:buNone/>
            </a:pPr>
            <a:r>
              <a:rPr lang="zh-TW" sz="1300">
                <a:solidFill>
                  <a:schemeClr val="dk2"/>
                </a:solidFill>
                <a:latin typeface="Lato"/>
                <a:ea typeface="Lato"/>
                <a:cs typeface="Lato"/>
                <a:sym typeface="Lato"/>
              </a:rPr>
              <a:t>Reference website: </a:t>
            </a:r>
            <a:r>
              <a:rPr lang="zh-TW" sz="1300" u="sng">
                <a:solidFill>
                  <a:schemeClr val="hlink"/>
                </a:solidFill>
                <a:latin typeface="Lato"/>
                <a:ea typeface="Lato"/>
                <a:cs typeface="Lato"/>
                <a:sym typeface="Lato"/>
                <a:hlinkClick r:id="rId3"/>
              </a:rPr>
              <a:t>https://regexr.com</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311700" y="391350"/>
            <a:ext cx="8520600" cy="626100"/>
          </a:xfrm>
          <a:prstGeom prst="rect">
            <a:avLst/>
          </a:prstGeom>
        </p:spPr>
        <p:txBody>
          <a:bodyPr anchorCtr="0" anchor="t" bIns="91425" lIns="91425" rIns="91425" wrap="square" tIns="91425">
            <a:noAutofit/>
          </a:bodyPr>
          <a:lstStyle/>
          <a:p>
            <a:pPr lvl="0">
              <a:spcBef>
                <a:spcPts val="0"/>
              </a:spcBef>
              <a:buNone/>
            </a:pPr>
            <a:r>
              <a:rPr lang="zh-TW"/>
              <a:t>Regex in Python</a:t>
            </a:r>
          </a:p>
        </p:txBody>
      </p:sp>
      <p:sp>
        <p:nvSpPr>
          <p:cNvPr id="223" name="Shape 22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marR="0" rtl="0" algn="l">
              <a:lnSpc>
                <a:spcPct val="115000"/>
              </a:lnSpc>
              <a:spcBef>
                <a:spcPts val="0"/>
              </a:spcBef>
              <a:spcAft>
                <a:spcPts val="1600"/>
              </a:spcAft>
              <a:buChar char="●"/>
            </a:pPr>
            <a:r>
              <a:rPr b="1" lang="zh-TW"/>
              <a:t>re.findall: </a:t>
            </a:r>
            <a:r>
              <a:rPr lang="zh-TW"/>
              <a:t>return all matches as a “list” of  strings</a:t>
            </a:r>
          </a:p>
          <a:p>
            <a:pPr indent="-228600" lvl="0" marL="457200">
              <a:spcBef>
                <a:spcPts val="0"/>
              </a:spcBef>
              <a:buChar char="●"/>
            </a:pPr>
            <a:r>
              <a:rPr b="1" lang="zh-TW"/>
              <a:t>re.search</a:t>
            </a:r>
            <a:r>
              <a:rPr lang="zh-TW"/>
              <a:t>: scan for the first match, return </a:t>
            </a:r>
            <a:r>
              <a:rPr lang="zh-TW">
                <a:solidFill>
                  <a:srgbClr val="4A86E8"/>
                </a:solidFill>
              </a:rPr>
              <a:t>MatchObject</a:t>
            </a:r>
            <a:r>
              <a:rPr lang="zh-TW"/>
              <a:t> or </a:t>
            </a:r>
            <a:r>
              <a:rPr lang="zh-TW">
                <a:solidFill>
                  <a:srgbClr val="4A86E8"/>
                </a:solidFill>
              </a:rPr>
              <a:t>None</a:t>
            </a:r>
          </a:p>
          <a:p>
            <a:pPr indent="-228600" lvl="0" marL="457200" rtl="0">
              <a:spcBef>
                <a:spcPts val="0"/>
              </a:spcBef>
              <a:buChar char="●"/>
            </a:pPr>
            <a:r>
              <a:rPr b="1" lang="zh-TW"/>
              <a:t>re.match: </a:t>
            </a:r>
            <a:r>
              <a:rPr lang="zh-TW"/>
              <a:t>match at the beginning of the string, return </a:t>
            </a:r>
            <a:r>
              <a:rPr lang="zh-TW">
                <a:solidFill>
                  <a:srgbClr val="4A86E8"/>
                </a:solidFill>
              </a:rPr>
              <a:t>MatchObject</a:t>
            </a:r>
            <a:r>
              <a:rPr lang="zh-TW"/>
              <a:t> or </a:t>
            </a:r>
            <a:r>
              <a:rPr lang="zh-TW">
                <a:solidFill>
                  <a:srgbClr val="4A86E8"/>
                </a:solidFill>
              </a:rPr>
              <a:t>None</a:t>
            </a:r>
          </a:p>
          <a:p>
            <a:pPr lvl="0">
              <a:spcBef>
                <a:spcPts val="0"/>
              </a:spcBef>
              <a:buNone/>
            </a:pPr>
            <a:r>
              <a:rPr lang="zh-TW"/>
              <a:t>          </a:t>
            </a:r>
            <a:r>
              <a:rPr lang="zh-TW" sz="2400">
                <a:solidFill>
                  <a:schemeClr val="dk1"/>
                </a:solidFill>
              </a:rPr>
              <a:t>re.findall/search/match </a:t>
            </a:r>
            <a:r>
              <a:rPr b="1" lang="zh-TW" sz="2400">
                <a:solidFill>
                  <a:schemeClr val="dk1"/>
                </a:solidFill>
              </a:rPr>
              <a:t>(pattern, string, flag=0)</a:t>
            </a:r>
          </a:p>
          <a:p>
            <a:pPr indent="-228600" lvl="0" marL="457200" rtl="0">
              <a:spcBef>
                <a:spcPts val="0"/>
              </a:spcBef>
              <a:buChar char="●"/>
            </a:pPr>
            <a:r>
              <a:rPr b="1" lang="zh-TW"/>
              <a:t>re.compile:</a:t>
            </a:r>
            <a:r>
              <a:rPr lang="zh-TW"/>
              <a:t> compile the pattern in a “regex object”, convenient for repeated use</a:t>
            </a:r>
          </a:p>
          <a:p>
            <a:pPr lvl="0" rtl="0">
              <a:lnSpc>
                <a:spcPct val="100000"/>
              </a:lnSpc>
              <a:spcBef>
                <a:spcPts val="0"/>
              </a:spcBef>
              <a:buNone/>
            </a:pPr>
            <a:r>
              <a:rPr lang="zh-TW" sz="2000">
                <a:solidFill>
                  <a:schemeClr val="dk1"/>
                </a:solidFill>
              </a:rPr>
              <a:t>         prog = re.compile </a:t>
            </a:r>
            <a:r>
              <a:rPr b="1" lang="zh-TW" sz="2000">
                <a:solidFill>
                  <a:schemeClr val="dk1"/>
                </a:solidFill>
              </a:rPr>
              <a:t>(pattern)</a:t>
            </a:r>
          </a:p>
          <a:p>
            <a:pPr lvl="0" rtl="0">
              <a:lnSpc>
                <a:spcPct val="100000"/>
              </a:lnSpc>
              <a:spcBef>
                <a:spcPts val="0"/>
              </a:spcBef>
              <a:buNone/>
            </a:pPr>
            <a:r>
              <a:rPr lang="zh-TW" sz="2000">
                <a:solidFill>
                  <a:schemeClr val="dk1"/>
                </a:solidFill>
              </a:rPr>
              <a:t>         result= prog.findall/search/match </a:t>
            </a:r>
            <a:r>
              <a:rPr b="1" lang="zh-TW" sz="2000">
                <a:solidFill>
                  <a:schemeClr val="dk1"/>
                </a:solidFill>
              </a:rPr>
              <a:t>(string)</a:t>
            </a:r>
          </a:p>
          <a:p>
            <a:pPr lvl="0">
              <a:spcBef>
                <a:spcPts val="0"/>
              </a:spcBef>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311700" y="291675"/>
            <a:ext cx="8520600" cy="626100"/>
          </a:xfrm>
          <a:prstGeom prst="rect">
            <a:avLst/>
          </a:prstGeom>
        </p:spPr>
        <p:txBody>
          <a:bodyPr anchorCtr="0" anchor="t" bIns="91425" lIns="91425" rIns="91425" wrap="square" tIns="91425">
            <a:noAutofit/>
          </a:bodyPr>
          <a:lstStyle/>
          <a:p>
            <a:pPr lvl="0">
              <a:spcBef>
                <a:spcPts val="0"/>
              </a:spcBef>
              <a:buNone/>
            </a:pPr>
            <a:r>
              <a:rPr lang="zh-TW"/>
              <a:t>Work through in Jupyter notebook</a:t>
            </a:r>
          </a:p>
        </p:txBody>
      </p:sp>
      <p:sp>
        <p:nvSpPr>
          <p:cNvPr id="229" name="Shape 229"/>
          <p:cNvSpPr txBox="1"/>
          <p:nvPr>
            <p:ph idx="1" type="body"/>
          </p:nvPr>
        </p:nvSpPr>
        <p:spPr>
          <a:xfrm>
            <a:off x="311700" y="1069550"/>
            <a:ext cx="8520600" cy="3416400"/>
          </a:xfrm>
          <a:prstGeom prst="rect">
            <a:avLst/>
          </a:prstGeom>
        </p:spPr>
        <p:txBody>
          <a:bodyPr anchorCtr="0" anchor="t" bIns="91425" lIns="91425" rIns="91425" wrap="square" tIns="91425">
            <a:noAutofit/>
          </a:bodyPr>
          <a:lstStyle/>
          <a:p>
            <a:pPr lvl="0" rtl="0">
              <a:spcBef>
                <a:spcPts val="0"/>
              </a:spcBef>
              <a:buNone/>
            </a:pPr>
            <a:r>
              <a:rPr lang="zh-TW"/>
              <a:t>Work through the entire concept covered in previous slides, and a basic framework of a Crawler</a:t>
            </a:r>
          </a:p>
          <a:p>
            <a:pPr indent="-228600" lvl="0" marL="457200" rtl="0">
              <a:spcBef>
                <a:spcPts val="0"/>
              </a:spcBef>
              <a:buAutoNum type="alphaLcPeriod"/>
            </a:pPr>
            <a:r>
              <a:rPr lang="zh-TW"/>
              <a:t>header</a:t>
            </a:r>
          </a:p>
          <a:p>
            <a:pPr indent="-228600" lvl="0" marL="457200" rtl="0">
              <a:spcBef>
                <a:spcPts val="0"/>
              </a:spcBef>
              <a:buAutoNum type="alphaLcPeriod"/>
            </a:pPr>
            <a:r>
              <a:rPr lang="zh-TW"/>
              <a:t>dynamic webiste with javascript rendering</a:t>
            </a:r>
          </a:p>
          <a:p>
            <a:pPr indent="-228600" lvl="0" marL="457200" rtl="0">
              <a:spcBef>
                <a:spcPts val="0"/>
              </a:spcBef>
              <a:buAutoNum type="alphaLcPeriod"/>
            </a:pPr>
            <a:r>
              <a:rPr lang="zh-TW"/>
              <a:t>exception handling</a:t>
            </a:r>
          </a:p>
          <a:p>
            <a:pPr indent="-228600" lvl="0" marL="457200" rtl="0">
              <a:spcBef>
                <a:spcPts val="0"/>
              </a:spcBef>
              <a:buAutoNum type="alphaLcPeriod"/>
            </a:pPr>
            <a:r>
              <a:rPr lang="zh-TW"/>
              <a:t>crawling</a:t>
            </a:r>
          </a:p>
          <a:p>
            <a:pPr indent="-228600" lvl="1" marL="914400" rtl="0">
              <a:spcBef>
                <a:spcPts val="0"/>
              </a:spcBef>
              <a:buAutoNum type="romanLcPeriod"/>
            </a:pPr>
            <a:r>
              <a:rPr lang="zh-TW"/>
              <a:t>requests</a:t>
            </a:r>
          </a:p>
          <a:p>
            <a:pPr indent="-228600" lvl="1" marL="914400" rtl="0">
              <a:spcBef>
                <a:spcPts val="0"/>
              </a:spcBef>
              <a:buAutoNum type="romanLcPeriod"/>
            </a:pPr>
            <a:r>
              <a:rPr lang="zh-TW"/>
              <a:t>received data</a:t>
            </a:r>
          </a:p>
          <a:p>
            <a:pPr indent="-228600" lvl="1" marL="914400" rtl="0">
              <a:spcBef>
                <a:spcPts val="0"/>
              </a:spcBef>
              <a:buAutoNum type="romanLcPeriod"/>
            </a:pPr>
            <a:r>
              <a:rPr lang="zh-TW"/>
              <a:t>parse the raw source with a) regular expression b) packages BeautifulSoup4</a:t>
            </a:r>
          </a:p>
          <a:p>
            <a:pPr indent="-228600" lvl="0" marL="457200" rtl="0">
              <a:spcBef>
                <a:spcPts val="0"/>
              </a:spcBef>
              <a:buAutoNum type="alphaLcPeriod"/>
            </a:pPr>
            <a:r>
              <a:rPr lang="zh-TW"/>
              <a:t>write the data to file</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311700" y="391350"/>
            <a:ext cx="8520600" cy="626100"/>
          </a:xfrm>
          <a:prstGeom prst="rect">
            <a:avLst/>
          </a:prstGeom>
        </p:spPr>
        <p:txBody>
          <a:bodyPr anchorCtr="0" anchor="t" bIns="91425" lIns="91425" rIns="91425" wrap="square" tIns="91425">
            <a:noAutofit/>
          </a:bodyPr>
          <a:lstStyle/>
          <a:p>
            <a:pPr lvl="0">
              <a:spcBef>
                <a:spcPts val="0"/>
              </a:spcBef>
              <a:buNone/>
            </a:pPr>
            <a:r>
              <a:rPr lang="zh-TW"/>
              <a:t>Summary</a:t>
            </a:r>
          </a:p>
        </p:txBody>
      </p:sp>
      <p:sp>
        <p:nvSpPr>
          <p:cNvPr id="235" name="Shape 23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zh-TW"/>
              <a:t>Even though spider is COOL, we </a:t>
            </a:r>
            <a:r>
              <a:rPr lang="zh-TW">
                <a:solidFill>
                  <a:srgbClr val="FF0000"/>
                </a:solidFill>
              </a:rPr>
              <a:t>shouldn’t</a:t>
            </a:r>
            <a:r>
              <a:rPr lang="zh-TW"/>
              <a:t> consider using spider in the first place, very often there are packed rar file, api, or tools for you to download data. You only use spider when there’s no other choice</a:t>
            </a:r>
          </a:p>
          <a:p>
            <a:pPr lvl="0">
              <a:spcBef>
                <a:spcPts val="0"/>
              </a:spcBef>
              <a:buNone/>
            </a:pPr>
            <a:r>
              <a:rPr lang="zh-TW"/>
              <a:t>Website are </a:t>
            </a:r>
            <a:r>
              <a:rPr lang="zh-TW"/>
              <a:t>constructed</a:t>
            </a:r>
            <a:r>
              <a:rPr lang="zh-TW"/>
              <a:t> by human, therefore, there must have some logic in it and we should build our spider case by case. </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311700" y="391350"/>
            <a:ext cx="8520600" cy="626100"/>
          </a:xfrm>
          <a:prstGeom prst="rect">
            <a:avLst/>
          </a:prstGeom>
        </p:spPr>
        <p:txBody>
          <a:bodyPr anchorCtr="0" anchor="t" bIns="91425" lIns="91425" rIns="91425" wrap="square" tIns="91425">
            <a:noAutofit/>
          </a:bodyPr>
          <a:lstStyle/>
          <a:p>
            <a:pPr lvl="0">
              <a:spcBef>
                <a:spcPts val="0"/>
              </a:spcBef>
              <a:buNone/>
            </a:pPr>
            <a:r>
              <a:rPr lang="zh-TW"/>
              <a:t>Build your own crawler base on the given example</a:t>
            </a:r>
          </a:p>
        </p:txBody>
      </p:sp>
      <p:sp>
        <p:nvSpPr>
          <p:cNvPr id="241" name="Shape 241"/>
          <p:cNvSpPr txBox="1"/>
          <p:nvPr>
            <p:ph idx="1" type="body"/>
          </p:nvPr>
        </p:nvSpPr>
        <p:spPr>
          <a:xfrm>
            <a:off x="311700" y="1396925"/>
            <a:ext cx="8520600" cy="3416400"/>
          </a:xfrm>
          <a:prstGeom prst="rect">
            <a:avLst/>
          </a:prstGeom>
        </p:spPr>
        <p:txBody>
          <a:bodyPr anchorCtr="0" anchor="t" bIns="91425" lIns="91425" rIns="91425" wrap="square" tIns="91425">
            <a:noAutofit/>
          </a:bodyPr>
          <a:lstStyle/>
          <a:p>
            <a:pPr lvl="0">
              <a:spcBef>
                <a:spcPts val="0"/>
              </a:spcBef>
              <a:buNone/>
            </a:pPr>
            <a:r>
              <a:t/>
            </a:r>
            <a:endParaRPr/>
          </a:p>
          <a:p>
            <a:pPr lvl="0">
              <a:spcBef>
                <a:spcPts val="0"/>
              </a:spcBef>
              <a:buNone/>
            </a:pPr>
            <a:r>
              <a:t/>
            </a:r>
            <a:endParaRPr/>
          </a:p>
          <a:p>
            <a:pPr lvl="0" rtl="0" algn="ctr">
              <a:spcBef>
                <a:spcPts val="0"/>
              </a:spcBef>
              <a:buNone/>
            </a:pPr>
            <a:r>
              <a:rPr b="1" i="1" lang="zh-TW" sz="4800">
                <a:latin typeface="Impact"/>
                <a:ea typeface="Impact"/>
                <a:cs typeface="Impact"/>
                <a:sym typeface="Impact"/>
              </a:rPr>
              <a:t>Try Yourself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220050" y="1420025"/>
            <a:ext cx="4658700" cy="626100"/>
          </a:xfrm>
          <a:prstGeom prst="rect">
            <a:avLst/>
          </a:prstGeom>
        </p:spPr>
        <p:txBody>
          <a:bodyPr anchorCtr="0" anchor="t" bIns="91425" lIns="91425" rIns="91425" wrap="square" tIns="91425">
            <a:noAutofit/>
          </a:bodyPr>
          <a:lstStyle/>
          <a:p>
            <a:pPr lvl="0">
              <a:spcBef>
                <a:spcPts val="0"/>
              </a:spcBef>
              <a:buNone/>
            </a:pPr>
            <a:r>
              <a:rPr lang="zh-TW"/>
              <a:t>Promotion of the CityU first HACKATHON!!!</a:t>
            </a:r>
          </a:p>
        </p:txBody>
      </p:sp>
      <p:pic>
        <p:nvPicPr>
          <p:cNvPr id="247" name="Shape 247"/>
          <p:cNvPicPr preferRelativeResize="0"/>
          <p:nvPr/>
        </p:nvPicPr>
        <p:blipFill>
          <a:blip r:embed="rId3">
            <a:alphaModFix/>
          </a:blip>
          <a:stretch>
            <a:fillRect/>
          </a:stretch>
        </p:blipFill>
        <p:spPr>
          <a:xfrm>
            <a:off x="5315950" y="333563"/>
            <a:ext cx="3161449" cy="447637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311700" y="391350"/>
            <a:ext cx="8520600" cy="626100"/>
          </a:xfrm>
          <a:prstGeom prst="rect">
            <a:avLst/>
          </a:prstGeom>
        </p:spPr>
        <p:txBody>
          <a:bodyPr anchorCtr="0" anchor="t" bIns="91425" lIns="91425" rIns="91425" wrap="square" tIns="91425">
            <a:noAutofit/>
          </a:bodyPr>
          <a:lstStyle/>
          <a:p>
            <a:pPr lvl="0" algn="ctr">
              <a:spcBef>
                <a:spcPts val="0"/>
              </a:spcBef>
              <a:buNone/>
            </a:pPr>
            <a:r>
              <a:rPr lang="zh-TW"/>
              <a:t>Please help us Improve</a:t>
            </a:r>
          </a:p>
        </p:txBody>
      </p:sp>
      <p:pic>
        <p:nvPicPr>
          <p:cNvPr id="253" name="Shape 253"/>
          <p:cNvPicPr preferRelativeResize="0"/>
          <p:nvPr/>
        </p:nvPicPr>
        <p:blipFill>
          <a:blip r:embed="rId3">
            <a:alphaModFix/>
          </a:blip>
          <a:stretch>
            <a:fillRect/>
          </a:stretch>
        </p:blipFill>
        <p:spPr>
          <a:xfrm>
            <a:off x="3060838" y="1418400"/>
            <a:ext cx="3022325" cy="3022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391350"/>
            <a:ext cx="8520600" cy="626100"/>
          </a:xfrm>
          <a:prstGeom prst="rect">
            <a:avLst/>
          </a:prstGeom>
        </p:spPr>
        <p:txBody>
          <a:bodyPr anchorCtr="0" anchor="t" bIns="91425" lIns="91425" rIns="91425" wrap="square" tIns="91425">
            <a:noAutofit/>
          </a:bodyPr>
          <a:lstStyle/>
          <a:p>
            <a:pPr lvl="0">
              <a:spcBef>
                <a:spcPts val="0"/>
              </a:spcBef>
              <a:buNone/>
            </a:pPr>
            <a:r>
              <a:rPr lang="zh-TW">
                <a:solidFill>
                  <a:srgbClr val="666666"/>
                </a:solidFill>
              </a:rPr>
              <a:t>Get started</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zh-TW">
                <a:solidFill>
                  <a:srgbClr val="666666"/>
                </a:solidFill>
              </a:rPr>
              <a:t>This workshop is given in Python 2, if you wish to work in your local pc, please make sure you’ve have following modules installed:</a:t>
            </a:r>
          </a:p>
          <a:p>
            <a:pPr indent="-228600" lvl="0" marL="457200" rtl="0">
              <a:spcBef>
                <a:spcPts val="0"/>
              </a:spcBef>
              <a:buClr>
                <a:srgbClr val="666666"/>
              </a:buClr>
              <a:buAutoNum type="arabicPeriod"/>
            </a:pPr>
            <a:r>
              <a:rPr lang="zh-TW">
                <a:solidFill>
                  <a:srgbClr val="666666"/>
                </a:solidFill>
              </a:rPr>
              <a:t>selenium</a:t>
            </a:r>
          </a:p>
          <a:p>
            <a:pPr indent="-228600" lvl="0" marL="457200" rtl="0">
              <a:spcBef>
                <a:spcPts val="0"/>
              </a:spcBef>
              <a:buClr>
                <a:srgbClr val="666666"/>
              </a:buClr>
              <a:buAutoNum type="arabicPeriod"/>
            </a:pPr>
            <a:r>
              <a:rPr lang="zh-TW">
                <a:solidFill>
                  <a:srgbClr val="666666"/>
                </a:solidFill>
              </a:rPr>
              <a:t>phantomjs</a:t>
            </a:r>
          </a:p>
          <a:p>
            <a:pPr indent="-228600" lvl="0" marL="457200" rtl="0">
              <a:spcBef>
                <a:spcPts val="0"/>
              </a:spcBef>
              <a:buClr>
                <a:srgbClr val="666666"/>
              </a:buClr>
              <a:buAutoNum type="arabicPeriod"/>
            </a:pPr>
            <a:r>
              <a:rPr lang="zh-TW">
                <a:solidFill>
                  <a:srgbClr val="666666"/>
                </a:solidFill>
              </a:rPr>
              <a:t>requests</a:t>
            </a:r>
          </a:p>
          <a:p>
            <a:pPr indent="-228600" lvl="0" marL="457200" rtl="0">
              <a:spcBef>
                <a:spcPts val="0"/>
              </a:spcBef>
              <a:buClr>
                <a:srgbClr val="666666"/>
              </a:buClr>
              <a:buAutoNum type="arabicPeriod"/>
            </a:pPr>
            <a:r>
              <a:rPr lang="zh-TW">
                <a:solidFill>
                  <a:srgbClr val="666666"/>
                </a:solidFill>
              </a:rPr>
              <a:t>BeautifulSoup4</a:t>
            </a:r>
          </a:p>
          <a:p>
            <a:pPr indent="-228600" lvl="0" marL="457200" rtl="0">
              <a:spcBef>
                <a:spcPts val="0"/>
              </a:spcBef>
              <a:buClr>
                <a:srgbClr val="666666"/>
              </a:buClr>
              <a:buAutoNum type="arabicPeriod"/>
            </a:pPr>
            <a:r>
              <a:rPr lang="zh-TW">
                <a:solidFill>
                  <a:srgbClr val="666666"/>
                </a:solidFill>
              </a:rPr>
              <a:t>Jupyter Notebook</a:t>
            </a:r>
          </a:p>
          <a:p>
            <a:pPr lvl="0">
              <a:lnSpc>
                <a:spcPct val="100000"/>
              </a:lnSpc>
              <a:spcBef>
                <a:spcPts val="0"/>
              </a:spcBef>
              <a:spcAft>
                <a:spcPts val="0"/>
              </a:spcAft>
              <a:buNone/>
            </a:pPr>
            <a:r>
              <a:rPr lang="zh-TW">
                <a:solidFill>
                  <a:srgbClr val="666666"/>
                </a:solidFill>
              </a:rPr>
              <a:t>Examples on how you install those packages:</a:t>
            </a:r>
          </a:p>
          <a:p>
            <a:pPr lvl="0">
              <a:lnSpc>
                <a:spcPct val="100000"/>
              </a:lnSpc>
              <a:spcBef>
                <a:spcPts val="0"/>
              </a:spcBef>
              <a:spcAft>
                <a:spcPts val="0"/>
              </a:spcAft>
              <a:buNone/>
            </a:pPr>
            <a:r>
              <a:rPr lang="zh-TW">
                <a:solidFill>
                  <a:srgbClr val="666666"/>
                </a:solidFill>
              </a:rPr>
              <a:t>(Mac/Linux): pip install selenium</a:t>
            </a:r>
          </a:p>
          <a:p>
            <a:pPr lvl="0" rtl="0">
              <a:lnSpc>
                <a:spcPct val="100000"/>
              </a:lnSpc>
              <a:spcBef>
                <a:spcPts val="0"/>
              </a:spcBef>
              <a:spcAft>
                <a:spcPts val="0"/>
              </a:spcAft>
              <a:buNone/>
            </a:pPr>
            <a:r>
              <a:rPr lang="zh-TW">
                <a:solidFill>
                  <a:srgbClr val="666666"/>
                </a:solidFill>
              </a:rPr>
              <a:t>(Windows with anaconda): conda install -c conda-forge selenium</a:t>
            </a:r>
          </a:p>
          <a:p>
            <a:pPr lvl="0" rtl="0">
              <a:spcBef>
                <a:spcPts val="0"/>
              </a:spcBef>
              <a:buNone/>
            </a:pPr>
            <a:r>
              <a:t/>
            </a:r>
            <a:endParaRPr>
              <a:solidFill>
                <a:srgbClr val="666666"/>
              </a:solidFill>
            </a:endParaRPr>
          </a:p>
          <a:p>
            <a:pPr lvl="0" rtl="0">
              <a:spcBef>
                <a:spcPts val="0"/>
              </a:spcBef>
              <a:buNone/>
            </a:pPr>
            <a:r>
              <a:t/>
            </a:r>
            <a:endParaRPr>
              <a:solidFill>
                <a:srgbClr val="666666"/>
              </a:solidFill>
            </a:endParaRPr>
          </a:p>
        </p:txBody>
      </p:sp>
      <p:sp>
        <p:nvSpPr>
          <p:cNvPr id="74" name="Shape 74"/>
          <p:cNvSpPr txBox="1"/>
          <p:nvPr/>
        </p:nvSpPr>
        <p:spPr>
          <a:xfrm>
            <a:off x="5258650" y="2229600"/>
            <a:ext cx="3759000" cy="684300"/>
          </a:xfrm>
          <a:prstGeom prst="rect">
            <a:avLst/>
          </a:prstGeom>
          <a:noFill/>
          <a:ln>
            <a:noFill/>
          </a:ln>
        </p:spPr>
        <p:txBody>
          <a:bodyPr anchorCtr="0" anchor="t" bIns="91425" lIns="91425" rIns="91425" wrap="square" tIns="91425">
            <a:noAutofit/>
          </a:bodyPr>
          <a:lstStyle/>
          <a:p>
            <a:pPr lvl="0">
              <a:spcBef>
                <a:spcPts val="0"/>
              </a:spcBef>
              <a:buNone/>
            </a:pPr>
            <a:r>
              <a:rPr b="1" i="1" lang="zh-TW" sz="2000">
                <a:solidFill>
                  <a:srgbClr val="FF0000"/>
                </a:solidFill>
              </a:rPr>
              <a:t>Consider using your local PC first. If you couldn’t satisfy the requirements, please follow next few slides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idx="1" type="body"/>
          </p:nvPr>
        </p:nvSpPr>
        <p:spPr>
          <a:xfrm>
            <a:off x="193525" y="1407100"/>
            <a:ext cx="8779500" cy="2025300"/>
          </a:xfrm>
          <a:prstGeom prst="rect">
            <a:avLst/>
          </a:prstGeom>
        </p:spPr>
        <p:txBody>
          <a:bodyPr anchorCtr="0" anchor="t" bIns="91425" lIns="91425" rIns="91425" wrap="square" tIns="91425">
            <a:noAutofit/>
          </a:bodyPr>
          <a:lstStyle/>
          <a:p>
            <a:pPr indent="-228600" lvl="0" marL="457200" rtl="0">
              <a:lnSpc>
                <a:spcPct val="200000"/>
              </a:lnSpc>
              <a:spcBef>
                <a:spcPts val="0"/>
              </a:spcBef>
              <a:buAutoNum type="arabicPeriod"/>
            </a:pPr>
            <a:r>
              <a:rPr lang="zh-TW"/>
              <a:t>Go to “https://drive.google.com/open?id=0Bx06sggvEI3MYnpCM2doYWM4c0k”</a:t>
            </a:r>
          </a:p>
          <a:p>
            <a:pPr indent="-228600" lvl="0" marL="457200" rtl="0">
              <a:lnSpc>
                <a:spcPct val="200000"/>
              </a:lnSpc>
              <a:spcBef>
                <a:spcPts val="0"/>
              </a:spcBef>
              <a:buAutoNum type="arabicPeriod"/>
            </a:pPr>
            <a:r>
              <a:rPr lang="zh-TW"/>
              <a:t>Download the key depending on your Operating system</a:t>
            </a:r>
          </a:p>
          <a:p>
            <a:pPr indent="-228600" lvl="0" marL="914400" rtl="0">
              <a:lnSpc>
                <a:spcPct val="200000"/>
              </a:lnSpc>
              <a:spcBef>
                <a:spcPts val="0"/>
              </a:spcBef>
              <a:buAutoNum type="alphaLcPeriod"/>
            </a:pPr>
            <a:r>
              <a:rPr lang="zh-TW"/>
              <a:t>Windows : window_key.ppk</a:t>
            </a:r>
          </a:p>
          <a:p>
            <a:pPr indent="-228600" lvl="0" marL="914400" rtl="0">
              <a:lnSpc>
                <a:spcPct val="200000"/>
              </a:lnSpc>
              <a:spcBef>
                <a:spcPts val="0"/>
              </a:spcBef>
              <a:buAutoNum type="alphaLcPeriod"/>
            </a:pPr>
            <a:r>
              <a:rPr lang="zh-TW"/>
              <a:t>Mac : mac_key.pem</a:t>
            </a:r>
          </a:p>
          <a:p>
            <a:pPr indent="-228600" lvl="0" marL="457200" rtl="0">
              <a:lnSpc>
                <a:spcPct val="200000"/>
              </a:lnSpc>
              <a:spcBef>
                <a:spcPts val="0"/>
              </a:spcBef>
              <a:buAutoNum type="arabicPeriod"/>
            </a:pPr>
            <a:r>
              <a:rPr lang="zh-TW"/>
              <a:t>Please open the google form within the folder, we would post commands, url to you interactively.</a:t>
            </a:r>
          </a:p>
        </p:txBody>
      </p:sp>
      <p:sp>
        <p:nvSpPr>
          <p:cNvPr id="80" name="Shape 80"/>
          <p:cNvSpPr txBox="1"/>
          <p:nvPr>
            <p:ph type="title"/>
          </p:nvPr>
        </p:nvSpPr>
        <p:spPr>
          <a:xfrm>
            <a:off x="311700" y="391350"/>
            <a:ext cx="8520600" cy="626100"/>
          </a:xfrm>
          <a:prstGeom prst="rect">
            <a:avLst/>
          </a:prstGeom>
        </p:spPr>
        <p:txBody>
          <a:bodyPr anchorCtr="0" anchor="t" bIns="91425" lIns="91425" rIns="91425" wrap="square" tIns="91425">
            <a:noAutofit/>
          </a:bodyPr>
          <a:lstStyle/>
          <a:p>
            <a:pPr lvl="0">
              <a:lnSpc>
                <a:spcPct val="200000"/>
              </a:lnSpc>
              <a:spcBef>
                <a:spcPts val="0"/>
              </a:spcBef>
              <a:buNone/>
            </a:pPr>
            <a:r>
              <a:rPr lang="zh-TW"/>
              <a:t>Set up tunnel to remote server</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391350"/>
            <a:ext cx="8520600" cy="626100"/>
          </a:xfrm>
          <a:prstGeom prst="rect">
            <a:avLst/>
          </a:prstGeom>
        </p:spPr>
        <p:txBody>
          <a:bodyPr anchorCtr="0" anchor="t" bIns="91425" lIns="91425" rIns="91425" wrap="square" tIns="91425">
            <a:noAutofit/>
          </a:bodyPr>
          <a:lstStyle/>
          <a:p>
            <a:pPr lvl="0">
              <a:spcBef>
                <a:spcPts val="0"/>
              </a:spcBef>
              <a:buNone/>
            </a:pPr>
            <a:r>
              <a:rPr lang="zh-TW"/>
              <a:t>Mac User</a:t>
            </a:r>
          </a:p>
        </p:txBody>
      </p:sp>
      <p:sp>
        <p:nvSpPr>
          <p:cNvPr id="86" name="Shape 8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lnSpc>
                <a:spcPct val="200000"/>
              </a:lnSpc>
              <a:spcBef>
                <a:spcPts val="0"/>
              </a:spcBef>
              <a:buAutoNum type="arabicPeriod"/>
            </a:pPr>
            <a:r>
              <a:rPr lang="zh-TW"/>
              <a:t>Open terminal</a:t>
            </a:r>
          </a:p>
          <a:p>
            <a:pPr indent="-228600" lvl="0" marL="457200" rtl="0">
              <a:lnSpc>
                <a:spcPct val="200000"/>
              </a:lnSpc>
              <a:spcBef>
                <a:spcPts val="0"/>
              </a:spcBef>
              <a:buAutoNum type="arabicPeriod"/>
            </a:pPr>
            <a:r>
              <a:rPr lang="zh-TW"/>
              <a:t>type in command:</a:t>
            </a:r>
          </a:p>
          <a:p>
            <a:pPr lvl="0" rtl="0">
              <a:lnSpc>
                <a:spcPct val="200000"/>
              </a:lnSpc>
              <a:spcBef>
                <a:spcPts val="0"/>
              </a:spcBef>
              <a:buNone/>
            </a:pPr>
            <a:r>
              <a:rPr lang="zh-TW"/>
              <a:t>ssh -i [path to the downloaded key] -fN [your user name]@[IP address to the server] -L 1234:localhost:1234</a:t>
            </a:r>
          </a:p>
          <a:p>
            <a:pPr indent="-228600" lvl="0" marL="457200" rtl="0">
              <a:lnSpc>
                <a:spcPct val="200000"/>
              </a:lnSpc>
              <a:spcBef>
                <a:spcPts val="0"/>
              </a:spcBef>
              <a:buAutoNum type="arabicPeriod"/>
            </a:pPr>
            <a:r>
              <a:rPr lang="zh-TW"/>
              <a:t>Open browser and go to page “localhost:1234”</a:t>
            </a:r>
          </a:p>
          <a:p>
            <a:pPr indent="-228600" lvl="0" marL="457200" rtl="0">
              <a:lnSpc>
                <a:spcPct val="200000"/>
              </a:lnSpc>
              <a:spcBef>
                <a:spcPts val="0"/>
              </a:spcBef>
              <a:buAutoNum type="arabicPeriod"/>
            </a:pPr>
            <a:r>
              <a:rPr lang="zh-TW"/>
              <a:t>Go to your folder according to your user name</a:t>
            </a:r>
          </a:p>
          <a:p>
            <a:pPr lvl="0" rtl="0">
              <a:lnSpc>
                <a:spcPct val="200000"/>
              </a:lnSpc>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391350"/>
            <a:ext cx="8520600" cy="626100"/>
          </a:xfrm>
          <a:prstGeom prst="rect">
            <a:avLst/>
          </a:prstGeom>
        </p:spPr>
        <p:txBody>
          <a:bodyPr anchorCtr="0" anchor="t" bIns="91425" lIns="91425" rIns="91425" wrap="square" tIns="91425">
            <a:noAutofit/>
          </a:bodyPr>
          <a:lstStyle/>
          <a:p>
            <a:pPr lvl="0">
              <a:spcBef>
                <a:spcPts val="0"/>
              </a:spcBef>
              <a:buNone/>
            </a:pPr>
            <a:r>
              <a:rPr lang="zh-TW"/>
              <a:t>Windows User</a:t>
            </a:r>
          </a:p>
        </p:txBody>
      </p:sp>
      <p:sp>
        <p:nvSpPr>
          <p:cNvPr id="92" name="Shape 9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lnSpc>
                <a:spcPct val="150000"/>
              </a:lnSpc>
              <a:spcBef>
                <a:spcPts val="0"/>
              </a:spcBef>
              <a:buAutoNum type="arabicPeriod"/>
            </a:pPr>
            <a:r>
              <a:rPr lang="zh-TW"/>
              <a:t>Download putty.zip in the google share folder </a:t>
            </a:r>
          </a:p>
          <a:p>
            <a:pPr indent="-228600" lvl="0" marL="457200" rtl="0">
              <a:lnSpc>
                <a:spcPct val="150000"/>
              </a:lnSpc>
              <a:spcBef>
                <a:spcPts val="0"/>
              </a:spcBef>
              <a:buAutoNum type="arabicPeriod"/>
            </a:pPr>
            <a:r>
              <a:rPr lang="zh-TW"/>
              <a:t>Open CMD and go to the path containing plink.exe</a:t>
            </a:r>
          </a:p>
          <a:p>
            <a:pPr indent="-228600" lvl="0" marL="457200" rtl="0">
              <a:lnSpc>
                <a:spcPct val="150000"/>
              </a:lnSpc>
              <a:spcBef>
                <a:spcPts val="0"/>
              </a:spcBef>
              <a:buAutoNum type="arabicPeriod"/>
            </a:pPr>
            <a:r>
              <a:rPr lang="zh-TW"/>
              <a:t>Type in Command</a:t>
            </a:r>
          </a:p>
          <a:p>
            <a:pPr lvl="0" rtl="0">
              <a:lnSpc>
                <a:spcPct val="150000"/>
              </a:lnSpc>
              <a:spcBef>
                <a:spcPts val="0"/>
              </a:spcBef>
              <a:buNone/>
            </a:pPr>
            <a:r>
              <a:rPr lang="zh-TW"/>
              <a:t>plink -i [path to your key] -L 1234:localhost:1234 [your user name]@[server IP address]</a:t>
            </a:r>
          </a:p>
          <a:p>
            <a:pPr indent="-228600" lvl="0" marL="457200" rtl="0">
              <a:lnSpc>
                <a:spcPct val="150000"/>
              </a:lnSpc>
              <a:spcBef>
                <a:spcPts val="0"/>
              </a:spcBef>
              <a:buAutoNum type="arabicPeriod"/>
            </a:pPr>
            <a:r>
              <a:rPr lang="zh-TW"/>
              <a:t>Open browser and go to page “localhost:1234”</a:t>
            </a:r>
          </a:p>
          <a:p>
            <a:pPr indent="-228600" lvl="0" marL="457200" rtl="0">
              <a:lnSpc>
                <a:spcPct val="150000"/>
              </a:lnSpc>
              <a:spcBef>
                <a:spcPts val="0"/>
              </a:spcBef>
              <a:buAutoNum type="arabicPeriod"/>
            </a:pPr>
            <a:r>
              <a:rPr lang="zh-TW"/>
              <a:t>Go to your folder according to your user name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185575" y="164325"/>
            <a:ext cx="8520600" cy="626100"/>
          </a:xfrm>
          <a:prstGeom prst="rect">
            <a:avLst/>
          </a:prstGeom>
        </p:spPr>
        <p:txBody>
          <a:bodyPr anchorCtr="0" anchor="t" bIns="91425" lIns="91425" rIns="91425" wrap="square" tIns="91425">
            <a:noAutofit/>
          </a:bodyPr>
          <a:lstStyle/>
          <a:p>
            <a:pPr lvl="0">
              <a:spcBef>
                <a:spcPts val="0"/>
              </a:spcBef>
              <a:buNone/>
            </a:pPr>
            <a:r>
              <a:rPr lang="zh-TW"/>
              <a:t>Have you ever come to ...</a:t>
            </a:r>
          </a:p>
        </p:txBody>
      </p:sp>
      <p:sp>
        <p:nvSpPr>
          <p:cNvPr id="98" name="Shape 98"/>
          <p:cNvSpPr txBox="1"/>
          <p:nvPr>
            <p:ph type="title"/>
          </p:nvPr>
        </p:nvSpPr>
        <p:spPr>
          <a:xfrm>
            <a:off x="3922450" y="3974325"/>
            <a:ext cx="5221500" cy="626100"/>
          </a:xfrm>
          <a:prstGeom prst="rect">
            <a:avLst/>
          </a:prstGeom>
        </p:spPr>
        <p:txBody>
          <a:bodyPr anchorCtr="0" anchor="t" bIns="91425" lIns="91425" rIns="91425" wrap="square" tIns="91425">
            <a:noAutofit/>
          </a:bodyPr>
          <a:lstStyle/>
          <a:p>
            <a:pPr lvl="0" rtl="0">
              <a:spcBef>
                <a:spcPts val="0"/>
              </a:spcBef>
              <a:buNone/>
            </a:pPr>
            <a:r>
              <a:rPr lang="zh-TW"/>
              <a:t>BUT, right click to save all images are just too tedious</a:t>
            </a:r>
          </a:p>
        </p:txBody>
      </p:sp>
      <p:pic>
        <p:nvPicPr>
          <p:cNvPr id="99" name="Shape 99"/>
          <p:cNvPicPr preferRelativeResize="0"/>
          <p:nvPr/>
        </p:nvPicPr>
        <p:blipFill>
          <a:blip r:embed="rId3">
            <a:alphaModFix/>
          </a:blip>
          <a:stretch>
            <a:fillRect/>
          </a:stretch>
        </p:blipFill>
        <p:spPr>
          <a:xfrm>
            <a:off x="1514575" y="867150"/>
            <a:ext cx="5635434" cy="31071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97275" y="193700"/>
            <a:ext cx="8520600" cy="626100"/>
          </a:xfrm>
          <a:prstGeom prst="rect">
            <a:avLst/>
          </a:prstGeom>
        </p:spPr>
        <p:txBody>
          <a:bodyPr anchorCtr="0" anchor="t" bIns="91425" lIns="91425" rIns="91425" wrap="square" tIns="91425">
            <a:noAutofit/>
          </a:bodyPr>
          <a:lstStyle/>
          <a:p>
            <a:pPr lvl="0">
              <a:spcBef>
                <a:spcPts val="0"/>
              </a:spcBef>
              <a:buNone/>
            </a:pPr>
            <a:r>
              <a:rPr lang="zh-TW"/>
              <a:t>Or you wish to collect the rating of a store</a:t>
            </a:r>
          </a:p>
        </p:txBody>
      </p:sp>
      <p:pic>
        <p:nvPicPr>
          <p:cNvPr id="105" name="Shape 105"/>
          <p:cNvPicPr preferRelativeResize="0"/>
          <p:nvPr/>
        </p:nvPicPr>
        <p:blipFill rotWithShape="1">
          <a:blip r:embed="rId3">
            <a:alphaModFix/>
          </a:blip>
          <a:srcRect b="0" l="0" r="0" t="21648"/>
          <a:stretch/>
        </p:blipFill>
        <p:spPr>
          <a:xfrm>
            <a:off x="614175" y="1163000"/>
            <a:ext cx="7486775" cy="2994101"/>
          </a:xfrm>
          <a:prstGeom prst="rect">
            <a:avLst/>
          </a:prstGeom>
          <a:noFill/>
          <a:ln>
            <a:noFill/>
          </a:ln>
        </p:spPr>
      </p:pic>
      <p:sp>
        <p:nvSpPr>
          <p:cNvPr id="106" name="Shape 106"/>
          <p:cNvSpPr txBox="1"/>
          <p:nvPr>
            <p:ph type="title"/>
          </p:nvPr>
        </p:nvSpPr>
        <p:spPr>
          <a:xfrm>
            <a:off x="715125" y="4344250"/>
            <a:ext cx="8340600" cy="626100"/>
          </a:xfrm>
          <a:prstGeom prst="rect">
            <a:avLst/>
          </a:prstGeom>
        </p:spPr>
        <p:txBody>
          <a:bodyPr anchorCtr="0" anchor="t" bIns="91425" lIns="91425" rIns="91425" wrap="square" tIns="91425">
            <a:noAutofit/>
          </a:bodyPr>
          <a:lstStyle/>
          <a:p>
            <a:pPr lvl="0" rtl="0">
              <a:spcBef>
                <a:spcPts val="0"/>
              </a:spcBef>
              <a:buNone/>
            </a:pPr>
            <a:r>
              <a:rPr lang="zh-TW"/>
              <a:t>There are hundreds of them, still tedious...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391350"/>
            <a:ext cx="8520600" cy="626100"/>
          </a:xfrm>
          <a:prstGeom prst="rect">
            <a:avLst/>
          </a:prstGeom>
        </p:spPr>
        <p:txBody>
          <a:bodyPr anchorCtr="0" anchor="t" bIns="91425" lIns="91425" rIns="91425" wrap="square" tIns="91425">
            <a:noAutofit/>
          </a:bodyPr>
          <a:lstStyle/>
          <a:p>
            <a:pPr lvl="0">
              <a:spcBef>
                <a:spcPts val="0"/>
              </a:spcBef>
              <a:buNone/>
            </a:pPr>
            <a:r>
              <a:rPr lang="zh-TW"/>
              <a:t>What is Spider / Crawler / Scaper ?</a:t>
            </a:r>
          </a:p>
        </p:txBody>
      </p:sp>
      <p:sp>
        <p:nvSpPr>
          <p:cNvPr id="112" name="Shape 112"/>
          <p:cNvSpPr txBox="1"/>
          <p:nvPr/>
        </p:nvSpPr>
        <p:spPr>
          <a:xfrm>
            <a:off x="311700" y="1362150"/>
            <a:ext cx="8693700" cy="681000"/>
          </a:xfrm>
          <a:prstGeom prst="rect">
            <a:avLst/>
          </a:prstGeom>
          <a:noFill/>
          <a:ln>
            <a:noFill/>
          </a:ln>
        </p:spPr>
        <p:txBody>
          <a:bodyPr anchorCtr="0" anchor="t" bIns="91425" lIns="91425" rIns="91425" wrap="square" tIns="91425">
            <a:noAutofit/>
          </a:bodyPr>
          <a:lstStyle/>
          <a:p>
            <a:pPr lvl="0">
              <a:lnSpc>
                <a:spcPct val="115000"/>
              </a:lnSpc>
              <a:spcBef>
                <a:spcPts val="0"/>
              </a:spcBef>
              <a:buNone/>
            </a:pPr>
            <a:r>
              <a:rPr lang="zh-TW" sz="2400"/>
              <a:t>Extract useful information (e.g. text, images) directly from the source of website</a:t>
            </a:r>
          </a:p>
        </p:txBody>
      </p:sp>
      <p:pic>
        <p:nvPicPr>
          <p:cNvPr id="113" name="Shape 113"/>
          <p:cNvPicPr preferRelativeResize="0"/>
          <p:nvPr/>
        </p:nvPicPr>
        <p:blipFill>
          <a:blip r:embed="rId3">
            <a:alphaModFix/>
          </a:blip>
          <a:stretch>
            <a:fillRect/>
          </a:stretch>
        </p:blipFill>
        <p:spPr>
          <a:xfrm>
            <a:off x="3673610" y="2181875"/>
            <a:ext cx="3686830" cy="2606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