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3" r:id="rId5"/>
    <p:sldId id="264" r:id="rId6"/>
    <p:sldId id="266" r:id="rId7"/>
    <p:sldId id="269" r:id="rId8"/>
    <p:sldId id="270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3FCEF-9AFC-4CA9-A53F-701BCEA1D326}" v="1" dt="2023-05-03T23:58:52.865"/>
    <p1510:client id="{A45D9DC5-B80B-494B-85B3-B4A29683FBF3}" v="135" dt="2023-05-04T12:55:0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providerId="Windows Live" clId="Web-{A45D9DC5-B80B-494B-85B3-B4A29683FBF3}"/>
    <pc:docChg chg="addSld delSld modSld">
      <pc:chgData name="Gość" userId="" providerId="Windows Live" clId="Web-{A45D9DC5-B80B-494B-85B3-B4A29683FBF3}" dt="2023-05-04T12:55:01.358" v="125" actId="20577"/>
      <pc:docMkLst>
        <pc:docMk/>
      </pc:docMkLst>
      <pc:sldChg chg="modSp">
        <pc:chgData name="Gość" userId="" providerId="Windows Live" clId="Web-{A45D9DC5-B80B-494B-85B3-B4A29683FBF3}" dt="2023-05-04T12:55:01.358" v="125" actId="20577"/>
        <pc:sldMkLst>
          <pc:docMk/>
          <pc:sldMk cId="67960496" sldId="260"/>
        </pc:sldMkLst>
        <pc:spChg chg="mod">
          <ac:chgData name="Gość" userId="" providerId="Windows Live" clId="Web-{A45D9DC5-B80B-494B-85B3-B4A29683FBF3}" dt="2023-05-04T12:55:01.358" v="125" actId="20577"/>
          <ac:spMkLst>
            <pc:docMk/>
            <pc:sldMk cId="67960496" sldId="260"/>
            <ac:spMk id="4" creationId="{00000000-0000-0000-0000-000000000000}"/>
          </ac:spMkLst>
        </pc:spChg>
      </pc:sldChg>
      <pc:sldChg chg="del">
        <pc:chgData name="Gość" userId="" providerId="Windows Live" clId="Web-{A45D9DC5-B80B-494B-85B3-B4A29683FBF3}" dt="2023-05-04T12:50:23.819" v="117"/>
        <pc:sldMkLst>
          <pc:docMk/>
          <pc:sldMk cId="2128293744" sldId="261"/>
        </pc:sldMkLst>
      </pc:sldChg>
      <pc:sldChg chg="del">
        <pc:chgData name="Gość" userId="" providerId="Windows Live" clId="Web-{A45D9DC5-B80B-494B-85B3-B4A29683FBF3}" dt="2023-05-04T12:50:20.772" v="116"/>
        <pc:sldMkLst>
          <pc:docMk/>
          <pc:sldMk cId="3894552053" sldId="262"/>
        </pc:sldMkLst>
      </pc:sldChg>
      <pc:sldChg chg="addSp delSp modSp mod setBg">
        <pc:chgData name="Gość" userId="" providerId="Windows Live" clId="Web-{A45D9DC5-B80B-494B-85B3-B4A29683FBF3}" dt="2023-05-04T12:39:51.957" v="3" actId="20577"/>
        <pc:sldMkLst>
          <pc:docMk/>
          <pc:sldMk cId="470076485" sldId="263"/>
        </pc:sldMkLst>
        <pc:spChg chg="mod">
          <ac:chgData name="Gość" userId="" providerId="Windows Live" clId="Web-{A45D9DC5-B80B-494B-85B3-B4A29683FBF3}" dt="2023-05-04T12:39:51.957" v="3" actId="20577"/>
          <ac:spMkLst>
            <pc:docMk/>
            <pc:sldMk cId="470076485" sldId="263"/>
            <ac:spMk id="2" creationId="{00000000-0000-0000-0000-000000000000}"/>
          </ac:spMkLst>
        </pc:spChg>
        <pc:spChg chg="del">
          <ac:chgData name="Gość" userId="" providerId="Windows Live" clId="Web-{A45D9DC5-B80B-494B-85B3-B4A29683FBF3}" dt="2023-05-04T12:39:22.034" v="0"/>
          <ac:spMkLst>
            <pc:docMk/>
            <pc:sldMk cId="470076485" sldId="263"/>
            <ac:spMk id="4" creationId="{0C26F8FB-D960-F34E-C777-46608BAC619A}"/>
          </ac:spMkLst>
        </pc:spChg>
        <pc:spChg chg="add">
          <ac:chgData name="Gość" userId="" providerId="Windows Live" clId="Web-{A45D9DC5-B80B-494B-85B3-B4A29683FBF3}" dt="2023-05-04T12:39:41.628" v="1"/>
          <ac:spMkLst>
            <pc:docMk/>
            <pc:sldMk cId="470076485" sldId="263"/>
            <ac:spMk id="8" creationId="{D4771268-CB57-404A-9271-370EB28F6090}"/>
          </ac:spMkLst>
        </pc:spChg>
        <pc:picChg chg="add mod ord">
          <ac:chgData name="Gość" userId="" providerId="Windows Live" clId="Web-{A45D9DC5-B80B-494B-85B3-B4A29683FBF3}" dt="2023-05-04T12:39:41.628" v="1"/>
          <ac:picMkLst>
            <pc:docMk/>
            <pc:sldMk cId="470076485" sldId="263"/>
            <ac:picMk id="3" creationId="{CCB0976A-F167-B232-5343-D2C9B491E606}"/>
          </ac:picMkLst>
        </pc:picChg>
      </pc:sldChg>
      <pc:sldChg chg="addSp delSp modSp add replId">
        <pc:chgData name="Gość" userId="" providerId="Windows Live" clId="Web-{A45D9DC5-B80B-494B-85B3-B4A29683FBF3}" dt="2023-05-04T12:41:09.490" v="13" actId="20577"/>
        <pc:sldMkLst>
          <pc:docMk/>
          <pc:sldMk cId="562926610" sldId="264"/>
        </pc:sldMkLst>
        <pc:spChg chg="mod">
          <ac:chgData name="Gość" userId="" providerId="Windows Live" clId="Web-{A45D9DC5-B80B-494B-85B3-B4A29683FBF3}" dt="2023-05-04T12:41:09.490" v="13" actId="20577"/>
          <ac:spMkLst>
            <pc:docMk/>
            <pc:sldMk cId="562926610" sldId="264"/>
            <ac:spMk id="2" creationId="{00000000-0000-0000-0000-000000000000}"/>
          </ac:spMkLst>
        </pc:spChg>
        <pc:spChg chg="add del mod">
          <ac:chgData name="Gość" userId="" providerId="Windows Live" clId="Web-{A45D9DC5-B80B-494B-85B3-B4A29683FBF3}" dt="2023-05-04T12:40:50.740" v="8"/>
          <ac:spMkLst>
            <pc:docMk/>
            <pc:sldMk cId="562926610" sldId="264"/>
            <ac:spMk id="6" creationId="{F3E79E3C-F478-B856-6C33-4AAAC346AB02}"/>
          </ac:spMkLst>
        </pc:spChg>
        <pc:spChg chg="del">
          <ac:chgData name="Gość" userId="" providerId="Windows Live" clId="Web-{A45D9DC5-B80B-494B-85B3-B4A29683FBF3}" dt="2023-05-04T12:40:54.099" v="9"/>
          <ac:spMkLst>
            <pc:docMk/>
            <pc:sldMk cId="562926610" sldId="264"/>
            <ac:spMk id="8" creationId="{D4771268-CB57-404A-9271-370EB28F6090}"/>
          </ac:spMkLst>
        </pc:spChg>
        <pc:spChg chg="add">
          <ac:chgData name="Gość" userId="" providerId="Windows Live" clId="Web-{A45D9DC5-B80B-494B-85B3-B4A29683FBF3}" dt="2023-05-04T12:40:54.099" v="9"/>
          <ac:spMkLst>
            <pc:docMk/>
            <pc:sldMk cId="562926610" sldId="264"/>
            <ac:spMk id="13" creationId="{D4771268-CB57-404A-9271-370EB28F6090}"/>
          </ac:spMkLst>
        </pc:spChg>
        <pc:picChg chg="del">
          <ac:chgData name="Gość" userId="" providerId="Windows Live" clId="Web-{A45D9DC5-B80B-494B-85B3-B4A29683FBF3}" dt="2023-05-04T12:40:49.287" v="7"/>
          <ac:picMkLst>
            <pc:docMk/>
            <pc:sldMk cId="562926610" sldId="264"/>
            <ac:picMk id="3" creationId="{CCB0976A-F167-B232-5343-D2C9B491E606}"/>
          </ac:picMkLst>
        </pc:picChg>
        <pc:picChg chg="add del mod">
          <ac:chgData name="Gość" userId="" providerId="Windows Live" clId="Web-{A45D9DC5-B80B-494B-85B3-B4A29683FBF3}" dt="2023-05-04T12:40:47.521" v="6"/>
          <ac:picMkLst>
            <pc:docMk/>
            <pc:sldMk cId="562926610" sldId="264"/>
            <ac:picMk id="4" creationId="{A4779D81-BAE7-8BE3-AFA0-BD933E753254}"/>
          </ac:picMkLst>
        </pc:picChg>
        <pc:picChg chg="add mod ord">
          <ac:chgData name="Gość" userId="" providerId="Windows Live" clId="Web-{A45D9DC5-B80B-494B-85B3-B4A29683FBF3}" dt="2023-05-04T12:40:54.099" v="9"/>
          <ac:picMkLst>
            <pc:docMk/>
            <pc:sldMk cId="562926610" sldId="264"/>
            <ac:picMk id="7" creationId="{F3267D04-A98B-D454-E434-F91DE486A274}"/>
          </ac:picMkLst>
        </pc:picChg>
      </pc:sldChg>
      <pc:sldChg chg="add del replId">
        <pc:chgData name="Gość" userId="" providerId="Windows Live" clId="Web-{A45D9DC5-B80B-494B-85B3-B4A29683FBF3}" dt="2023-05-04T12:53:02.183" v="118"/>
        <pc:sldMkLst>
          <pc:docMk/>
          <pc:sldMk cId="2677708540" sldId="265"/>
        </pc:sldMkLst>
      </pc:sldChg>
      <pc:sldChg chg="addSp delSp modSp new mod setBg">
        <pc:chgData name="Gość" userId="" providerId="Windows Live" clId="Web-{A45D9DC5-B80B-494B-85B3-B4A29683FBF3}" dt="2023-05-04T12:42:45.321" v="34"/>
        <pc:sldMkLst>
          <pc:docMk/>
          <pc:sldMk cId="1645849784" sldId="266"/>
        </pc:sldMkLst>
        <pc:spChg chg="mod">
          <ac:chgData name="Gość" userId="" providerId="Windows Live" clId="Web-{A45D9DC5-B80B-494B-85B3-B4A29683FBF3}" dt="2023-05-04T12:42:45.321" v="34"/>
          <ac:spMkLst>
            <pc:docMk/>
            <pc:sldMk cId="1645849784" sldId="266"/>
            <ac:spMk id="2" creationId="{6D036488-0866-A495-B11C-6AF4E5C899E8}"/>
          </ac:spMkLst>
        </pc:spChg>
        <pc:spChg chg="del">
          <ac:chgData name="Gość" userId="" providerId="Windows Live" clId="Web-{A45D9DC5-B80B-494B-85B3-B4A29683FBF3}" dt="2023-05-04T12:42:14.633" v="16"/>
          <ac:spMkLst>
            <pc:docMk/>
            <pc:sldMk cId="1645849784" sldId="266"/>
            <ac:spMk id="3" creationId="{6FD74DF1-4B44-587C-5EF5-03F953EF9679}"/>
          </ac:spMkLst>
        </pc:spChg>
        <pc:spChg chg="add del">
          <ac:chgData name="Gość" userId="" providerId="Windows Live" clId="Web-{A45D9DC5-B80B-494B-85B3-B4A29683FBF3}" dt="2023-05-04T12:42:45.321" v="34"/>
          <ac:spMkLst>
            <pc:docMk/>
            <pc:sldMk cId="1645849784" sldId="266"/>
            <ac:spMk id="9" creationId="{D4771268-CB57-404A-9271-370EB28F6090}"/>
          </ac:spMkLst>
        </pc:spChg>
        <pc:spChg chg="add">
          <ac:chgData name="Gość" userId="" providerId="Windows Live" clId="Web-{A45D9DC5-B80B-494B-85B3-B4A29683FBF3}" dt="2023-05-04T12:42:45.321" v="34"/>
          <ac:spMkLst>
            <pc:docMk/>
            <pc:sldMk cId="1645849784" sldId="266"/>
            <ac:spMk id="14" creationId="{D4771268-CB57-404A-9271-370EB28F6090}"/>
          </ac:spMkLst>
        </pc:spChg>
        <pc:picChg chg="add mod ord">
          <ac:chgData name="Gość" userId="" providerId="Windows Live" clId="Web-{A45D9DC5-B80B-494B-85B3-B4A29683FBF3}" dt="2023-05-04T12:42:18.805" v="17"/>
          <ac:picMkLst>
            <pc:docMk/>
            <pc:sldMk cId="1645849784" sldId="266"/>
            <ac:picMk id="4" creationId="{EDD72F77-5EDD-8FD7-3E5E-0ECD480592AE}"/>
          </ac:picMkLst>
        </pc:picChg>
      </pc:sldChg>
      <pc:sldChg chg="add del replId">
        <pc:chgData name="Gość" userId="" providerId="Windows Live" clId="Web-{A45D9DC5-B80B-494B-85B3-B4A29683FBF3}" dt="2023-05-04T12:53:06.777" v="119"/>
        <pc:sldMkLst>
          <pc:docMk/>
          <pc:sldMk cId="3248244720" sldId="267"/>
        </pc:sldMkLst>
      </pc:sldChg>
      <pc:sldChg chg="addSp delSp modSp add del replId">
        <pc:chgData name="Gość" userId="" providerId="Windows Live" clId="Web-{A45D9DC5-B80B-494B-85B3-B4A29683FBF3}" dt="2023-05-04T12:53:14.261" v="120"/>
        <pc:sldMkLst>
          <pc:docMk/>
          <pc:sldMk cId="1113140923" sldId="268"/>
        </pc:sldMkLst>
        <pc:spChg chg="mod">
          <ac:chgData name="Gość" userId="" providerId="Windows Live" clId="Web-{A45D9DC5-B80B-494B-85B3-B4A29683FBF3}" dt="2023-05-04T12:44:27.777" v="67" actId="20577"/>
          <ac:spMkLst>
            <pc:docMk/>
            <pc:sldMk cId="1113140923" sldId="268"/>
            <ac:spMk id="2" creationId="{6D036488-0866-A495-B11C-6AF4E5C899E8}"/>
          </ac:spMkLst>
        </pc:spChg>
        <pc:spChg chg="add del mod">
          <ac:chgData name="Gość" userId="" providerId="Windows Live" clId="Web-{A45D9DC5-B80B-494B-85B3-B4A29683FBF3}" dt="2023-05-04T12:43:40.870" v="38"/>
          <ac:spMkLst>
            <pc:docMk/>
            <pc:sldMk cId="1113140923" sldId="268"/>
            <ac:spMk id="5" creationId="{B5DED854-C843-06FF-7D94-0988DAA4F2D5}"/>
          </ac:spMkLst>
        </pc:spChg>
        <pc:spChg chg="del">
          <ac:chgData name="Gość" userId="" providerId="Windows Live" clId="Web-{A45D9DC5-B80B-494B-85B3-B4A29683FBF3}" dt="2023-05-04T12:43:49.479" v="40"/>
          <ac:spMkLst>
            <pc:docMk/>
            <pc:sldMk cId="1113140923" sldId="268"/>
            <ac:spMk id="14" creationId="{D4771268-CB57-404A-9271-370EB28F6090}"/>
          </ac:spMkLst>
        </pc:spChg>
        <pc:spChg chg="add">
          <ac:chgData name="Gość" userId="" providerId="Windows Live" clId="Web-{A45D9DC5-B80B-494B-85B3-B4A29683FBF3}" dt="2023-05-04T12:43:49.479" v="40"/>
          <ac:spMkLst>
            <pc:docMk/>
            <pc:sldMk cId="1113140923" sldId="268"/>
            <ac:spMk id="19" creationId="{D4771268-CB57-404A-9271-370EB28F6090}"/>
          </ac:spMkLst>
        </pc:spChg>
        <pc:picChg chg="del">
          <ac:chgData name="Gość" userId="" providerId="Windows Live" clId="Web-{A45D9DC5-B80B-494B-85B3-B4A29683FBF3}" dt="2023-05-04T12:43:39.088" v="37"/>
          <ac:picMkLst>
            <pc:docMk/>
            <pc:sldMk cId="1113140923" sldId="268"/>
            <ac:picMk id="4" creationId="{EDD72F77-5EDD-8FD7-3E5E-0ECD480592AE}"/>
          </ac:picMkLst>
        </pc:picChg>
        <pc:picChg chg="add mod ord">
          <ac:chgData name="Gość" userId="" providerId="Windows Live" clId="Web-{A45D9DC5-B80B-494B-85B3-B4A29683FBF3}" dt="2023-05-04T12:43:49.479" v="40"/>
          <ac:picMkLst>
            <pc:docMk/>
            <pc:sldMk cId="1113140923" sldId="268"/>
            <ac:picMk id="6" creationId="{9C883050-9D8D-FB63-1511-4A34B1EC3CDC}"/>
          </ac:picMkLst>
        </pc:picChg>
      </pc:sldChg>
      <pc:sldChg chg="modSp add replId">
        <pc:chgData name="Gość" userId="" providerId="Windows Live" clId="Web-{A45D9DC5-B80B-494B-85B3-B4A29683FBF3}" dt="2023-05-04T12:45:10.966" v="71" actId="20577"/>
        <pc:sldMkLst>
          <pc:docMk/>
          <pc:sldMk cId="178843404" sldId="269"/>
        </pc:sldMkLst>
        <pc:spChg chg="mod">
          <ac:chgData name="Gość" userId="" providerId="Windows Live" clId="Web-{A45D9DC5-B80B-494B-85B3-B4A29683FBF3}" dt="2023-05-04T12:45:10.966" v="71" actId="20577"/>
          <ac:spMkLst>
            <pc:docMk/>
            <pc:sldMk cId="178843404" sldId="269"/>
            <ac:spMk id="2" creationId="{6D036488-0866-A495-B11C-6AF4E5C899E8}"/>
          </ac:spMkLst>
        </pc:spChg>
      </pc:sldChg>
      <pc:sldChg chg="addSp delSp modSp new mod setBg">
        <pc:chgData name="Gość" userId="" providerId="Windows Live" clId="Web-{A45D9DC5-B80B-494B-85B3-B4A29683FBF3}" dt="2023-05-04T12:45:39.670" v="89"/>
        <pc:sldMkLst>
          <pc:docMk/>
          <pc:sldMk cId="379384065" sldId="270"/>
        </pc:sldMkLst>
        <pc:spChg chg="mod">
          <ac:chgData name="Gość" userId="" providerId="Windows Live" clId="Web-{A45D9DC5-B80B-494B-85B3-B4A29683FBF3}" dt="2023-05-04T12:45:39.670" v="89"/>
          <ac:spMkLst>
            <pc:docMk/>
            <pc:sldMk cId="379384065" sldId="270"/>
            <ac:spMk id="2" creationId="{C3B80B04-A49E-DF87-D510-C15F71F6C634}"/>
          </ac:spMkLst>
        </pc:spChg>
        <pc:spChg chg="del">
          <ac:chgData name="Gość" userId="" providerId="Windows Live" clId="Web-{A45D9DC5-B80B-494B-85B3-B4A29683FBF3}" dt="2023-05-04T12:45:18.388" v="73"/>
          <ac:spMkLst>
            <pc:docMk/>
            <pc:sldMk cId="379384065" sldId="270"/>
            <ac:spMk id="3" creationId="{052803B1-5BB7-B4F8-CD6B-D2DB20E5E843}"/>
          </ac:spMkLst>
        </pc:spChg>
        <pc:spChg chg="add">
          <ac:chgData name="Gość" userId="" providerId="Windows Live" clId="Web-{A45D9DC5-B80B-494B-85B3-B4A29683FBF3}" dt="2023-05-04T12:45:39.670" v="89"/>
          <ac:spMkLst>
            <pc:docMk/>
            <pc:sldMk cId="379384065" sldId="270"/>
            <ac:spMk id="9" creationId="{D4771268-CB57-404A-9271-370EB28F6090}"/>
          </ac:spMkLst>
        </pc:spChg>
        <pc:picChg chg="add mod ord">
          <ac:chgData name="Gość" userId="" providerId="Windows Live" clId="Web-{A45D9DC5-B80B-494B-85B3-B4A29683FBF3}" dt="2023-05-04T12:45:39.670" v="89"/>
          <ac:picMkLst>
            <pc:docMk/>
            <pc:sldMk cId="379384065" sldId="270"/>
            <ac:picMk id="4" creationId="{D4CD4715-EFE7-B9BA-423B-7783A47E8A13}"/>
          </ac:picMkLst>
        </pc:picChg>
      </pc:sldChg>
      <pc:sldChg chg="add del replId">
        <pc:chgData name="Gość" userId="" providerId="Windows Live" clId="Web-{A45D9DC5-B80B-494B-85B3-B4A29683FBF3}" dt="2023-05-04T12:53:21.668" v="121"/>
        <pc:sldMkLst>
          <pc:docMk/>
          <pc:sldMk cId="3511710162" sldId="271"/>
        </pc:sldMkLst>
      </pc:sldChg>
      <pc:sldChg chg="addSp delSp modSp new mod setBg">
        <pc:chgData name="Gość" userId="" providerId="Windows Live" clId="Web-{A45D9DC5-B80B-494B-85B3-B4A29683FBF3}" dt="2023-05-04T12:46:20.702" v="93"/>
        <pc:sldMkLst>
          <pc:docMk/>
          <pc:sldMk cId="100894168" sldId="272"/>
        </pc:sldMkLst>
        <pc:spChg chg="del">
          <ac:chgData name="Gość" userId="" providerId="Windows Live" clId="Web-{A45D9DC5-B80B-494B-85B3-B4A29683FBF3}" dt="2023-05-04T12:46:20.702" v="93"/>
          <ac:spMkLst>
            <pc:docMk/>
            <pc:sldMk cId="100894168" sldId="272"/>
            <ac:spMk id="2" creationId="{EFC9EB74-A8BA-B4F9-D813-347EFE8A2ACD}"/>
          </ac:spMkLst>
        </pc:spChg>
        <pc:spChg chg="del">
          <ac:chgData name="Gość" userId="" providerId="Windows Live" clId="Web-{A45D9DC5-B80B-494B-85B3-B4A29683FBF3}" dt="2023-05-04T12:46:15.905" v="92"/>
          <ac:spMkLst>
            <pc:docMk/>
            <pc:sldMk cId="100894168" sldId="272"/>
            <ac:spMk id="3" creationId="{9E6801EA-F84B-B414-C196-B21E1F761846}"/>
          </ac:spMkLst>
        </pc:spChg>
        <pc:picChg chg="add mod ord">
          <ac:chgData name="Gość" userId="" providerId="Windows Live" clId="Web-{A45D9DC5-B80B-494B-85B3-B4A29683FBF3}" dt="2023-05-04T12:46:20.702" v="93"/>
          <ac:picMkLst>
            <pc:docMk/>
            <pc:sldMk cId="100894168" sldId="272"/>
            <ac:picMk id="4" creationId="{FF4F788B-5EE0-00E3-DAB7-00297ABE8EB5}"/>
          </ac:picMkLst>
        </pc:picChg>
      </pc:sldChg>
      <pc:sldChg chg="addSp delSp modSp new">
        <pc:chgData name="Gość" userId="" providerId="Windows Live" clId="Web-{A45D9DC5-B80B-494B-85B3-B4A29683FBF3}" dt="2023-05-04T12:48:38.191" v="104" actId="20577"/>
        <pc:sldMkLst>
          <pc:docMk/>
          <pc:sldMk cId="1941718554" sldId="273"/>
        </pc:sldMkLst>
        <pc:spChg chg="mod">
          <ac:chgData name="Gość" userId="" providerId="Windows Live" clId="Web-{A45D9DC5-B80B-494B-85B3-B4A29683FBF3}" dt="2023-05-04T12:48:38.191" v="104" actId="20577"/>
          <ac:spMkLst>
            <pc:docMk/>
            <pc:sldMk cId="1941718554" sldId="273"/>
            <ac:spMk id="2" creationId="{88828ABE-0087-ABA5-181A-8E9E0640BEAA}"/>
          </ac:spMkLst>
        </pc:spChg>
        <pc:spChg chg="del">
          <ac:chgData name="Gość" userId="" providerId="Windows Live" clId="Web-{A45D9DC5-B80B-494B-85B3-B4A29683FBF3}" dt="2023-05-04T12:48:04.049" v="95"/>
          <ac:spMkLst>
            <pc:docMk/>
            <pc:sldMk cId="1941718554" sldId="273"/>
            <ac:spMk id="3" creationId="{3A2B80EC-1981-55F3-7738-015328A5F081}"/>
          </ac:spMkLst>
        </pc:spChg>
        <pc:picChg chg="add mod ord">
          <ac:chgData name="Gość" userId="" providerId="Windows Live" clId="Web-{A45D9DC5-B80B-494B-85B3-B4A29683FBF3}" dt="2023-05-04T12:48:04.049" v="95"/>
          <ac:picMkLst>
            <pc:docMk/>
            <pc:sldMk cId="1941718554" sldId="273"/>
            <ac:picMk id="4" creationId="{C7D9625D-56F1-B4B7-7241-1D9716829CFF}"/>
          </ac:picMkLst>
        </pc:picChg>
      </pc:sldChg>
      <pc:sldChg chg="addSp delSp modSp new mod setBg">
        <pc:chgData name="Gość" userId="" providerId="Windows Live" clId="Web-{A45D9DC5-B80B-494B-85B3-B4A29683FBF3}" dt="2023-05-04T12:50:14.850" v="115"/>
        <pc:sldMkLst>
          <pc:docMk/>
          <pc:sldMk cId="2308825986" sldId="274"/>
        </pc:sldMkLst>
        <pc:spChg chg="mod">
          <ac:chgData name="Gość" userId="" providerId="Windows Live" clId="Web-{A45D9DC5-B80B-494B-85B3-B4A29683FBF3}" dt="2023-05-04T12:50:14.850" v="115"/>
          <ac:spMkLst>
            <pc:docMk/>
            <pc:sldMk cId="2308825986" sldId="274"/>
            <ac:spMk id="2" creationId="{48DDA997-AC6E-58B1-0730-2B67AB0B5EEE}"/>
          </ac:spMkLst>
        </pc:spChg>
        <pc:spChg chg="del">
          <ac:chgData name="Gość" userId="" providerId="Windows Live" clId="Web-{A45D9DC5-B80B-494B-85B3-B4A29683FBF3}" dt="2023-05-04T12:50:00.787" v="106"/>
          <ac:spMkLst>
            <pc:docMk/>
            <pc:sldMk cId="2308825986" sldId="274"/>
            <ac:spMk id="3" creationId="{8900897A-63C9-08D2-1759-8C37CD0F7348}"/>
          </ac:spMkLst>
        </pc:spChg>
        <pc:spChg chg="add">
          <ac:chgData name="Gość" userId="" providerId="Windows Live" clId="Web-{A45D9DC5-B80B-494B-85B3-B4A29683FBF3}" dt="2023-05-04T12:50:14.850" v="115"/>
          <ac:spMkLst>
            <pc:docMk/>
            <pc:sldMk cId="2308825986" sldId="274"/>
            <ac:spMk id="9" creationId="{D4771268-CB57-404A-9271-370EB28F6090}"/>
          </ac:spMkLst>
        </pc:spChg>
        <pc:picChg chg="add mod ord">
          <ac:chgData name="Gość" userId="" providerId="Windows Live" clId="Web-{A45D9DC5-B80B-494B-85B3-B4A29683FBF3}" dt="2023-05-04T12:50:14.850" v="115"/>
          <ac:picMkLst>
            <pc:docMk/>
            <pc:sldMk cId="2308825986" sldId="274"/>
            <ac:picMk id="4" creationId="{F9DDE1F3-C0E1-C183-C10B-250FE93B914F}"/>
          </ac:picMkLst>
        </pc:picChg>
      </pc:sldChg>
    </pc:docChg>
  </pc:docChgLst>
  <pc:docChgLst>
    <pc:chgData name="Maciej Mechliński" userId="0ea1b1c696fcd429" providerId="LiveId" clId="{2133FCEF-9AFC-4CA9-A53F-701BCEA1D326}"/>
    <pc:docChg chg="custSel modSld">
      <pc:chgData name="Maciej Mechliński" userId="0ea1b1c696fcd429" providerId="LiveId" clId="{2133FCEF-9AFC-4CA9-A53F-701BCEA1D326}" dt="2023-05-03T23:59:45.242" v="9" actId="1076"/>
      <pc:docMkLst>
        <pc:docMk/>
      </pc:docMkLst>
      <pc:sldChg chg="addSp delSp modSp mod">
        <pc:chgData name="Maciej Mechliński" userId="0ea1b1c696fcd429" providerId="LiveId" clId="{2133FCEF-9AFC-4CA9-A53F-701BCEA1D326}" dt="2023-05-03T23:59:45.242" v="9" actId="1076"/>
        <pc:sldMkLst>
          <pc:docMk/>
          <pc:sldMk cId="2128293744" sldId="261"/>
        </pc:sldMkLst>
        <pc:spChg chg="add mod">
          <ac:chgData name="Maciej Mechliński" userId="0ea1b1c696fcd429" providerId="LiveId" clId="{2133FCEF-9AFC-4CA9-A53F-701BCEA1D326}" dt="2023-05-03T23:59:45.242" v="9" actId="1076"/>
          <ac:spMkLst>
            <pc:docMk/>
            <pc:sldMk cId="2128293744" sldId="261"/>
            <ac:spMk id="12" creationId="{F34FA751-8C9D-DBCB-484C-E82B274EAA7E}"/>
          </ac:spMkLst>
        </pc:spChg>
        <pc:picChg chg="del">
          <ac:chgData name="Maciej Mechliński" userId="0ea1b1c696fcd429" providerId="LiveId" clId="{2133FCEF-9AFC-4CA9-A53F-701BCEA1D326}" dt="2023-05-03T23:59:32.633" v="7" actId="478"/>
          <ac:picMkLst>
            <pc:docMk/>
            <pc:sldMk cId="2128293744" sldId="261"/>
            <ac:picMk id="11" creationId="{CF07CDAB-546D-B678-6DE7-E373D64412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/>
          <p:nvPr userDrawn="1"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2800" b="1" dirty="0">
                <a:solidFill>
                  <a:srgbClr val="FFFFFF"/>
                </a:solidFill>
              </a:rPr>
              <a:t>AI </a:t>
            </a:r>
            <a:r>
              <a:rPr lang="pl-PL" altLang="pl-PL" sz="2800" dirty="0">
                <a:solidFill>
                  <a:srgbClr val="FFFFFF"/>
                </a:solidFill>
              </a:rPr>
              <a:t>TECH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" t="32243" r="5594" b="41132"/>
          <a:stretch>
            <a:fillRect/>
          </a:stretch>
        </p:blipFill>
        <p:spPr bwMode="auto">
          <a:xfrm>
            <a:off x="354965" y="211139"/>
            <a:ext cx="23764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148" t="32243" r="5594" b="411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</p:spTree>
    <p:extLst>
      <p:ext uri="{BB962C8B-B14F-4D97-AF65-F5344CB8AC3E}">
        <p14:creationId xmlns:p14="http://schemas.microsoft.com/office/powerpoint/2010/main" val="13055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1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65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096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49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</p:spTree>
    <p:extLst>
      <p:ext uri="{BB962C8B-B14F-4D97-AF65-F5344CB8AC3E}">
        <p14:creationId xmlns:p14="http://schemas.microsoft.com/office/powerpoint/2010/main" val="2164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24" y="6297611"/>
            <a:ext cx="490769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" y="6198393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74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wartość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1560" y="365128"/>
            <a:ext cx="10241864" cy="88816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49630" y="1520040"/>
            <a:ext cx="10515600" cy="4656923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424" y="308291"/>
            <a:ext cx="490769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6" y="209073"/>
            <a:ext cx="970421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1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ni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731520"/>
            <a:ext cx="10515600" cy="250507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33321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56" y="5106261"/>
            <a:ext cx="26384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34" y="5148556"/>
            <a:ext cx="27193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78" y="5063534"/>
            <a:ext cx="1698625" cy="95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Projekt współfinansowany ze środków Unii Europejskiej w ramach Europejskiego Funduszu Rozwoju Regionalnego 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Program Operacyjny Polska Cyfrowa na lata 2014-2020. </a:t>
            </a:r>
          </a:p>
          <a:p>
            <a:pPr algn="ctr">
              <a:lnSpc>
                <a:spcPct val="115000"/>
              </a:lnSpc>
              <a:buClrTx/>
              <a:buFontTx/>
              <a:buNone/>
            </a:pPr>
            <a:r>
              <a:rPr lang="pl-PL" altLang="pl-PL" sz="1200" dirty="0">
                <a:latin typeface="Calibri" panose="020F0502020204030204" pitchFamily="34" charset="0"/>
              </a:rPr>
              <a:t>Oś priorytetowa nr 3 „Cyfrowe kompetencje społeczeństwa”, działanie nr 3.2 „Innowacyjne rozwiązania na rzecz aktywizacji cyfrowej”.</a:t>
            </a:r>
            <a:br>
              <a:rPr lang="pl-PL" altLang="pl-PL" sz="1200" dirty="0">
                <a:latin typeface="Calibri" panose="020F0502020204030204" pitchFamily="34" charset="0"/>
              </a:rPr>
            </a:br>
            <a:r>
              <a:rPr lang="pl-PL" altLang="pl-PL" sz="1200" dirty="0">
                <a:latin typeface="Calibri" panose="020F0502020204030204" pitchFamily="34" charset="0"/>
              </a:rPr>
              <a:t>Tytuł projektu:  „Akademia Innowacyjnych Zastosowań Technologii Cyfrowych (AI Tech)”.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sz="180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9" b="40759"/>
          <a:stretch/>
        </p:blipFill>
        <p:spPr>
          <a:xfrm>
            <a:off x="217169" y="137160"/>
            <a:ext cx="2663191" cy="594360"/>
          </a:xfrm>
          <a:prstGeom prst="rect">
            <a:avLst/>
          </a:prstGeom>
        </p:spPr>
      </p:pic>
      <p:pic>
        <p:nvPicPr>
          <p:cNvPr id="18" name="Picture 1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66" y="223840"/>
            <a:ext cx="4905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285580" y="229239"/>
            <a:ext cx="16208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2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2800" b="1" dirty="0">
                <a:solidFill>
                  <a:srgbClr val="FF0000"/>
                </a:solidFill>
              </a:rPr>
              <a:t>AI </a:t>
            </a:r>
            <a:r>
              <a:rPr lang="pl-PL" altLang="pl-PL" sz="2800" dirty="0">
                <a:solidFill>
                  <a:srgbClr val="FF0000"/>
                </a:solidFill>
              </a:rPr>
              <a:t>TECH</a:t>
            </a:r>
          </a:p>
        </p:txBody>
      </p:sp>
    </p:spTree>
    <p:extLst>
      <p:ext uri="{BB962C8B-B14F-4D97-AF65-F5344CB8AC3E}">
        <p14:creationId xmlns:p14="http://schemas.microsoft.com/office/powerpoint/2010/main" val="15303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55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8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52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54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FD41-0CE4-4599-8A33-07262201F9A9}" type="datetimeFigureOut">
              <a:rPr lang="pl-PL" smtClean="0"/>
              <a:t>04.05.2023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96F4-0E2F-4F17-8A87-2F0D38729B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27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60050" y="3288349"/>
            <a:ext cx="9069387" cy="9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Marta Arendt 179990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 Stanisław Rachwał 180504</a:t>
            </a:r>
          </a:p>
          <a:p>
            <a:pPr algn="ctr">
              <a:buClrTx/>
              <a:buFontTx/>
              <a:buNone/>
            </a:pPr>
            <a:r>
              <a:rPr lang="pl-PL" altLang="pl-PL" dirty="0">
                <a:solidFill>
                  <a:srgbClr val="FFFFFF"/>
                </a:solidFill>
              </a:rPr>
              <a:t>Maciej Mechliński 179965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60050" y="2227899"/>
            <a:ext cx="9069387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4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l-PL" altLang="pl-PL" sz="3200" dirty="0">
                <a:solidFill>
                  <a:srgbClr val="FFFFFF"/>
                </a:solidFill>
              </a:rPr>
              <a:t>Obliczeniowe podstawy sztucznej inteligencji</a:t>
            </a:r>
          </a:p>
        </p:txBody>
      </p:sp>
    </p:spTree>
    <p:extLst>
      <p:ext uri="{BB962C8B-B14F-4D97-AF65-F5344CB8AC3E}">
        <p14:creationId xmlns:p14="http://schemas.microsoft.com/office/powerpoint/2010/main" val="252272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828ABE-0087-ABA5-181A-8E9E064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cs typeface="Calibri Light"/>
              </a:rPr>
              <a:t>Detekcja QRS</a:t>
            </a:r>
            <a:endParaRPr lang="pl-PL" dirty="0"/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C7D9625D-56F1-B4B7-7241-1D9716829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83" y="1520040"/>
            <a:ext cx="9830293" cy="4656923"/>
          </a:xfrm>
        </p:spPr>
      </p:pic>
    </p:spTree>
    <p:extLst>
      <p:ext uri="{BB962C8B-B14F-4D97-AF65-F5344CB8AC3E}">
        <p14:creationId xmlns:p14="http://schemas.microsoft.com/office/powerpoint/2010/main" val="194171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Marta Arendt 179990</a:t>
            </a:r>
          </a:p>
          <a:p>
            <a:r>
              <a:rPr lang="pl-PL" dirty="0"/>
              <a:t>Stanisław Rachwał 180504</a:t>
            </a:r>
          </a:p>
          <a:p>
            <a:r>
              <a:rPr lang="pl-PL" dirty="0"/>
              <a:t>Maciej Mechliński 179965</a:t>
            </a:r>
          </a:p>
        </p:txBody>
      </p:sp>
    </p:spTree>
    <p:extLst>
      <p:ext uri="{BB962C8B-B14F-4D97-AF65-F5344CB8AC3E}">
        <p14:creationId xmlns:p14="http://schemas.microsoft.com/office/powerpoint/2010/main" val="679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937290"/>
            <a:ext cx="10515600" cy="465692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Wyznaczanie składowej oddechowej z sygnału EKG wykorzystując rozkład (np. PCA, SVD, itp.)</a:t>
            </a:r>
          </a:p>
        </p:txBody>
      </p:sp>
    </p:spTree>
    <p:extLst>
      <p:ext uri="{BB962C8B-B14F-4D97-AF65-F5344CB8AC3E}">
        <p14:creationId xmlns:p14="http://schemas.microsoft.com/office/powerpoint/2010/main" val="151257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DDA997-AC6E-58B1-0730-2B67AB0B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Niewygodna konwersja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F9DDE1F3-C0E1-C183-C10B-250FE93B9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87635"/>
            <a:ext cx="6780700" cy="38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dirty="0">
                <a:solidFill>
                  <a:srgbClr val="FFFFFF"/>
                </a:solidFill>
                <a:cs typeface="Calibri Light"/>
              </a:rPr>
              <a:t>NumPy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CCB0976A-F167-B232-5343-D2C9B491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219" y="643466"/>
            <a:ext cx="55408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dirty="0">
                <a:solidFill>
                  <a:srgbClr val="FFFFFF"/>
                </a:solidFill>
              </a:rPr>
              <a:t>WFDB</a:t>
            </a:r>
            <a:endParaRPr lang="pl-PL" dirty="0">
              <a:ea typeface="+mj-ea"/>
              <a:cs typeface="+mj-cs"/>
            </a:endParaRPr>
          </a:p>
        </p:txBody>
      </p:sp>
      <p:pic>
        <p:nvPicPr>
          <p:cNvPr id="7" name="Obraz 8" descr="Obraz zawierający wykres&#10;&#10;Opis wygenerowany automatycznie">
            <a:extLst>
              <a:ext uri="{FF2B5EF4-FFF2-40B4-BE49-F238E27FC236}">
                <a16:creationId xmlns:a16="http://schemas.microsoft.com/office/drawing/2014/main" id="{F3267D04-A98B-D454-E434-F91DE486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036488-0866-A495-B11C-6AF4E5C8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Różnice we wczytywaniu danych</a:t>
            </a:r>
          </a:p>
        </p:txBody>
      </p:sp>
      <p:pic>
        <p:nvPicPr>
          <p:cNvPr id="4" name="Obraz 4" descr="Obraz zawierający stół&#10;&#10;Opis wygenerowany automatycznie">
            <a:extLst>
              <a:ext uri="{FF2B5EF4-FFF2-40B4-BE49-F238E27FC236}">
                <a16:creationId xmlns:a16="http://schemas.microsoft.com/office/drawing/2014/main" id="{EDD72F77-5EDD-8FD7-3E5E-0ECD48059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550" y="643466"/>
            <a:ext cx="541823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036488-0866-A495-B11C-6AF4E5C8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dirty="0" err="1">
                <a:solidFill>
                  <a:srgbClr val="FFFFFF"/>
                </a:solidFill>
              </a:rPr>
              <a:t>Naniesienie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adnotacji</a:t>
            </a:r>
            <a:r>
              <a:rPr lang="en-US" sz="2800" dirty="0">
                <a:solidFill>
                  <a:srgbClr val="FFFFFF"/>
                </a:solidFill>
              </a:rPr>
              <a:t> z </a:t>
            </a:r>
            <a:r>
              <a:rPr lang="en-US" sz="2800" dirty="0" err="1">
                <a:solidFill>
                  <a:srgbClr val="FFFFFF"/>
                </a:solidFill>
              </a:rPr>
              <a:t>pliku</a:t>
            </a:r>
            <a:r>
              <a:rPr lang="en-US" sz="2800" dirty="0">
                <a:solidFill>
                  <a:srgbClr val="FFFFFF"/>
                </a:solidFill>
              </a:rPr>
              <a:t> .</a:t>
            </a:r>
            <a:r>
              <a:rPr lang="en-US" sz="2800" dirty="0" err="1">
                <a:solidFill>
                  <a:srgbClr val="FFFFFF"/>
                </a:solidFill>
              </a:rPr>
              <a:t>apn</a:t>
            </a:r>
            <a:r>
              <a:rPr lang="en-US" sz="2800" dirty="0">
                <a:solidFill>
                  <a:srgbClr val="FFFFFF"/>
                </a:solidFill>
              </a:rPr>
              <a:t>...</a:t>
            </a:r>
            <a:endParaRPr lang="pl-PL" dirty="0" err="1">
              <a:ea typeface="+mj-ea"/>
              <a:cs typeface="+mj-cs"/>
            </a:endParaRPr>
          </a:p>
        </p:txBody>
      </p:sp>
      <p:pic>
        <p:nvPicPr>
          <p:cNvPr id="6" name="Obraz 6" descr="Obraz zawierający wykres&#10;&#10;Opis wygenerowany automatycznie">
            <a:extLst>
              <a:ext uri="{FF2B5EF4-FFF2-40B4-BE49-F238E27FC236}">
                <a16:creationId xmlns:a16="http://schemas.microsoft.com/office/drawing/2014/main" id="{9C883050-9D8D-FB63-1511-4A34B1EC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045" y="643466"/>
            <a:ext cx="66492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B80B04-A49E-DF87-D510-C15F71F6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 i dla pliku .qrs</a:t>
            </a:r>
          </a:p>
        </p:txBody>
      </p:sp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D4CD4715-EFE7-B9BA-423B-7783A47E8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30874"/>
            <a:ext cx="6780700" cy="45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FF4F788B-5EE0-00E3-DAB7-00297ABE8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511" y="643466"/>
            <a:ext cx="822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 cmpd="sng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mpd="sng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106</Words>
  <Application>Microsoft Office PowerPoint</Application>
  <PresentationFormat>Panoramiczny</PresentationFormat>
  <Paragraphs>20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Prezentacja programu PowerPoint</vt:lpstr>
      <vt:lpstr>Temat projektu</vt:lpstr>
      <vt:lpstr>Niewygodna konwersja</vt:lpstr>
      <vt:lpstr>NumPy</vt:lpstr>
      <vt:lpstr>WFDB</vt:lpstr>
      <vt:lpstr>Różnice we wczytywaniu danych</vt:lpstr>
      <vt:lpstr>Naniesienie adnotacji z pliku .apn...</vt:lpstr>
      <vt:lpstr>… i dla pliku .qrs</vt:lpstr>
      <vt:lpstr>Prezentacja programu PowerPoint</vt:lpstr>
      <vt:lpstr>Detekcja QRS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</dc:creator>
  <cp:lastModifiedBy>Maciej Mechliński</cp:lastModifiedBy>
  <cp:revision>66</cp:revision>
  <dcterms:created xsi:type="dcterms:W3CDTF">2021-02-08T17:10:06Z</dcterms:created>
  <dcterms:modified xsi:type="dcterms:W3CDTF">2023-05-04T12:55:09Z</dcterms:modified>
</cp:coreProperties>
</file>