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25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72D6-ED1E-4254-BB92-59ED2FC25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861C6-CAAF-4733-A15D-CA6833682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08B15-EB0F-4FAD-BAF5-F76EBAB0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8AFF-5592-4F57-9AD6-1E5BDDA3657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F766E-11B6-43DC-97FB-833B1AAC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37FAD-61CD-47A6-97F0-D05AC67C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F861-8ADB-4A88-8750-098113AF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6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FD0CE-453A-4382-9182-CCFC0C5D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83669-A31D-4A5E-BC80-BF900782E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55340-44AE-4F77-AE44-B85992E7F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8AFF-5592-4F57-9AD6-1E5BDDA3657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12C60-FCFA-45E1-8EB4-DB62A49E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B6254-6B4F-4FA0-9095-090C4D2F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F861-8ADB-4A88-8750-098113AF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3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3D2917-ECC5-41ED-B820-5703BD0D2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02DC0-1AEB-43B1-9790-6EC7F9D49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18497-CA5D-462E-8CEE-F960C79F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8AFF-5592-4F57-9AD6-1E5BDDA3657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29DD9-4024-446E-B1EF-54BF980B7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FE5E9-879D-4EA2-9D2B-C8321EF2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F861-8ADB-4A88-8750-098113AF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6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BB99A-1817-4AEB-89F5-3AD49FE3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8B57D-7CCF-4747-8B11-0797EB3DA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A3108-68AF-4438-939A-2A3AE7C4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8AFF-5592-4F57-9AD6-1E5BDDA3657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04CA3-7C25-4466-8A9B-6E5E26B3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56D1B-4BC2-4A4F-9420-1BE1049D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F861-8ADB-4A88-8750-098113AF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5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65E3-5517-47F0-B0F5-3FEE0AE3F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3FE84-055F-4EC1-84BF-B73C93C25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EF884-32B5-4631-AAF7-4D007279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8AFF-5592-4F57-9AD6-1E5BDDA3657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C1551-0A70-42E5-A036-A75BA3A1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2C245-289E-42D5-A1FA-E21528050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F861-8ADB-4A88-8750-098113AF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3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EA15-E5C8-4C12-B70B-FE5FE0E22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169F8-1B18-463D-A12D-DC3F6C1BB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581A8-11EF-4036-A723-80CA1D596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B5E2A-7478-47A0-9B12-D704251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8AFF-5592-4F57-9AD6-1E5BDDA3657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940BC-0297-4CB7-9612-C8641567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E0999-2317-4C66-A6E3-6C54C958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F861-8ADB-4A88-8750-098113AF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1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92956-B2A9-411E-B256-C457C2C1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2C4E8-36AC-4D17-AC81-422F72493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ABC16-F94B-43EE-8C99-1D001A02E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C640A-42B0-4AE9-AF2A-7F375A1D1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F511B-0A95-4AE5-9979-4B937292E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2707F4-E9CD-4020-9C69-6A16E3DA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8AFF-5592-4F57-9AD6-1E5BDDA3657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7AF915-14C5-40AE-9A0A-0D3602A5A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414702-90D7-43C1-B424-B9C8540B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F861-8ADB-4A88-8750-098113AF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3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069BE-D412-4DB6-8B97-63968EA79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150AB-F700-4D99-A896-4F61CC8F3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8AFF-5592-4F57-9AD6-1E5BDDA3657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0AC99-0768-441A-8C0F-EC676D82D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3E41A-C1F7-4581-8B3D-FCE2B323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F861-8ADB-4A88-8750-098113AF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A0CA8-076B-4EB9-A5C4-581FDFCE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8AFF-5592-4F57-9AD6-1E5BDDA3657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CDC788-A3F4-4CD2-A95E-1FD897B7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365D3-2DAC-48D3-9261-FB3F308FE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F861-8ADB-4A88-8750-098113AF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2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3580F-0A85-4737-A39D-14AAD5C11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9CD9A-77F1-4333-8B3C-8947FD510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7866B-0171-4635-BD6F-1BB11F675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2B45C-9658-4AB4-BE3C-48370579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8AFF-5592-4F57-9AD6-1E5BDDA3657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81439-70F8-483C-9B12-2C0A94C40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F7BD9-9416-4228-9744-7EF63B2D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F861-8ADB-4A88-8750-098113AF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4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157C-9D8B-4E9D-939C-8000682C5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3D6EA0-557D-44EE-BC18-8F1F0DD03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933E6-E817-4CB2-87A3-8BE4BC35B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0CBD3-3CA4-49C2-9614-2A01F8ED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8AFF-5592-4F57-9AD6-1E5BDDA3657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04E05-F018-4241-A97B-183BEE39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903EF-F871-40A0-894A-88F23841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F861-8ADB-4A88-8750-098113AF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9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E17097-66B9-481E-B3B6-1688CA54E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1F800-DBB6-4D4A-84FC-AED95144D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3FBF2-87BD-4B62-9789-BF6A91910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C8AFF-5592-4F57-9AD6-1E5BDDA3657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94457-366B-4A8F-BF0F-DFEA56CEF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5F79E-447B-4EED-8AD4-CEDCBD57B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F861-8ADB-4A88-8750-098113AF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2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9E090B57-EF32-49CE-9FB2-CE2EB0360DF8}"/>
              </a:ext>
            </a:extLst>
          </p:cNvPr>
          <p:cNvSpPr/>
          <p:nvPr/>
        </p:nvSpPr>
        <p:spPr>
          <a:xfrm>
            <a:off x="1580224" y="835221"/>
            <a:ext cx="1713391" cy="94103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</a:t>
            </a:r>
          </a:p>
          <a:p>
            <a:pPr algn="ctr"/>
            <a:r>
              <a:rPr lang="en-US" sz="1000" dirty="0"/>
              <a:t>(file statistics)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3A38E103-A1C6-4CE8-B25D-BB415BC6BC49}"/>
              </a:ext>
            </a:extLst>
          </p:cNvPr>
          <p:cNvSpPr/>
          <p:nvPr/>
        </p:nvSpPr>
        <p:spPr>
          <a:xfrm>
            <a:off x="5678066" y="831904"/>
            <a:ext cx="1713391" cy="94103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</a:t>
            </a:r>
          </a:p>
          <a:p>
            <a:pPr algn="ctr"/>
            <a:r>
              <a:rPr lang="en-US" sz="1000" dirty="0"/>
              <a:t>(location &amp; subscriber data)</a:t>
            </a:r>
          </a:p>
        </p:txBody>
      </p:sp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76E2A889-0DE4-4942-98F6-8A427CEADDB6}"/>
              </a:ext>
            </a:extLst>
          </p:cNvPr>
          <p:cNvSpPr/>
          <p:nvPr/>
        </p:nvSpPr>
        <p:spPr>
          <a:xfrm>
            <a:off x="461639" y="3291061"/>
            <a:ext cx="1118586" cy="361765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    App 1</a:t>
            </a:r>
          </a:p>
        </p:txBody>
      </p:sp>
      <p:pic>
        <p:nvPicPr>
          <p:cNvPr id="10" name="Graphic 9" descr="Open folder with solid fill">
            <a:extLst>
              <a:ext uri="{FF2B5EF4-FFF2-40B4-BE49-F238E27FC236}">
                <a16:creationId xmlns:a16="http://schemas.microsoft.com/office/drawing/2014/main" id="{D71E11BA-7143-45F3-BF66-73D56A6B1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639" y="3291061"/>
            <a:ext cx="361765" cy="361765"/>
          </a:xfrm>
          <a:prstGeom prst="rect">
            <a:avLst/>
          </a:prstGeom>
        </p:spPr>
      </p:pic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6F227383-F531-4A09-9B80-41C8A02FD657}"/>
              </a:ext>
            </a:extLst>
          </p:cNvPr>
          <p:cNvSpPr/>
          <p:nvPr/>
        </p:nvSpPr>
        <p:spPr>
          <a:xfrm>
            <a:off x="461639" y="3859234"/>
            <a:ext cx="1118586" cy="361765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    App 2</a:t>
            </a: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8D71FE35-E46C-44C7-976B-DF9588BE4B7C}"/>
              </a:ext>
            </a:extLst>
          </p:cNvPr>
          <p:cNvSpPr/>
          <p:nvPr/>
        </p:nvSpPr>
        <p:spPr>
          <a:xfrm>
            <a:off x="461639" y="4809143"/>
            <a:ext cx="1118586" cy="361765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     App 10</a:t>
            </a:r>
          </a:p>
        </p:txBody>
      </p:sp>
      <p:pic>
        <p:nvPicPr>
          <p:cNvPr id="13" name="Graphic 12" descr="Open folder with solid fill">
            <a:extLst>
              <a:ext uri="{FF2B5EF4-FFF2-40B4-BE49-F238E27FC236}">
                <a16:creationId xmlns:a16="http://schemas.microsoft.com/office/drawing/2014/main" id="{E5CCC7AF-CE90-4D50-B490-0C9F57161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639" y="3859233"/>
            <a:ext cx="361765" cy="361765"/>
          </a:xfrm>
          <a:prstGeom prst="rect">
            <a:avLst/>
          </a:prstGeom>
        </p:spPr>
      </p:pic>
      <p:pic>
        <p:nvPicPr>
          <p:cNvPr id="14" name="Graphic 13" descr="Open folder with solid fill">
            <a:extLst>
              <a:ext uri="{FF2B5EF4-FFF2-40B4-BE49-F238E27FC236}">
                <a16:creationId xmlns:a16="http://schemas.microsoft.com/office/drawing/2014/main" id="{0BFB72C2-67EE-4633-9958-CA4795106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639" y="4809142"/>
            <a:ext cx="361765" cy="3617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CA247A-6C81-43F8-BDCF-9C00A2D6AC2A}"/>
              </a:ext>
            </a:extLst>
          </p:cNvPr>
          <p:cNvSpPr txBox="1"/>
          <p:nvPr/>
        </p:nvSpPr>
        <p:spPr>
          <a:xfrm>
            <a:off x="346229" y="3071540"/>
            <a:ext cx="1349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CDR Files – Type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9E48EF-A19E-4FBA-B270-F33B2D12C0A9}"/>
              </a:ext>
            </a:extLst>
          </p:cNvPr>
          <p:cNvSpPr txBox="1"/>
          <p:nvPr/>
        </p:nvSpPr>
        <p:spPr>
          <a:xfrm>
            <a:off x="346229" y="3660829"/>
            <a:ext cx="1349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CDR Files – Type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E922C3-EFA9-43D9-B99E-71510B5908B8}"/>
              </a:ext>
            </a:extLst>
          </p:cNvPr>
          <p:cNvSpPr txBox="1"/>
          <p:nvPr/>
        </p:nvSpPr>
        <p:spPr>
          <a:xfrm>
            <a:off x="346229" y="4562920"/>
            <a:ext cx="1349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CDR Files – Type 10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848CC4C-77DB-4788-8144-AB61BB0CDF8C}"/>
              </a:ext>
            </a:extLst>
          </p:cNvPr>
          <p:cNvSpPr/>
          <p:nvPr/>
        </p:nvSpPr>
        <p:spPr>
          <a:xfrm>
            <a:off x="1580224" y="2225671"/>
            <a:ext cx="1713391" cy="523986"/>
          </a:xfrm>
          <a:prstGeom prst="roundRect">
            <a:avLst/>
          </a:prstGeom>
          <a:solidFill>
            <a:srgbClr val="54258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Processor</a:t>
            </a:r>
          </a:p>
          <a:p>
            <a:pPr algn="ctr"/>
            <a:r>
              <a:rPr lang="en-US" sz="1000" dirty="0"/>
              <a:t>(LBU App Skeleton)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4FFC165-1DEC-4651-8C7D-406C45114F41}"/>
              </a:ext>
            </a:extLst>
          </p:cNvPr>
          <p:cNvSpPr/>
          <p:nvPr/>
        </p:nvSpPr>
        <p:spPr>
          <a:xfrm>
            <a:off x="2796464" y="3590565"/>
            <a:ext cx="1713391" cy="10355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AECCE4-B461-40EE-8FC2-94445B37DFD6}"/>
              </a:ext>
            </a:extLst>
          </p:cNvPr>
          <p:cNvSpPr/>
          <p:nvPr/>
        </p:nvSpPr>
        <p:spPr>
          <a:xfrm>
            <a:off x="3099601" y="4178378"/>
            <a:ext cx="163738" cy="1364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5A5E70-7CC0-4D7B-ACD3-FC9702DD0309}"/>
              </a:ext>
            </a:extLst>
          </p:cNvPr>
          <p:cNvSpPr/>
          <p:nvPr/>
        </p:nvSpPr>
        <p:spPr>
          <a:xfrm>
            <a:off x="3263339" y="4178378"/>
            <a:ext cx="163738" cy="1364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373592-081F-438A-BC24-B9A89CE95926}"/>
              </a:ext>
            </a:extLst>
          </p:cNvPr>
          <p:cNvSpPr/>
          <p:nvPr/>
        </p:nvSpPr>
        <p:spPr>
          <a:xfrm>
            <a:off x="3427077" y="4178378"/>
            <a:ext cx="163738" cy="1364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9BA1D9-7894-46EB-B16D-0D3A153C1445}"/>
              </a:ext>
            </a:extLst>
          </p:cNvPr>
          <p:cNvSpPr/>
          <p:nvPr/>
        </p:nvSpPr>
        <p:spPr>
          <a:xfrm>
            <a:off x="3590815" y="4178378"/>
            <a:ext cx="163738" cy="1364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BAE3A9-8067-4AC5-9213-37C29095EEE7}"/>
              </a:ext>
            </a:extLst>
          </p:cNvPr>
          <p:cNvSpPr/>
          <p:nvPr/>
        </p:nvSpPr>
        <p:spPr>
          <a:xfrm>
            <a:off x="3754553" y="4178378"/>
            <a:ext cx="163738" cy="1364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ECC2A4-4BA4-4AC9-B657-1DB12F5F4FDC}"/>
              </a:ext>
            </a:extLst>
          </p:cNvPr>
          <p:cNvSpPr/>
          <p:nvPr/>
        </p:nvSpPr>
        <p:spPr>
          <a:xfrm>
            <a:off x="3918291" y="4178378"/>
            <a:ext cx="163738" cy="1364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607941-B26C-48BF-8ED1-E16783D5223D}"/>
              </a:ext>
            </a:extLst>
          </p:cNvPr>
          <p:cNvSpPr/>
          <p:nvPr/>
        </p:nvSpPr>
        <p:spPr>
          <a:xfrm>
            <a:off x="4082029" y="4178378"/>
            <a:ext cx="163738" cy="1364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990CCB-23AA-48A2-BD5A-01E53AC02883}"/>
              </a:ext>
            </a:extLst>
          </p:cNvPr>
          <p:cNvSpPr txBox="1"/>
          <p:nvPr/>
        </p:nvSpPr>
        <p:spPr>
          <a:xfrm>
            <a:off x="3046569" y="3682796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JMS Queue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08DA4A-C329-485E-BBD7-76EC4630BF6E}"/>
              </a:ext>
            </a:extLst>
          </p:cNvPr>
          <p:cNvCxnSpPr>
            <a:cxnSpLocks/>
          </p:cNvCxnSpPr>
          <p:nvPr/>
        </p:nvCxnSpPr>
        <p:spPr>
          <a:xfrm>
            <a:off x="1580225" y="3458124"/>
            <a:ext cx="1466344" cy="704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3826A4-DDE4-4546-A263-E54E4BA4B361}"/>
              </a:ext>
            </a:extLst>
          </p:cNvPr>
          <p:cNvCxnSpPr>
            <a:cxnSpLocks/>
            <a:stCxn id="11" idx="0"/>
          </p:cNvCxnSpPr>
          <p:nvPr/>
        </p:nvCxnSpPr>
        <p:spPr>
          <a:xfrm>
            <a:off x="1580225" y="4040117"/>
            <a:ext cx="1466344" cy="198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938AA3C-E588-45A7-8F01-F684ADE66784}"/>
              </a:ext>
            </a:extLst>
          </p:cNvPr>
          <p:cNvCxnSpPr>
            <a:cxnSpLocks/>
          </p:cNvCxnSpPr>
          <p:nvPr/>
        </p:nvCxnSpPr>
        <p:spPr>
          <a:xfrm flipV="1">
            <a:off x="1523631" y="4287394"/>
            <a:ext cx="1522938" cy="85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B3600E4-EC80-463B-B831-DD48B05F9726}"/>
              </a:ext>
            </a:extLst>
          </p:cNvPr>
          <p:cNvSpPr txBox="1"/>
          <p:nvPr/>
        </p:nvSpPr>
        <p:spPr>
          <a:xfrm>
            <a:off x="2871606" y="4744573"/>
            <a:ext cx="1713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LbuUser</a:t>
            </a:r>
            <a:r>
              <a:rPr lang="en-US" sz="800" dirty="0"/>
              <a:t>: “</a:t>
            </a:r>
            <a:r>
              <a:rPr lang="en-US" sz="800" dirty="0" err="1"/>
              <a:t>userName</a:t>
            </a:r>
            <a:r>
              <a:rPr lang="en-US" sz="800" dirty="0"/>
              <a:t>”</a:t>
            </a:r>
          </a:p>
          <a:p>
            <a:r>
              <a:rPr lang="en-US" sz="800" dirty="0" err="1"/>
              <a:t>EventType</a:t>
            </a:r>
            <a:r>
              <a:rPr lang="en-US" sz="800" dirty="0"/>
              <a:t>: 1	// voice</a:t>
            </a:r>
          </a:p>
          <a:p>
            <a:r>
              <a:rPr lang="en-US" sz="800" dirty="0"/>
              <a:t>{</a:t>
            </a:r>
          </a:p>
          <a:p>
            <a:r>
              <a:rPr lang="en-US" sz="800" dirty="0"/>
              <a:t>       “</a:t>
            </a:r>
            <a:r>
              <a:rPr lang="en-US" sz="800" dirty="0" err="1"/>
              <a:t>msisdn</a:t>
            </a:r>
            <a:r>
              <a:rPr lang="en-US" sz="800" dirty="0"/>
              <a:t>”: “40720111222”,</a:t>
            </a:r>
          </a:p>
          <a:p>
            <a:r>
              <a:rPr lang="en-US" sz="800" dirty="0"/>
              <a:t>        “location”: “226-01A5E89883”,</a:t>
            </a:r>
          </a:p>
          <a:p>
            <a:r>
              <a:rPr lang="en-US" sz="800" dirty="0"/>
              <a:t>         “</a:t>
            </a:r>
            <a:r>
              <a:rPr lang="en-US" sz="800" dirty="0" err="1"/>
              <a:t>startTime</a:t>
            </a:r>
            <a:r>
              <a:rPr lang="en-US" sz="800" dirty="0"/>
              <a:t>”: “20210214210217”</a:t>
            </a:r>
          </a:p>
          <a:p>
            <a:r>
              <a:rPr lang="en-US" sz="800" dirty="0"/>
              <a:t>          “duration”: 23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251BF70-30A5-4131-9F1F-9CFC41FD42AE}"/>
              </a:ext>
            </a:extLst>
          </p:cNvPr>
          <p:cNvSpPr/>
          <p:nvPr/>
        </p:nvSpPr>
        <p:spPr>
          <a:xfrm>
            <a:off x="5685826" y="2289672"/>
            <a:ext cx="1713386" cy="3532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A1C718-821B-4164-97A9-9B24A7F9EBB7}"/>
              </a:ext>
            </a:extLst>
          </p:cNvPr>
          <p:cNvSpPr txBox="1"/>
          <p:nvPr/>
        </p:nvSpPr>
        <p:spPr>
          <a:xfrm>
            <a:off x="5733964" y="2408003"/>
            <a:ext cx="161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EventProcessor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A570E67-A713-4BBE-B18F-6BE55E1F11CF}"/>
              </a:ext>
            </a:extLst>
          </p:cNvPr>
          <p:cNvSpPr/>
          <p:nvPr/>
        </p:nvSpPr>
        <p:spPr>
          <a:xfrm rot="16200000">
            <a:off x="4789954" y="3955053"/>
            <a:ext cx="2534386" cy="47666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Dispatcher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8C47F0D-99AE-4986-AFF4-F358DE63C8D1}"/>
              </a:ext>
            </a:extLst>
          </p:cNvPr>
          <p:cNvSpPr/>
          <p:nvPr/>
        </p:nvSpPr>
        <p:spPr>
          <a:xfrm>
            <a:off x="6200453" y="3094538"/>
            <a:ext cx="1150620" cy="266673"/>
          </a:xfrm>
          <a:prstGeom prst="round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Plugin 1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F2BEEFF-A0C2-4FE2-B50B-7A0AAD7F9175}"/>
              </a:ext>
            </a:extLst>
          </p:cNvPr>
          <p:cNvSpPr/>
          <p:nvPr/>
        </p:nvSpPr>
        <p:spPr>
          <a:xfrm>
            <a:off x="6200453" y="3447395"/>
            <a:ext cx="1150620" cy="266673"/>
          </a:xfrm>
          <a:prstGeom prst="round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Plugin 2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1DD7D52-2608-48F3-9393-4A49960E7556}"/>
              </a:ext>
            </a:extLst>
          </p:cNvPr>
          <p:cNvSpPr/>
          <p:nvPr/>
        </p:nvSpPr>
        <p:spPr>
          <a:xfrm>
            <a:off x="6200453" y="4963522"/>
            <a:ext cx="1150620" cy="266673"/>
          </a:xfrm>
          <a:prstGeom prst="round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Plugin 10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6B0573D-5CA7-4F10-AE0E-F806D87E0C97}"/>
              </a:ext>
            </a:extLst>
          </p:cNvPr>
          <p:cNvSpPr/>
          <p:nvPr/>
        </p:nvSpPr>
        <p:spPr>
          <a:xfrm>
            <a:off x="5763047" y="6291032"/>
            <a:ext cx="1713391" cy="31566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Discarded</a:t>
            </a: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CF27AA62-BFD9-4E44-A1C2-54EB86D82F81}"/>
              </a:ext>
            </a:extLst>
          </p:cNvPr>
          <p:cNvSpPr/>
          <p:nvPr/>
        </p:nvSpPr>
        <p:spPr>
          <a:xfrm>
            <a:off x="6483978" y="5907975"/>
            <a:ext cx="212992" cy="31566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Up 50">
            <a:extLst>
              <a:ext uri="{FF2B5EF4-FFF2-40B4-BE49-F238E27FC236}">
                <a16:creationId xmlns:a16="http://schemas.microsoft.com/office/drawing/2014/main" id="{EF02F073-2061-4647-8726-8C439103F83A}"/>
              </a:ext>
            </a:extLst>
          </p:cNvPr>
          <p:cNvSpPr/>
          <p:nvPr/>
        </p:nvSpPr>
        <p:spPr>
          <a:xfrm>
            <a:off x="2285100" y="1802233"/>
            <a:ext cx="220893" cy="376757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9D1E5704-937E-4BD1-B450-677CC54E87E5}"/>
              </a:ext>
            </a:extLst>
          </p:cNvPr>
          <p:cNvSpPr/>
          <p:nvPr/>
        </p:nvSpPr>
        <p:spPr>
          <a:xfrm>
            <a:off x="6483978" y="1853749"/>
            <a:ext cx="212992" cy="37675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B5B0DC6-115A-4397-BC59-8B0AB1E8CAF0}"/>
              </a:ext>
            </a:extLst>
          </p:cNvPr>
          <p:cNvCxnSpPr>
            <a:cxnSpLocks/>
            <a:stCxn id="22" idx="3"/>
            <a:endCxn id="43" idx="1"/>
          </p:cNvCxnSpPr>
          <p:nvPr/>
        </p:nvCxnSpPr>
        <p:spPr>
          <a:xfrm flipV="1">
            <a:off x="4509855" y="4055732"/>
            <a:ext cx="1175971" cy="52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4A795746-02B2-4D2F-A132-7EAF4A315BF0}"/>
              </a:ext>
            </a:extLst>
          </p:cNvPr>
          <p:cNvSpPr/>
          <p:nvPr/>
        </p:nvSpPr>
        <p:spPr>
          <a:xfrm>
            <a:off x="7531098" y="3213846"/>
            <a:ext cx="419100" cy="23354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68DBD1F8-A2FA-42A0-A30F-D893C7277A75}"/>
              </a:ext>
            </a:extLst>
          </p:cNvPr>
          <p:cNvSpPr/>
          <p:nvPr/>
        </p:nvSpPr>
        <p:spPr>
          <a:xfrm>
            <a:off x="7531098" y="5005472"/>
            <a:ext cx="419100" cy="23354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88A1FCD-A9F4-4237-AB66-769DE6DFF03D}"/>
              </a:ext>
            </a:extLst>
          </p:cNvPr>
          <p:cNvSpPr/>
          <p:nvPr/>
        </p:nvSpPr>
        <p:spPr>
          <a:xfrm>
            <a:off x="8131172" y="3039328"/>
            <a:ext cx="1857375" cy="56810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SMS – Gateway 1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D922D79-4009-474B-B629-795529B97D1F}"/>
              </a:ext>
            </a:extLst>
          </p:cNvPr>
          <p:cNvSpPr/>
          <p:nvPr/>
        </p:nvSpPr>
        <p:spPr>
          <a:xfrm>
            <a:off x="8141268" y="4852591"/>
            <a:ext cx="1857375" cy="5681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SMS – Gateway 2</a:t>
            </a:r>
          </a:p>
          <a:p>
            <a:pPr algn="ctr"/>
            <a:r>
              <a:rPr lang="en-US" dirty="0"/>
              <a:t>(simulator)</a:t>
            </a:r>
          </a:p>
        </p:txBody>
      </p:sp>
      <p:pic>
        <p:nvPicPr>
          <p:cNvPr id="63" name="Graphic 62" descr="Smart Phone with solid fill">
            <a:extLst>
              <a:ext uri="{FF2B5EF4-FFF2-40B4-BE49-F238E27FC236}">
                <a16:creationId xmlns:a16="http://schemas.microsoft.com/office/drawing/2014/main" id="{A1AB66D8-40C8-4C99-9B74-44811CEC5A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32203" y="2860561"/>
            <a:ext cx="914400" cy="91440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A1EEC25-9CC0-4410-A4A0-7B52F88E04C1}"/>
              </a:ext>
            </a:extLst>
          </p:cNvPr>
          <p:cNvCxnSpPr>
            <a:stCxn id="59" idx="3"/>
          </p:cNvCxnSpPr>
          <p:nvPr/>
        </p:nvCxnSpPr>
        <p:spPr>
          <a:xfrm>
            <a:off x="9988547" y="3323380"/>
            <a:ext cx="1047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66" descr="Document with solid fill">
            <a:extLst>
              <a:ext uri="{FF2B5EF4-FFF2-40B4-BE49-F238E27FC236}">
                <a16:creationId xmlns:a16="http://schemas.microsoft.com/office/drawing/2014/main" id="{0824310C-5126-4A86-92DA-4D1F3D5DA4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32203" y="4679443"/>
            <a:ext cx="914400" cy="9144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7C7D451-DF44-4282-9F3E-2429CF560ED5}"/>
              </a:ext>
            </a:extLst>
          </p:cNvPr>
          <p:cNvCxnSpPr>
            <a:cxnSpLocks/>
            <a:stCxn id="61" idx="3"/>
            <a:endCxn id="67" idx="1"/>
          </p:cNvCxnSpPr>
          <p:nvPr/>
        </p:nvCxnSpPr>
        <p:spPr>
          <a:xfrm>
            <a:off x="9998643" y="5136643"/>
            <a:ext cx="933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6C090EE-8B4B-42E1-9868-0097066DA592}"/>
              </a:ext>
            </a:extLst>
          </p:cNvPr>
          <p:cNvSpPr txBox="1"/>
          <p:nvPr/>
        </p:nvSpPr>
        <p:spPr>
          <a:xfrm>
            <a:off x="2915924" y="3902605"/>
            <a:ext cx="150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(LBU Voice Call Details)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3AAF262-9D4A-449F-8541-5AB9A022781E}"/>
              </a:ext>
            </a:extLst>
          </p:cNvPr>
          <p:cNvSpPr txBox="1"/>
          <p:nvPr/>
        </p:nvSpPr>
        <p:spPr>
          <a:xfrm>
            <a:off x="11169631" y="5537027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29E7DE-50BB-4C3C-85BA-30F7BFF57D4A}"/>
              </a:ext>
            </a:extLst>
          </p:cNvPr>
          <p:cNvSpPr txBox="1"/>
          <p:nvPr/>
        </p:nvSpPr>
        <p:spPr>
          <a:xfrm>
            <a:off x="10749644" y="3839638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Client Terminal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31B714F-8349-4388-8A14-D936A56686C2}"/>
              </a:ext>
            </a:extLst>
          </p:cNvPr>
          <p:cNvSpPr txBox="1"/>
          <p:nvPr/>
        </p:nvSpPr>
        <p:spPr>
          <a:xfrm>
            <a:off x="4246933" y="144458"/>
            <a:ext cx="273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Location-Based Upsell  HLD</a:t>
            </a:r>
          </a:p>
        </p:txBody>
      </p:sp>
    </p:spTree>
    <p:extLst>
      <p:ext uri="{BB962C8B-B14F-4D97-AF65-F5344CB8AC3E}">
        <p14:creationId xmlns:p14="http://schemas.microsoft.com/office/powerpoint/2010/main" val="1224636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116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Raul Ciurescu</dc:creator>
  <cp:lastModifiedBy>Raul Ciurescu</cp:lastModifiedBy>
  <cp:revision>5</cp:revision>
  <dcterms:created xsi:type="dcterms:W3CDTF">2021-04-27T07:58:58Z</dcterms:created>
  <dcterms:modified xsi:type="dcterms:W3CDTF">2021-04-27T08:38:32Z</dcterms:modified>
</cp:coreProperties>
</file>