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  <p:sldMasterId id="2147483726" r:id="rId2"/>
    <p:sldMasterId id="2147483707" r:id="rId3"/>
    <p:sldMasterId id="2147483688" r:id="rId4"/>
  </p:sldMasterIdLst>
  <p:notesMasterIdLst>
    <p:notesMasterId r:id="rId7"/>
  </p:notesMasterIdLst>
  <p:handoutMasterIdLst>
    <p:handoutMasterId r:id="rId8"/>
  </p:handoutMasterIdLst>
  <p:sldIdLst>
    <p:sldId id="430" r:id="rId5"/>
    <p:sldId id="431" r:id="rId6"/>
  </p:sldIdLst>
  <p:sldSz cx="12204700" cy="6859588"/>
  <p:notesSz cx="6794500" cy="9931400"/>
  <p:defaultTextStyle>
    <a:defPPr>
      <a:defRPr lang="ja-JP"/>
    </a:defPPr>
    <a:lvl1pPr marL="0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66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325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98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64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C8C8C8"/>
    <a:srgbClr val="003366"/>
    <a:srgbClr val="717171"/>
    <a:srgbClr val="B2B2B2"/>
    <a:srgbClr val="B3B3B3"/>
    <a:srgbClr val="B1B1B1"/>
    <a:srgbClr val="B0B0B0"/>
    <a:srgbClr val="AFAFAF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708" autoAdjust="0"/>
  </p:normalViewPr>
  <p:slideViewPr>
    <p:cSldViewPr>
      <p:cViewPr>
        <p:scale>
          <a:sx n="90" d="100"/>
          <a:sy n="90" d="100"/>
        </p:scale>
        <p:origin x="-1356" y="-366"/>
      </p:cViewPr>
      <p:guideLst>
        <p:guide orient="horz" pos="4048"/>
        <p:guide orient="horz" pos="227"/>
        <p:guide orient="horz" pos="568"/>
        <p:guide orient="horz" pos="3929"/>
        <p:guide orient="horz" pos="682"/>
        <p:guide orient="horz" pos="2160"/>
        <p:guide pos="3844"/>
        <p:guide pos="261"/>
        <p:guide pos="442"/>
        <p:guide pos="7234"/>
        <p:guide pos="7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22" y="-102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pPr/>
              <a:t>2017/3/14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pPr/>
              <a:t>2017/3/14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262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Titlepage"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7050" y="1989634"/>
            <a:ext cx="10766926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2" y="302965"/>
            <a:ext cx="1438171" cy="361621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Department Name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Copyright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5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kumimoji="1" lang="en-US" altLang="ja-JP" dirty="0" smtClean="0"/>
              <a:t>Sub-Title</a:t>
            </a:r>
            <a:endParaRPr kumimoji="1" lang="ja-JP" altLang="en-US" dirty="0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5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4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5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Black Middle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3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4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4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3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1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2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 userDrawn="1"/>
        </p:nvSpPr>
        <p:spPr bwMode="gray">
          <a:xfrm>
            <a:off x="720725" y="5940000"/>
            <a:ext cx="10763249" cy="6034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C8C8C8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C8C8C8"/>
                </a:solidFill>
                <a:latin typeface="SST" pitchFamily="34" charset="0"/>
                <a:ea typeface="+mn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C8C8C8"/>
                </a:solidFill>
                <a:latin typeface="SST" pitchFamily="34" charset="0"/>
                <a:ea typeface="+mn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8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Department Name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Copyright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2314" y="1989634"/>
            <a:ext cx="10761662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5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kumimoji="1" lang="en-US" altLang="ja-JP" dirty="0" smtClean="0"/>
              <a:t>Sub-Title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2" y="302965"/>
            <a:ext cx="1438171" cy="361621"/>
          </a:xfrm>
          <a:prstGeom prst="rect">
            <a:avLst/>
          </a:prstGeom>
        </p:spPr>
      </p:pic>
      <p:pic>
        <p:nvPicPr>
          <p:cNvPr id="10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0" y="6429600"/>
            <a:ext cx="1293941" cy="429789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7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0" y="6429600"/>
            <a:ext cx="1293941" cy="429789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7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5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4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0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</a:pPr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6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3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2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5" y="5940000"/>
            <a:ext cx="10763249" cy="6034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0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4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5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5" y="5940000"/>
            <a:ext cx="10763249" cy="6034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0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itlepage"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2314" y="1989634"/>
            <a:ext cx="10761662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" y="302400"/>
            <a:ext cx="1438171" cy="361621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Department Name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Copyright</a:t>
            </a:r>
            <a:endParaRPr kumimoji="1" lang="ja-JP" altLang="en-US" dirty="0"/>
          </a:p>
        </p:txBody>
      </p:sp>
      <p:sp>
        <p:nvSpPr>
          <p:cNvPr id="26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5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kumimoji="1" lang="en-US" altLang="ja-JP" dirty="0" smtClean="0"/>
              <a:t>Sub-Title</a:t>
            </a:r>
            <a:endParaRPr kumimoji="1" lang="ja-JP" altLang="en-US" dirty="0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4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23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ack Cover"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5" y="5940000"/>
            <a:ext cx="10763249" cy="6034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C8C8C8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C8C8C8"/>
                </a:solidFill>
                <a:latin typeface="SST" pitchFamily="34" charset="0"/>
                <a:ea typeface="+mn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C8C8C8"/>
                </a:solidFill>
                <a:latin typeface="SST" pitchFamily="34" charset="0"/>
                <a:ea typeface="+mn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8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2314" y="1989634"/>
            <a:ext cx="10761662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" y="302400"/>
            <a:ext cx="1438171" cy="361621"/>
          </a:xfrm>
          <a:prstGeom prst="rect">
            <a:avLst/>
          </a:prstGeom>
        </p:spPr>
      </p:pic>
      <p:sp>
        <p:nvSpPr>
          <p:cNvPr id="1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Department Name</a:t>
            </a:r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Copyright</a:t>
            </a:r>
            <a:endParaRPr kumimoji="1" lang="ja-JP" altLang="en-US" dirty="0"/>
          </a:p>
        </p:txBody>
      </p:sp>
      <p:sp>
        <p:nvSpPr>
          <p:cNvPr id="21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5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kumimoji="1" lang="en-US" altLang="ja-JP" dirty="0" smtClean="0"/>
              <a:t>Sub-Title</a:t>
            </a:r>
            <a:endParaRPr kumimoji="1" lang="ja-JP" altLang="en-US" dirty="0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36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2" r:id="rId2"/>
    <p:sldLayoutId id="2147483756" r:id="rId3"/>
    <p:sldLayoutId id="2147483760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4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4" r:id="rId2"/>
    <p:sldLayoutId id="2147483738" r:id="rId3"/>
    <p:sldLayoutId id="2147483742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3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66" r:id="rId2"/>
    <p:sldLayoutId id="2147483767" r:id="rId3"/>
    <p:sldLayoutId id="2147483764" r:id="rId4"/>
    <p:sldLayoutId id="2147483765" r:id="rId5"/>
    <p:sldLayoutId id="2147483763" r:id="rId6"/>
    <p:sldLayoutId id="2147483724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68" r:id="rId2"/>
    <p:sldLayoutId id="2147483771" r:id="rId3"/>
    <p:sldLayoutId id="2147483769" r:id="rId4"/>
    <p:sldLayoutId id="2147483770" r:id="rId5"/>
    <p:sldLayoutId id="2147483694" r:id="rId6"/>
    <p:sldLayoutId id="2147483698" r:id="rId7"/>
    <p:sldLayoutId id="2147483706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protobuf/releases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r>
              <a:rPr lang="en-US" altLang="zh-CN" dirty="0" smtClean="0"/>
              <a:t> install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TextBox 4"/>
          <p:cNvSpPr txBox="1"/>
          <p:nvPr/>
        </p:nvSpPr>
        <p:spPr>
          <a:xfrm>
            <a:off x="768350" y="1143794"/>
            <a:ext cx="1066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 Download the </a:t>
            </a:r>
            <a:r>
              <a:rPr lang="en-US" altLang="zh-CN" sz="1800" dirty="0" err="1" smtClean="0"/>
              <a:t>protobuf</a:t>
            </a:r>
            <a:r>
              <a:rPr lang="en-US" altLang="zh-CN" sz="1800" dirty="0" smtClean="0"/>
              <a:t> source package protobuf-cpp-3.0.0.tar.gz from internet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smtClean="0">
                <a:hlinkClick r:id="rId2"/>
              </a:rPr>
              <a:t>https://github.com/google/protobuf/releases</a:t>
            </a:r>
            <a:endParaRPr lang="en-US" altLang="zh-CN" sz="1800" dirty="0" smtClean="0"/>
          </a:p>
          <a:p>
            <a:r>
              <a:rPr lang="en-US" altLang="zh-CN" sz="1800" dirty="0"/>
              <a:t>2</a:t>
            </a:r>
            <a:r>
              <a:rPr lang="en-US" altLang="zh-CN" sz="1800" dirty="0" smtClean="0"/>
              <a:t>. Install </a:t>
            </a:r>
            <a:r>
              <a:rPr lang="en-US" altLang="zh-CN" sz="1800" dirty="0" err="1" smtClean="0"/>
              <a:t>ProtoBuf</a:t>
            </a:r>
            <a:r>
              <a:rPr lang="en-US" altLang="zh-CN" sz="1800" dirty="0" smtClean="0"/>
              <a:t>: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$ </a:t>
            </a:r>
            <a:r>
              <a:rPr lang="en-US" altLang="zh-CN" sz="1800" dirty="0"/>
              <a:t>tar -</a:t>
            </a:r>
            <a:r>
              <a:rPr lang="en-US" altLang="zh-CN" sz="1800" dirty="0" err="1"/>
              <a:t>xzvf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protobuf-cpp-3.0.0.tar.gz</a:t>
            </a:r>
          </a:p>
          <a:p>
            <a:r>
              <a:rPr lang="en-US" altLang="zh-CN" sz="1800" dirty="0"/>
              <a:t>   $ cd </a:t>
            </a:r>
            <a:r>
              <a:rPr lang="en-US" altLang="zh-CN" sz="1800" dirty="0" smtClean="0"/>
              <a:t>protobuf-3.0.0</a:t>
            </a:r>
          </a:p>
          <a:p>
            <a:r>
              <a:rPr lang="en-US" altLang="zh-CN" sz="1800" dirty="0" smtClean="0"/>
              <a:t>   $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./configure</a:t>
            </a:r>
            <a:br>
              <a:rPr lang="en-US" altLang="zh-CN" sz="1800" dirty="0" smtClean="0"/>
            </a:br>
            <a:r>
              <a:rPr lang="en-US" altLang="zh-CN" sz="1800" dirty="0" smtClean="0"/>
              <a:t>   $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make</a:t>
            </a:r>
            <a:br>
              <a:rPr lang="en-US" altLang="zh-CN" sz="1800" dirty="0" smtClean="0"/>
            </a:br>
            <a:r>
              <a:rPr lang="en-US" altLang="zh-CN" sz="1800" dirty="0" smtClean="0"/>
              <a:t>   $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make check</a:t>
            </a:r>
            <a:br>
              <a:rPr lang="en-US" altLang="zh-CN" sz="1800" dirty="0" smtClean="0"/>
            </a:br>
            <a:r>
              <a:rPr lang="en-US" altLang="zh-CN" sz="1800" dirty="0" smtClean="0"/>
              <a:t>   $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make install</a:t>
            </a:r>
            <a:br>
              <a:rPr lang="en-US" altLang="zh-CN" sz="1800" dirty="0" smtClean="0"/>
            </a:br>
            <a:r>
              <a:rPr lang="en-US" altLang="zh-CN" sz="1800" dirty="0" smtClean="0"/>
              <a:t>   $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ldconfig</a:t>
            </a:r>
            <a:r>
              <a:rPr lang="en-US" altLang="zh-CN" sz="1800" dirty="0" smtClean="0"/>
              <a:t> -v</a:t>
            </a:r>
          </a:p>
          <a:p>
            <a:r>
              <a:rPr lang="en-US" altLang="zh-CN" sz="1800" dirty="0" smtClean="0"/>
              <a:t>	You can use ./configure  --prefix=/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 to set you install path to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</a:t>
            </a:r>
            <a:r>
              <a:rPr lang="en-US" altLang="zh-CN" sz="1800" dirty="0" smtClean="0"/>
              <a:t>/</a:t>
            </a:r>
            <a:endParaRPr lang="en-US" altLang="zh-CN" sz="1800" b="1" dirty="0"/>
          </a:p>
          <a:p>
            <a:r>
              <a:rPr lang="en-US" altLang="zh-CN" sz="1800" dirty="0"/>
              <a:t>3</a:t>
            </a:r>
            <a:r>
              <a:rPr lang="en-US" altLang="zh-CN" sz="1800" dirty="0" smtClean="0"/>
              <a:t>. Check the installation:</a:t>
            </a:r>
          </a:p>
          <a:p>
            <a:r>
              <a:rPr lang="en-US" altLang="zh-CN" sz="1800" dirty="0" smtClean="0"/>
              <a:t>   $</a:t>
            </a:r>
            <a:r>
              <a:rPr lang="en-US" altLang="zh-CN" sz="1800" dirty="0" err="1" smtClean="0"/>
              <a:t>protoc</a:t>
            </a:r>
            <a:r>
              <a:rPr lang="en-US" altLang="zh-CN" sz="1800" dirty="0" smtClean="0"/>
              <a:t> –version</a:t>
            </a:r>
          </a:p>
          <a:p>
            <a:r>
              <a:rPr lang="en-US" altLang="zh-CN" sz="1800" dirty="0" smtClean="0"/>
              <a:t>4. Uninstall </a:t>
            </a:r>
            <a:r>
              <a:rPr lang="en-US" altLang="zh-CN" sz="1800" dirty="0" err="1"/>
              <a:t>ProtoBuf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</a:t>
            </a:r>
          </a:p>
          <a:p>
            <a:r>
              <a:rPr lang="en-US" altLang="zh-CN" sz="1800" dirty="0" smtClean="0"/>
              <a:t>   In the installation source folder:</a:t>
            </a:r>
          </a:p>
          <a:p>
            <a:r>
              <a:rPr lang="en-US" altLang="zh-CN" sz="1800" dirty="0" smtClean="0"/>
              <a:t>   $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make install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941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753394"/>
            <a:ext cx="55626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5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ight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ark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Black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12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Light Gray Master</vt:lpstr>
      <vt:lpstr>Dark Gray Master</vt:lpstr>
      <vt:lpstr>Black Master</vt:lpstr>
      <vt:lpstr>White Master</vt:lpstr>
      <vt:lpstr>ProtoBuf install</vt:lpstr>
      <vt:lpstr>PowerPoint 演示文稿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 大理</dc:creator>
  <cp:lastModifiedBy>Zhang.Wenming</cp:lastModifiedBy>
  <cp:revision>944</cp:revision>
  <cp:lastPrinted>2013-12-10T02:42:04Z</cp:lastPrinted>
  <dcterms:created xsi:type="dcterms:W3CDTF">2013-05-24T02:48:34Z</dcterms:created>
  <dcterms:modified xsi:type="dcterms:W3CDTF">2017-03-14T07:19:51Z</dcterms:modified>
</cp:coreProperties>
</file>