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1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2016/10/27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2016/10/27</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WRC Report</a:t>
            </a:r>
            <a:endParaRPr lang="zh-CN" altLang="en-US" dirty="0"/>
          </a:p>
        </p:txBody>
      </p:sp>
    </p:spTree>
    <p:extLst>
      <p:ext uri="{BB962C8B-B14F-4D97-AF65-F5344CB8AC3E}">
        <p14:creationId xmlns:p14="http://schemas.microsoft.com/office/powerpoint/2010/main" val="39861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Feeling about the WRC(</a:t>
            </a:r>
            <a:r>
              <a:rPr lang="en-US" altLang="zh-CN" dirty="0" smtClean="0">
                <a:effectLst/>
              </a:rPr>
              <a:t>World </a:t>
            </a:r>
            <a:r>
              <a:rPr lang="en-US" altLang="zh-CN" dirty="0">
                <a:effectLst/>
              </a:rPr>
              <a:t>Robot </a:t>
            </a:r>
            <a:r>
              <a:rPr lang="en-US" altLang="zh-CN" dirty="0" smtClean="0">
                <a:effectLst/>
              </a:rPr>
              <a:t>Conference)</a:t>
            </a:r>
            <a:endParaRPr lang="zh-CN" altLang="en-US" dirty="0"/>
          </a:p>
        </p:txBody>
      </p:sp>
      <p:sp>
        <p:nvSpPr>
          <p:cNvPr id="3" name="内容占位符 2"/>
          <p:cNvSpPr>
            <a:spLocks noGrp="1"/>
          </p:cNvSpPr>
          <p:nvPr>
            <p:ph idx="1"/>
          </p:nvPr>
        </p:nvSpPr>
        <p:spPr/>
        <p:txBody>
          <a:bodyPr>
            <a:normAutofit/>
          </a:bodyPr>
          <a:lstStyle/>
          <a:p>
            <a:pPr marL="82296" indent="0">
              <a:buNone/>
            </a:pPr>
            <a:r>
              <a:rPr lang="en-US" altLang="zh-CN" sz="1800" dirty="0"/>
              <a:t> </a:t>
            </a:r>
            <a:r>
              <a:rPr lang="en-US" altLang="zh-CN" sz="1800" dirty="0" smtClean="0"/>
              <a:t>   Still a lot of people arrived for the conference though it is the last day of the conference.</a:t>
            </a:r>
          </a:p>
          <a:p>
            <a:pPr marL="82296" indent="0">
              <a:buNone/>
            </a:pPr>
            <a:r>
              <a:rPr lang="en-US" altLang="zh-CN" sz="1800" dirty="0" smtClean="0"/>
              <a:t>    The amount of participant company is huge,  almost include all the industry that is related with automatic and intelligent application. Lots of the products are using the machine learning algorithm, and most of them are very close with people’s daily life like the robot cleaner, recovery helper, toy teacher, people recognition and also chatting robots.</a:t>
            </a:r>
          </a:p>
          <a:p>
            <a:pPr marL="82296" indent="0">
              <a:buNone/>
            </a:pPr>
            <a:r>
              <a:rPr lang="en-US" altLang="zh-CN" sz="1800" dirty="0"/>
              <a:t> </a:t>
            </a:r>
            <a:r>
              <a:rPr lang="en-US" altLang="zh-CN" sz="1800" dirty="0" smtClean="0"/>
              <a:t>   A feeling about the chatting robots is that  lots of people are very interest with them and the robots become more and more clever.  And also much more kinds of products are invented for the different daily using like teaching, chatting, playing and etc.</a:t>
            </a:r>
          </a:p>
          <a:p>
            <a:pPr marL="82296" indent="0">
              <a:buNone/>
            </a:pPr>
            <a:r>
              <a:rPr lang="en-US" altLang="zh-CN" sz="1800" dirty="0" smtClean="0"/>
              <a:t>    Which impressed me most is the thinking brain ware control robot which can obtain the intention of one from the brain ware. But a lit unfortunately not saw the showing of it.</a:t>
            </a:r>
            <a:endParaRPr lang="zh-CN" altLang="en-US" sz="1800" dirty="0"/>
          </a:p>
        </p:txBody>
      </p:sp>
    </p:spTree>
    <p:extLst>
      <p:ext uri="{BB962C8B-B14F-4D97-AF65-F5344CB8AC3E}">
        <p14:creationId xmlns:p14="http://schemas.microsoft.com/office/powerpoint/2010/main" val="3826929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TotalTime>
  <Words>176</Words>
  <Application>Microsoft Office PowerPoint</Application>
  <PresentationFormat>全屏显示(4:3)</PresentationFormat>
  <Paragraphs>6</Paragraphs>
  <Slides>2</Slides>
  <Notes>0</Notes>
  <HiddenSlides>0</HiddenSlides>
  <MMClips>0</MMClips>
  <ScaleCrop>false</ScaleCrop>
  <HeadingPairs>
    <vt:vector size="4" baseType="variant">
      <vt:variant>
        <vt:lpstr>主题</vt:lpstr>
      </vt:variant>
      <vt:variant>
        <vt:i4>1</vt:i4>
      </vt:variant>
      <vt:variant>
        <vt:lpstr>幻灯片标题</vt:lpstr>
      </vt:variant>
      <vt:variant>
        <vt:i4>2</vt:i4>
      </vt:variant>
    </vt:vector>
  </HeadingPairs>
  <TitlesOfParts>
    <vt:vector size="3" baseType="lpstr">
      <vt:lpstr>夏至</vt:lpstr>
      <vt:lpstr>WRC Report</vt:lpstr>
      <vt:lpstr>Feeling about the WRC(World Robot Conference)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 Wenming (Contractors)</dc:creator>
  <cp:lastModifiedBy>Zhang.Wenming</cp:lastModifiedBy>
  <cp:revision>9</cp:revision>
  <dcterms:created xsi:type="dcterms:W3CDTF">2016-10-27T02:39:48Z</dcterms:created>
  <dcterms:modified xsi:type="dcterms:W3CDTF">2016-10-27T09:40:38Z</dcterms:modified>
</cp:coreProperties>
</file>