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275" r:id="rId4"/>
    <p:sldId id="261" r:id="rId5"/>
    <p:sldId id="260" r:id="rId6"/>
    <p:sldId id="276" r:id="rId7"/>
    <p:sldId id="263" r:id="rId8"/>
    <p:sldId id="273" r:id="rId9"/>
    <p:sldId id="280" r:id="rId10"/>
    <p:sldId id="265" r:id="rId11"/>
    <p:sldId id="277" r:id="rId12"/>
    <p:sldId id="279" r:id="rId13"/>
    <p:sldId id="278" r:id="rId14"/>
    <p:sldId id="267" r:id="rId15"/>
    <p:sldId id="266" r:id="rId16"/>
    <p:sldId id="282" r:id="rId17"/>
    <p:sldId id="281" r:id="rId18"/>
    <p:sldId id="272" r:id="rId19"/>
    <p:sldId id="268" r:id="rId20"/>
    <p:sldId id="270" r:id="rId21"/>
    <p:sldId id="271" r:id="rId22"/>
    <p:sldId id="269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7" autoAdjust="0"/>
  </p:normalViewPr>
  <p:slideViewPr>
    <p:cSldViewPr>
      <p:cViewPr>
        <p:scale>
          <a:sx n="100" d="100"/>
          <a:sy n="100" d="100"/>
        </p:scale>
        <p:origin x="-127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60FF3-CE49-47D3-96EB-AD6C8EDB8D4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EE9237-999D-45A8-A773-9EF1A61940A1}">
      <dgm:prSet phldrT="[文本]"/>
      <dgm:spPr/>
      <dgm:t>
        <a:bodyPr/>
        <a:lstStyle/>
        <a:p>
          <a:r>
            <a:rPr lang="en-US" altLang="zh-CN" dirty="0" smtClean="0"/>
            <a:t>Requirements</a:t>
          </a:r>
          <a:endParaRPr lang="zh-CN" altLang="en-US" dirty="0"/>
        </a:p>
      </dgm:t>
    </dgm:pt>
    <dgm:pt modelId="{137846CC-5B17-4E0A-B14A-7200F53FD727}" type="parTrans" cxnId="{7D66727D-11E5-49DA-A0C8-6841C8BF623E}">
      <dgm:prSet/>
      <dgm:spPr/>
      <dgm:t>
        <a:bodyPr/>
        <a:lstStyle/>
        <a:p>
          <a:endParaRPr lang="zh-CN" altLang="en-US"/>
        </a:p>
      </dgm:t>
    </dgm:pt>
    <dgm:pt modelId="{8310A40C-30D8-4537-9655-3376161E4CF3}" type="sibTrans" cxnId="{7D66727D-11E5-49DA-A0C8-6841C8BF623E}">
      <dgm:prSet/>
      <dgm:spPr/>
      <dgm:t>
        <a:bodyPr/>
        <a:lstStyle/>
        <a:p>
          <a:endParaRPr lang="zh-CN" altLang="en-US"/>
        </a:p>
      </dgm:t>
    </dgm:pt>
    <dgm:pt modelId="{0B2CC971-50B0-4EC1-9C38-1E70BAD9B74B}">
      <dgm:prSet phldrT="[文本]"/>
      <dgm:spPr/>
      <dgm:t>
        <a:bodyPr/>
        <a:lstStyle/>
        <a:p>
          <a:r>
            <a:rPr lang="en-US" altLang="zh-CN" dirty="0" smtClean="0"/>
            <a:t>Design &amp; Code</a:t>
          </a:r>
          <a:endParaRPr lang="zh-CN" altLang="en-US" dirty="0"/>
        </a:p>
      </dgm:t>
    </dgm:pt>
    <dgm:pt modelId="{343692E2-5AB9-47D5-BBFF-30EF4F61E12B}" type="parTrans" cxnId="{7BAB4A71-FCEA-446E-942A-C0E101DBF350}">
      <dgm:prSet/>
      <dgm:spPr/>
      <dgm:t>
        <a:bodyPr/>
        <a:lstStyle/>
        <a:p>
          <a:endParaRPr lang="zh-CN" altLang="en-US"/>
        </a:p>
      </dgm:t>
    </dgm:pt>
    <dgm:pt modelId="{354685ED-B7E7-46A4-B97C-475AA2A52905}" type="sibTrans" cxnId="{7BAB4A71-FCEA-446E-942A-C0E101DBF350}">
      <dgm:prSet/>
      <dgm:spPr/>
      <dgm:t>
        <a:bodyPr/>
        <a:lstStyle/>
        <a:p>
          <a:endParaRPr lang="zh-CN" altLang="en-US"/>
        </a:p>
      </dgm:t>
    </dgm:pt>
    <dgm:pt modelId="{1182D812-3641-40E1-8078-1EBC13B2A5F3}">
      <dgm:prSet phldrT="[文本]"/>
      <dgm:spPr/>
      <dgm:t>
        <a:bodyPr/>
        <a:lstStyle/>
        <a:p>
          <a:r>
            <a:rPr lang="en-US" altLang="zh-CN" dirty="0" smtClean="0"/>
            <a:t>Test &amp; Validate</a:t>
          </a:r>
          <a:endParaRPr lang="zh-CN" altLang="en-US" dirty="0"/>
        </a:p>
      </dgm:t>
    </dgm:pt>
    <dgm:pt modelId="{7C0EE4E6-31CB-47CC-8E92-FEAF6E970154}" type="parTrans" cxnId="{DCFF5973-7840-4C3D-9307-70E218E5C19E}">
      <dgm:prSet/>
      <dgm:spPr/>
      <dgm:t>
        <a:bodyPr/>
        <a:lstStyle/>
        <a:p>
          <a:endParaRPr lang="zh-CN" altLang="en-US"/>
        </a:p>
      </dgm:t>
    </dgm:pt>
    <dgm:pt modelId="{6BAF9D59-E341-417A-A708-E65E80F1EE88}" type="sibTrans" cxnId="{DCFF5973-7840-4C3D-9307-70E218E5C19E}">
      <dgm:prSet/>
      <dgm:spPr/>
      <dgm:t>
        <a:bodyPr/>
        <a:lstStyle/>
        <a:p>
          <a:endParaRPr lang="zh-CN" altLang="en-US"/>
        </a:p>
      </dgm:t>
    </dgm:pt>
    <dgm:pt modelId="{7C1988B6-8AA3-46C5-BD52-3B4470813DC1}">
      <dgm:prSet phldrT="[文本]"/>
      <dgm:spPr/>
      <dgm:t>
        <a:bodyPr/>
        <a:lstStyle/>
        <a:p>
          <a:r>
            <a:rPr lang="en-US" altLang="zh-CN" dirty="0" smtClean="0"/>
            <a:t>Product &amp; Release</a:t>
          </a:r>
          <a:endParaRPr lang="zh-CN" altLang="en-US" dirty="0"/>
        </a:p>
      </dgm:t>
    </dgm:pt>
    <dgm:pt modelId="{6D43E15D-5F0F-4B29-8D8A-70A67D56425F}" type="parTrans" cxnId="{688303FF-1D7C-47A0-B0AE-2B7EDDFEE4E2}">
      <dgm:prSet/>
      <dgm:spPr/>
      <dgm:t>
        <a:bodyPr/>
        <a:lstStyle/>
        <a:p>
          <a:endParaRPr lang="zh-CN" altLang="en-US"/>
        </a:p>
      </dgm:t>
    </dgm:pt>
    <dgm:pt modelId="{582EE0E6-2F7D-469C-8D19-579959F08717}" type="sibTrans" cxnId="{688303FF-1D7C-47A0-B0AE-2B7EDDFEE4E2}">
      <dgm:prSet/>
      <dgm:spPr/>
      <dgm:t>
        <a:bodyPr/>
        <a:lstStyle/>
        <a:p>
          <a:endParaRPr lang="zh-CN" altLang="en-US"/>
        </a:p>
      </dgm:t>
    </dgm:pt>
    <dgm:pt modelId="{8627E2FA-2FB2-483E-9D09-A64449B25422}" type="pres">
      <dgm:prSet presAssocID="{21C60FF3-CE49-47D3-96EB-AD6C8EDB8D4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B17807-799C-4731-B25A-4E241BA016B3}" type="pres">
      <dgm:prSet presAssocID="{B4EE9237-999D-45A8-A773-9EF1A61940A1}" presName="dummy" presStyleCnt="0"/>
      <dgm:spPr/>
    </dgm:pt>
    <dgm:pt modelId="{5B81FB78-FC4B-42DB-AF8E-7913297FCA23}" type="pres">
      <dgm:prSet presAssocID="{B4EE9237-999D-45A8-A773-9EF1A61940A1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CC63FC-8A5E-473D-97A7-C1FC172539D9}" type="pres">
      <dgm:prSet presAssocID="{8310A40C-30D8-4537-9655-3376161E4CF3}" presName="sibTrans" presStyleLbl="node1" presStyleIdx="0" presStyleCnt="4"/>
      <dgm:spPr/>
      <dgm:t>
        <a:bodyPr/>
        <a:lstStyle/>
        <a:p>
          <a:endParaRPr lang="zh-CN" altLang="en-US"/>
        </a:p>
      </dgm:t>
    </dgm:pt>
    <dgm:pt modelId="{7D01D6E9-C56F-4E68-ABE4-065A1814883A}" type="pres">
      <dgm:prSet presAssocID="{0B2CC971-50B0-4EC1-9C38-1E70BAD9B74B}" presName="dummy" presStyleCnt="0"/>
      <dgm:spPr/>
    </dgm:pt>
    <dgm:pt modelId="{CFE5CEA8-0FBE-471C-A108-B08A1D4B780B}" type="pres">
      <dgm:prSet presAssocID="{0B2CC971-50B0-4EC1-9C38-1E70BAD9B74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FCBEF-90B7-4081-9FA2-C6CE348E1AAB}" type="pres">
      <dgm:prSet presAssocID="{354685ED-B7E7-46A4-B97C-475AA2A52905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312F1556-44AD-4172-9736-C38235A1F979}" type="pres">
      <dgm:prSet presAssocID="{1182D812-3641-40E1-8078-1EBC13B2A5F3}" presName="dummy" presStyleCnt="0"/>
      <dgm:spPr/>
    </dgm:pt>
    <dgm:pt modelId="{30F13D97-94CE-460A-B313-1DDAD1EB8B1D}" type="pres">
      <dgm:prSet presAssocID="{1182D812-3641-40E1-8078-1EBC13B2A5F3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74ADC-3970-4258-BBCD-958DC12A0384}" type="pres">
      <dgm:prSet presAssocID="{6BAF9D59-E341-417A-A708-E65E80F1EE88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72DB10F7-63F6-4F05-A77D-A51F7DC742A6}" type="pres">
      <dgm:prSet presAssocID="{7C1988B6-8AA3-46C5-BD52-3B4470813DC1}" presName="dummy" presStyleCnt="0"/>
      <dgm:spPr/>
    </dgm:pt>
    <dgm:pt modelId="{21C19929-4FBE-4C74-9625-F5602A547688}" type="pres">
      <dgm:prSet presAssocID="{7C1988B6-8AA3-46C5-BD52-3B4470813DC1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68594-905B-4BAD-8FEA-AF584C3283F1}" type="pres">
      <dgm:prSet presAssocID="{582EE0E6-2F7D-469C-8D19-579959F08717}" presName="sibTrans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79CADF4-0B69-49E3-A425-1747FAED4706}" type="presOf" srcId="{0B2CC971-50B0-4EC1-9C38-1E70BAD9B74B}" destId="{CFE5CEA8-0FBE-471C-A108-B08A1D4B780B}" srcOrd="0" destOrd="0" presId="urn:microsoft.com/office/officeart/2005/8/layout/cycle1"/>
    <dgm:cxn modelId="{C1B1D50F-A9B8-4CE7-969D-377E19C9EBAC}" type="presOf" srcId="{6BAF9D59-E341-417A-A708-E65E80F1EE88}" destId="{01E74ADC-3970-4258-BBCD-958DC12A0384}" srcOrd="0" destOrd="0" presId="urn:microsoft.com/office/officeart/2005/8/layout/cycle1"/>
    <dgm:cxn modelId="{C1490C1E-8C59-43D8-B663-4C3629BAC35E}" type="presOf" srcId="{8310A40C-30D8-4537-9655-3376161E4CF3}" destId="{23CC63FC-8A5E-473D-97A7-C1FC172539D9}" srcOrd="0" destOrd="0" presId="urn:microsoft.com/office/officeart/2005/8/layout/cycle1"/>
    <dgm:cxn modelId="{C8E0E584-FBB2-4D9A-8D34-A707C501D492}" type="presOf" srcId="{582EE0E6-2F7D-469C-8D19-579959F08717}" destId="{F3F68594-905B-4BAD-8FEA-AF584C3283F1}" srcOrd="0" destOrd="0" presId="urn:microsoft.com/office/officeart/2005/8/layout/cycle1"/>
    <dgm:cxn modelId="{EA37A763-7E23-42D7-9D97-83453EB70914}" type="presOf" srcId="{7C1988B6-8AA3-46C5-BD52-3B4470813DC1}" destId="{21C19929-4FBE-4C74-9625-F5602A547688}" srcOrd="0" destOrd="0" presId="urn:microsoft.com/office/officeart/2005/8/layout/cycle1"/>
    <dgm:cxn modelId="{785567BD-E448-43B7-9402-918760456D6B}" type="presOf" srcId="{21C60FF3-CE49-47D3-96EB-AD6C8EDB8D4F}" destId="{8627E2FA-2FB2-483E-9D09-A64449B25422}" srcOrd="0" destOrd="0" presId="urn:microsoft.com/office/officeart/2005/8/layout/cycle1"/>
    <dgm:cxn modelId="{7BAB4A71-FCEA-446E-942A-C0E101DBF350}" srcId="{21C60FF3-CE49-47D3-96EB-AD6C8EDB8D4F}" destId="{0B2CC971-50B0-4EC1-9C38-1E70BAD9B74B}" srcOrd="1" destOrd="0" parTransId="{343692E2-5AB9-47D5-BBFF-30EF4F61E12B}" sibTransId="{354685ED-B7E7-46A4-B97C-475AA2A52905}"/>
    <dgm:cxn modelId="{DCFF5973-7840-4C3D-9307-70E218E5C19E}" srcId="{21C60FF3-CE49-47D3-96EB-AD6C8EDB8D4F}" destId="{1182D812-3641-40E1-8078-1EBC13B2A5F3}" srcOrd="2" destOrd="0" parTransId="{7C0EE4E6-31CB-47CC-8E92-FEAF6E970154}" sibTransId="{6BAF9D59-E341-417A-A708-E65E80F1EE88}"/>
    <dgm:cxn modelId="{5007BF74-2D8F-4C3F-B9FE-C983726198E8}" type="presOf" srcId="{B4EE9237-999D-45A8-A773-9EF1A61940A1}" destId="{5B81FB78-FC4B-42DB-AF8E-7913297FCA23}" srcOrd="0" destOrd="0" presId="urn:microsoft.com/office/officeart/2005/8/layout/cycle1"/>
    <dgm:cxn modelId="{688303FF-1D7C-47A0-B0AE-2B7EDDFEE4E2}" srcId="{21C60FF3-CE49-47D3-96EB-AD6C8EDB8D4F}" destId="{7C1988B6-8AA3-46C5-BD52-3B4470813DC1}" srcOrd="3" destOrd="0" parTransId="{6D43E15D-5F0F-4B29-8D8A-70A67D56425F}" sibTransId="{582EE0E6-2F7D-469C-8D19-579959F08717}"/>
    <dgm:cxn modelId="{3D57F15B-14B8-4BEA-9FE9-68E2084B4629}" type="presOf" srcId="{1182D812-3641-40E1-8078-1EBC13B2A5F3}" destId="{30F13D97-94CE-460A-B313-1DDAD1EB8B1D}" srcOrd="0" destOrd="0" presId="urn:microsoft.com/office/officeart/2005/8/layout/cycle1"/>
    <dgm:cxn modelId="{D0C7646C-231C-4020-911F-EA84E6D994B2}" type="presOf" srcId="{354685ED-B7E7-46A4-B97C-475AA2A52905}" destId="{FBAFCBEF-90B7-4081-9FA2-C6CE348E1AAB}" srcOrd="0" destOrd="0" presId="urn:microsoft.com/office/officeart/2005/8/layout/cycle1"/>
    <dgm:cxn modelId="{7D66727D-11E5-49DA-A0C8-6841C8BF623E}" srcId="{21C60FF3-CE49-47D3-96EB-AD6C8EDB8D4F}" destId="{B4EE9237-999D-45A8-A773-9EF1A61940A1}" srcOrd="0" destOrd="0" parTransId="{137846CC-5B17-4E0A-B14A-7200F53FD727}" sibTransId="{8310A40C-30D8-4537-9655-3376161E4CF3}"/>
    <dgm:cxn modelId="{F3D06A12-1FB6-4127-8599-0A674D83D98B}" type="presParOf" srcId="{8627E2FA-2FB2-483E-9D09-A64449B25422}" destId="{2AB17807-799C-4731-B25A-4E241BA016B3}" srcOrd="0" destOrd="0" presId="urn:microsoft.com/office/officeart/2005/8/layout/cycle1"/>
    <dgm:cxn modelId="{7E595DD7-DD7E-453E-900E-162E25C60286}" type="presParOf" srcId="{8627E2FA-2FB2-483E-9D09-A64449B25422}" destId="{5B81FB78-FC4B-42DB-AF8E-7913297FCA23}" srcOrd="1" destOrd="0" presId="urn:microsoft.com/office/officeart/2005/8/layout/cycle1"/>
    <dgm:cxn modelId="{25675A76-E505-45ED-934A-79E679F6A3B3}" type="presParOf" srcId="{8627E2FA-2FB2-483E-9D09-A64449B25422}" destId="{23CC63FC-8A5E-473D-97A7-C1FC172539D9}" srcOrd="2" destOrd="0" presId="urn:microsoft.com/office/officeart/2005/8/layout/cycle1"/>
    <dgm:cxn modelId="{E131B62B-D6B8-4DFD-B547-E2033FDFF581}" type="presParOf" srcId="{8627E2FA-2FB2-483E-9D09-A64449B25422}" destId="{7D01D6E9-C56F-4E68-ABE4-065A1814883A}" srcOrd="3" destOrd="0" presId="urn:microsoft.com/office/officeart/2005/8/layout/cycle1"/>
    <dgm:cxn modelId="{AA3C576C-8A0E-4FC8-9716-E902BFD5C341}" type="presParOf" srcId="{8627E2FA-2FB2-483E-9D09-A64449B25422}" destId="{CFE5CEA8-0FBE-471C-A108-B08A1D4B780B}" srcOrd="4" destOrd="0" presId="urn:microsoft.com/office/officeart/2005/8/layout/cycle1"/>
    <dgm:cxn modelId="{4619238C-8193-4EA0-A17D-F252772ABE38}" type="presParOf" srcId="{8627E2FA-2FB2-483E-9D09-A64449B25422}" destId="{FBAFCBEF-90B7-4081-9FA2-C6CE348E1AAB}" srcOrd="5" destOrd="0" presId="urn:microsoft.com/office/officeart/2005/8/layout/cycle1"/>
    <dgm:cxn modelId="{FEEEE044-D46A-4BF3-B688-F7D6454D580F}" type="presParOf" srcId="{8627E2FA-2FB2-483E-9D09-A64449B25422}" destId="{312F1556-44AD-4172-9736-C38235A1F979}" srcOrd="6" destOrd="0" presId="urn:microsoft.com/office/officeart/2005/8/layout/cycle1"/>
    <dgm:cxn modelId="{4749DD0A-67B5-4963-B274-E48E59BC14B4}" type="presParOf" srcId="{8627E2FA-2FB2-483E-9D09-A64449B25422}" destId="{30F13D97-94CE-460A-B313-1DDAD1EB8B1D}" srcOrd="7" destOrd="0" presId="urn:microsoft.com/office/officeart/2005/8/layout/cycle1"/>
    <dgm:cxn modelId="{7EEB2137-9AF5-4FFC-919A-22A5BCC6A0C5}" type="presParOf" srcId="{8627E2FA-2FB2-483E-9D09-A64449B25422}" destId="{01E74ADC-3970-4258-BBCD-958DC12A0384}" srcOrd="8" destOrd="0" presId="urn:microsoft.com/office/officeart/2005/8/layout/cycle1"/>
    <dgm:cxn modelId="{2E1E4A66-0809-4D8A-A3CA-4CAB01C0B14D}" type="presParOf" srcId="{8627E2FA-2FB2-483E-9D09-A64449B25422}" destId="{72DB10F7-63F6-4F05-A77D-A51F7DC742A6}" srcOrd="9" destOrd="0" presId="urn:microsoft.com/office/officeart/2005/8/layout/cycle1"/>
    <dgm:cxn modelId="{F180EE48-B33D-4530-BA6B-23BC48833072}" type="presParOf" srcId="{8627E2FA-2FB2-483E-9D09-A64449B25422}" destId="{21C19929-4FBE-4C74-9625-F5602A547688}" srcOrd="10" destOrd="0" presId="urn:microsoft.com/office/officeart/2005/8/layout/cycle1"/>
    <dgm:cxn modelId="{B521FCA5-3835-4B19-86BF-0F81AA84D94C}" type="presParOf" srcId="{8627E2FA-2FB2-483E-9D09-A64449B25422}" destId="{F3F68594-905B-4BAD-8FEA-AF584C3283F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ACC648-4AF9-466F-813C-13BE3D052C8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909D3D-BE7E-4C16-963E-2DD8781F3BC4}">
      <dgm:prSet phldrT="[文本]" custT="1"/>
      <dgm:spPr/>
      <dgm:t>
        <a:bodyPr/>
        <a:lstStyle/>
        <a:p>
          <a:r>
            <a:rPr lang="en-US" altLang="zh-CN" sz="1600" dirty="0" smtClean="0"/>
            <a:t>Creational Patterns</a:t>
          </a:r>
          <a:endParaRPr lang="zh-CN" altLang="en-US" sz="1600" dirty="0"/>
        </a:p>
      </dgm:t>
    </dgm:pt>
    <dgm:pt modelId="{DC46F1D2-C09B-42D9-97E3-748516E2E210}" type="parTrans" cxnId="{68A11772-1D10-442A-AFE0-34090BE96BE6}">
      <dgm:prSet/>
      <dgm:spPr/>
      <dgm:t>
        <a:bodyPr/>
        <a:lstStyle/>
        <a:p>
          <a:endParaRPr lang="zh-CN" altLang="en-US"/>
        </a:p>
      </dgm:t>
    </dgm:pt>
    <dgm:pt modelId="{AA4F4D61-A29A-4C26-80B1-A87B73121A69}" type="sibTrans" cxnId="{68A11772-1D10-442A-AFE0-34090BE96BE6}">
      <dgm:prSet/>
      <dgm:spPr/>
      <dgm:t>
        <a:bodyPr/>
        <a:lstStyle/>
        <a:p>
          <a:endParaRPr lang="zh-CN" altLang="en-US"/>
        </a:p>
      </dgm:t>
    </dgm:pt>
    <dgm:pt modelId="{98BF76E7-6B49-41E2-85D1-5BB341B34699}">
      <dgm:prSet phldrT="[文本]" custT="1"/>
      <dgm:spPr/>
      <dgm:t>
        <a:bodyPr/>
        <a:lstStyle/>
        <a:p>
          <a:r>
            <a:rPr lang="en-US" altLang="zh-CN" sz="1600" dirty="0" smtClean="0"/>
            <a:t>Structural Patterns</a:t>
          </a:r>
          <a:endParaRPr lang="zh-CN" altLang="en-US" sz="1600" dirty="0"/>
        </a:p>
      </dgm:t>
    </dgm:pt>
    <dgm:pt modelId="{1E1F39D2-D205-4C80-86E5-0F5328E93F05}" type="parTrans" cxnId="{CB2B802D-8D47-44B2-A64E-3ADCCDDC0303}">
      <dgm:prSet/>
      <dgm:spPr/>
      <dgm:t>
        <a:bodyPr/>
        <a:lstStyle/>
        <a:p>
          <a:endParaRPr lang="zh-CN" altLang="en-US"/>
        </a:p>
      </dgm:t>
    </dgm:pt>
    <dgm:pt modelId="{FB84E277-D6E2-46D4-8290-04359B3E4441}" type="sibTrans" cxnId="{CB2B802D-8D47-44B2-A64E-3ADCCDDC0303}">
      <dgm:prSet/>
      <dgm:spPr/>
      <dgm:t>
        <a:bodyPr/>
        <a:lstStyle/>
        <a:p>
          <a:endParaRPr lang="zh-CN" altLang="en-US"/>
        </a:p>
      </dgm:t>
    </dgm:pt>
    <dgm:pt modelId="{6B81D0FB-0AA9-480C-AB79-911A9988276A}">
      <dgm:prSet phldrT="[文本]" custT="1"/>
      <dgm:spPr/>
      <dgm:t>
        <a:bodyPr/>
        <a:lstStyle/>
        <a:p>
          <a:r>
            <a:rPr lang="en-US" altLang="zh-CN" sz="1600" dirty="0" smtClean="0"/>
            <a:t>Behavioral Patterns</a:t>
          </a:r>
          <a:endParaRPr lang="zh-CN" altLang="en-US" sz="1600" dirty="0"/>
        </a:p>
      </dgm:t>
    </dgm:pt>
    <dgm:pt modelId="{4A16D0EB-9DF6-4E40-8784-8B2FB27CA42E}" type="parTrans" cxnId="{D015EC62-7B9F-4F12-A6A2-B394C365311E}">
      <dgm:prSet/>
      <dgm:spPr/>
      <dgm:t>
        <a:bodyPr/>
        <a:lstStyle/>
        <a:p>
          <a:endParaRPr lang="zh-CN" altLang="en-US"/>
        </a:p>
      </dgm:t>
    </dgm:pt>
    <dgm:pt modelId="{FB55B135-8D8B-4E05-88B9-3E7C56FF8F88}" type="sibTrans" cxnId="{D015EC62-7B9F-4F12-A6A2-B394C365311E}">
      <dgm:prSet/>
      <dgm:spPr/>
      <dgm:t>
        <a:bodyPr/>
        <a:lstStyle/>
        <a:p>
          <a:endParaRPr lang="zh-CN" altLang="en-US"/>
        </a:p>
      </dgm:t>
    </dgm:pt>
    <dgm:pt modelId="{3E7D0B6B-FC35-4B16-AA0D-9ACF98F94664}">
      <dgm:prSet custT="1"/>
      <dgm:spPr/>
      <dgm:t>
        <a:bodyPr/>
        <a:lstStyle/>
        <a:p>
          <a:r>
            <a:rPr lang="en-US" altLang="zh-CN" sz="1100" dirty="0" smtClean="0"/>
            <a:t>Factory Method</a:t>
          </a:r>
        </a:p>
      </dgm:t>
    </dgm:pt>
    <dgm:pt modelId="{9E80DF88-0554-4D23-985B-621440A20605}" type="parTrans" cxnId="{7010FCA7-53CC-4C60-B424-8A646A429964}">
      <dgm:prSet/>
      <dgm:spPr/>
      <dgm:t>
        <a:bodyPr/>
        <a:lstStyle/>
        <a:p>
          <a:endParaRPr lang="zh-CN" altLang="en-US"/>
        </a:p>
      </dgm:t>
    </dgm:pt>
    <dgm:pt modelId="{E79EDB1D-1E84-4D1B-BBEF-6188B112013F}" type="sibTrans" cxnId="{7010FCA7-53CC-4C60-B424-8A646A429964}">
      <dgm:prSet/>
      <dgm:spPr/>
      <dgm:t>
        <a:bodyPr/>
        <a:lstStyle/>
        <a:p>
          <a:endParaRPr lang="zh-CN" altLang="en-US"/>
        </a:p>
      </dgm:t>
    </dgm:pt>
    <dgm:pt modelId="{3B9EB3A1-6301-42EF-8E9E-E00841669763}">
      <dgm:prSet custT="1"/>
      <dgm:spPr/>
      <dgm:t>
        <a:bodyPr/>
        <a:lstStyle/>
        <a:p>
          <a:r>
            <a:rPr lang="en-US" altLang="zh-CN" sz="1100" dirty="0" smtClean="0"/>
            <a:t>Abstract Factory Pattern</a:t>
          </a:r>
        </a:p>
      </dgm:t>
    </dgm:pt>
    <dgm:pt modelId="{CDA4401A-F7D3-46E1-B5E1-64A8BEA86519}" type="parTrans" cxnId="{9EFFC312-86F4-4164-A29D-FE92B347B001}">
      <dgm:prSet/>
      <dgm:spPr/>
      <dgm:t>
        <a:bodyPr/>
        <a:lstStyle/>
        <a:p>
          <a:endParaRPr lang="zh-CN" altLang="en-US"/>
        </a:p>
      </dgm:t>
    </dgm:pt>
    <dgm:pt modelId="{A2C0E9D8-7024-439D-84FE-1EB92C31E101}" type="sibTrans" cxnId="{9EFFC312-86F4-4164-A29D-FE92B347B001}">
      <dgm:prSet/>
      <dgm:spPr/>
      <dgm:t>
        <a:bodyPr/>
        <a:lstStyle/>
        <a:p>
          <a:endParaRPr lang="zh-CN" altLang="en-US"/>
        </a:p>
      </dgm:t>
    </dgm:pt>
    <dgm:pt modelId="{C02000E7-3F0F-4318-9C21-836A606F3ECF}">
      <dgm:prSet custT="1"/>
      <dgm:spPr/>
      <dgm:t>
        <a:bodyPr/>
        <a:lstStyle/>
        <a:p>
          <a:r>
            <a:rPr lang="en-US" altLang="zh-CN" sz="1100" dirty="0" smtClean="0"/>
            <a:t>Singleton Pattern</a:t>
          </a:r>
        </a:p>
      </dgm:t>
    </dgm:pt>
    <dgm:pt modelId="{F711BE19-2CC9-4EE0-BF0C-00A4396A6CB3}" type="parTrans" cxnId="{B228D874-E6C0-4C98-B0A9-3B8DCDAE27D2}">
      <dgm:prSet/>
      <dgm:spPr/>
      <dgm:t>
        <a:bodyPr/>
        <a:lstStyle/>
        <a:p>
          <a:endParaRPr lang="zh-CN" altLang="en-US"/>
        </a:p>
      </dgm:t>
    </dgm:pt>
    <dgm:pt modelId="{48587B9F-22A3-4E6E-99AD-1FF2A659664F}" type="sibTrans" cxnId="{B228D874-E6C0-4C98-B0A9-3B8DCDAE27D2}">
      <dgm:prSet/>
      <dgm:spPr/>
      <dgm:t>
        <a:bodyPr/>
        <a:lstStyle/>
        <a:p>
          <a:endParaRPr lang="zh-CN" altLang="en-US"/>
        </a:p>
      </dgm:t>
    </dgm:pt>
    <dgm:pt modelId="{C2CD9BA0-B271-4E6E-B073-9A1D9DCD3B26}">
      <dgm:prSet custT="1"/>
      <dgm:spPr/>
      <dgm:t>
        <a:bodyPr/>
        <a:lstStyle/>
        <a:p>
          <a:r>
            <a:rPr lang="en-US" altLang="zh-CN" sz="1100" dirty="0" smtClean="0"/>
            <a:t>Builder Pattern</a:t>
          </a:r>
        </a:p>
      </dgm:t>
    </dgm:pt>
    <dgm:pt modelId="{DC8AFE25-C9CE-4422-9C71-5A3055AAC3E0}" type="parTrans" cxnId="{39A4AF62-14E6-407B-87D7-3CEA3BA769F9}">
      <dgm:prSet/>
      <dgm:spPr/>
      <dgm:t>
        <a:bodyPr/>
        <a:lstStyle/>
        <a:p>
          <a:endParaRPr lang="zh-CN" altLang="en-US"/>
        </a:p>
      </dgm:t>
    </dgm:pt>
    <dgm:pt modelId="{39517348-1204-464B-921E-4D7EB517C6C8}" type="sibTrans" cxnId="{39A4AF62-14E6-407B-87D7-3CEA3BA769F9}">
      <dgm:prSet/>
      <dgm:spPr/>
      <dgm:t>
        <a:bodyPr/>
        <a:lstStyle/>
        <a:p>
          <a:endParaRPr lang="zh-CN" altLang="en-US"/>
        </a:p>
      </dgm:t>
    </dgm:pt>
    <dgm:pt modelId="{E2E07399-D883-444E-8704-A61102392F56}">
      <dgm:prSet custT="1"/>
      <dgm:spPr/>
      <dgm:t>
        <a:bodyPr/>
        <a:lstStyle/>
        <a:p>
          <a:r>
            <a:rPr lang="en-US" altLang="zh-CN" sz="1100" dirty="0" smtClean="0"/>
            <a:t>Prototype Pattern</a:t>
          </a:r>
          <a:endParaRPr lang="zh-CN" altLang="en-US" sz="1100" dirty="0"/>
        </a:p>
      </dgm:t>
    </dgm:pt>
    <dgm:pt modelId="{8B2E7798-6A10-49D3-9231-B99A1975AD1F}" type="parTrans" cxnId="{045B44CF-E1B7-4603-A0A1-3B926BA02CA0}">
      <dgm:prSet/>
      <dgm:spPr/>
      <dgm:t>
        <a:bodyPr/>
        <a:lstStyle/>
        <a:p>
          <a:endParaRPr lang="zh-CN" altLang="en-US"/>
        </a:p>
      </dgm:t>
    </dgm:pt>
    <dgm:pt modelId="{162FC512-141A-467B-8907-66F18C62D04E}" type="sibTrans" cxnId="{045B44CF-E1B7-4603-A0A1-3B926BA02CA0}">
      <dgm:prSet/>
      <dgm:spPr/>
      <dgm:t>
        <a:bodyPr/>
        <a:lstStyle/>
        <a:p>
          <a:endParaRPr lang="zh-CN" altLang="en-US"/>
        </a:p>
      </dgm:t>
    </dgm:pt>
    <dgm:pt modelId="{A9B1263E-9B6B-4B00-A264-142C25F485B2}">
      <dgm:prSet custT="1"/>
      <dgm:spPr/>
      <dgm:t>
        <a:bodyPr/>
        <a:lstStyle/>
        <a:p>
          <a:r>
            <a:rPr lang="en-US" altLang="zh-CN" sz="1100" dirty="0" smtClean="0"/>
            <a:t>Adapter Pattern</a:t>
          </a:r>
        </a:p>
      </dgm:t>
    </dgm:pt>
    <dgm:pt modelId="{4BF08D7A-6515-44B0-8A11-0955CE078987}" type="parTrans" cxnId="{C6BBD44B-524B-47F5-9A52-665C5E2E2A99}">
      <dgm:prSet/>
      <dgm:spPr/>
      <dgm:t>
        <a:bodyPr/>
        <a:lstStyle/>
        <a:p>
          <a:endParaRPr lang="zh-CN" altLang="en-US"/>
        </a:p>
      </dgm:t>
    </dgm:pt>
    <dgm:pt modelId="{D47002EE-9F61-4554-B39C-C75AE8F68DF4}" type="sibTrans" cxnId="{C6BBD44B-524B-47F5-9A52-665C5E2E2A99}">
      <dgm:prSet/>
      <dgm:spPr/>
      <dgm:t>
        <a:bodyPr/>
        <a:lstStyle/>
        <a:p>
          <a:endParaRPr lang="zh-CN" altLang="en-US"/>
        </a:p>
      </dgm:t>
    </dgm:pt>
    <dgm:pt modelId="{0608AB0D-D96D-465C-ACF8-8D96569FA546}">
      <dgm:prSet custT="1"/>
      <dgm:spPr/>
      <dgm:t>
        <a:bodyPr/>
        <a:lstStyle/>
        <a:p>
          <a:r>
            <a:rPr lang="en-US" altLang="zh-CN" sz="1100" dirty="0" smtClean="0"/>
            <a:t>Bridge Pattern</a:t>
          </a:r>
        </a:p>
      </dgm:t>
    </dgm:pt>
    <dgm:pt modelId="{B80B4725-7F56-4E33-AB3C-B247E8B59981}" type="parTrans" cxnId="{0B862B90-3DCE-4797-BF75-F3FBE844F3D8}">
      <dgm:prSet/>
      <dgm:spPr/>
      <dgm:t>
        <a:bodyPr/>
        <a:lstStyle/>
        <a:p>
          <a:endParaRPr lang="zh-CN" altLang="en-US"/>
        </a:p>
      </dgm:t>
    </dgm:pt>
    <dgm:pt modelId="{E3FA4D11-ADD0-40DD-9FDA-B391805B2B41}" type="sibTrans" cxnId="{0B862B90-3DCE-4797-BF75-F3FBE844F3D8}">
      <dgm:prSet/>
      <dgm:spPr/>
      <dgm:t>
        <a:bodyPr/>
        <a:lstStyle/>
        <a:p>
          <a:endParaRPr lang="zh-CN" altLang="en-US"/>
        </a:p>
      </dgm:t>
    </dgm:pt>
    <dgm:pt modelId="{CF0ED93C-6772-4C26-A5E6-D46E20965CCA}">
      <dgm:prSet custT="1"/>
      <dgm:spPr/>
      <dgm:t>
        <a:bodyPr/>
        <a:lstStyle/>
        <a:p>
          <a:r>
            <a:rPr lang="en-US" altLang="zh-CN" sz="1100" dirty="0" smtClean="0"/>
            <a:t>Filter</a:t>
          </a:r>
          <a:r>
            <a:rPr lang="zh-CN" altLang="en-US" sz="1100" dirty="0" smtClean="0"/>
            <a:t>、</a:t>
          </a:r>
          <a:r>
            <a:rPr lang="en-US" altLang="zh-CN" sz="1100" dirty="0" smtClean="0"/>
            <a:t>Criteria Pattern</a:t>
          </a:r>
        </a:p>
      </dgm:t>
    </dgm:pt>
    <dgm:pt modelId="{E39F8BC1-BA93-4F27-BF9B-A4BEF650F373}" type="parTrans" cxnId="{02D87342-32A6-4708-B21B-FB03B13F3DD8}">
      <dgm:prSet/>
      <dgm:spPr/>
      <dgm:t>
        <a:bodyPr/>
        <a:lstStyle/>
        <a:p>
          <a:endParaRPr lang="zh-CN" altLang="en-US"/>
        </a:p>
      </dgm:t>
    </dgm:pt>
    <dgm:pt modelId="{A9F6A97E-A9D0-4405-B818-4C0A3AE4D0CF}" type="sibTrans" cxnId="{02D87342-32A6-4708-B21B-FB03B13F3DD8}">
      <dgm:prSet/>
      <dgm:spPr/>
      <dgm:t>
        <a:bodyPr/>
        <a:lstStyle/>
        <a:p>
          <a:endParaRPr lang="zh-CN" altLang="en-US"/>
        </a:p>
      </dgm:t>
    </dgm:pt>
    <dgm:pt modelId="{FA105CE7-C6F0-4C6C-A39F-64A62C08DAC8}">
      <dgm:prSet custT="1"/>
      <dgm:spPr/>
      <dgm:t>
        <a:bodyPr/>
        <a:lstStyle/>
        <a:p>
          <a:r>
            <a:rPr lang="en-US" altLang="zh-CN" sz="1100" dirty="0" smtClean="0"/>
            <a:t>Composite Pattern</a:t>
          </a:r>
        </a:p>
      </dgm:t>
    </dgm:pt>
    <dgm:pt modelId="{53601C06-49AB-4AFB-AC41-46EF175A95D3}" type="parTrans" cxnId="{FAC6F1E8-075A-44BC-BF4E-3E0C629A0D82}">
      <dgm:prSet/>
      <dgm:spPr/>
      <dgm:t>
        <a:bodyPr/>
        <a:lstStyle/>
        <a:p>
          <a:endParaRPr lang="zh-CN" altLang="en-US"/>
        </a:p>
      </dgm:t>
    </dgm:pt>
    <dgm:pt modelId="{86AD928D-4BFF-4FE7-A697-43B91C24CB74}" type="sibTrans" cxnId="{FAC6F1E8-075A-44BC-BF4E-3E0C629A0D82}">
      <dgm:prSet/>
      <dgm:spPr/>
      <dgm:t>
        <a:bodyPr/>
        <a:lstStyle/>
        <a:p>
          <a:endParaRPr lang="zh-CN" altLang="en-US"/>
        </a:p>
      </dgm:t>
    </dgm:pt>
    <dgm:pt modelId="{888EDC80-5F84-416B-8430-EFD87C3D1F13}">
      <dgm:prSet custT="1"/>
      <dgm:spPr/>
      <dgm:t>
        <a:bodyPr/>
        <a:lstStyle/>
        <a:p>
          <a:r>
            <a:rPr lang="en-US" altLang="zh-CN" sz="1100" dirty="0" smtClean="0"/>
            <a:t>Decorator Pattern</a:t>
          </a:r>
        </a:p>
      </dgm:t>
    </dgm:pt>
    <dgm:pt modelId="{0ECA3816-225F-4F09-997C-3457EE9DD61B}" type="parTrans" cxnId="{4211E943-68CC-4AC1-9F83-F91A938165F2}">
      <dgm:prSet/>
      <dgm:spPr/>
      <dgm:t>
        <a:bodyPr/>
        <a:lstStyle/>
        <a:p>
          <a:endParaRPr lang="zh-CN" altLang="en-US"/>
        </a:p>
      </dgm:t>
    </dgm:pt>
    <dgm:pt modelId="{CA2CF95A-1CE4-4F65-85E2-F5CF80A9EACA}" type="sibTrans" cxnId="{4211E943-68CC-4AC1-9F83-F91A938165F2}">
      <dgm:prSet/>
      <dgm:spPr/>
      <dgm:t>
        <a:bodyPr/>
        <a:lstStyle/>
        <a:p>
          <a:endParaRPr lang="zh-CN" altLang="en-US"/>
        </a:p>
      </dgm:t>
    </dgm:pt>
    <dgm:pt modelId="{7380122F-2335-4C22-A6F3-6A7D5CB30039}">
      <dgm:prSet custT="1"/>
      <dgm:spPr/>
      <dgm:t>
        <a:bodyPr/>
        <a:lstStyle/>
        <a:p>
          <a:r>
            <a:rPr lang="en-US" altLang="zh-CN" sz="1100" dirty="0" smtClean="0"/>
            <a:t>Facade Pattern</a:t>
          </a:r>
        </a:p>
      </dgm:t>
    </dgm:pt>
    <dgm:pt modelId="{0AA7263E-5E60-42B3-9588-F5B9AD904A3F}" type="parTrans" cxnId="{40A1EAD1-1219-4B50-BB2C-1FE56896F4C9}">
      <dgm:prSet/>
      <dgm:spPr/>
      <dgm:t>
        <a:bodyPr/>
        <a:lstStyle/>
        <a:p>
          <a:endParaRPr lang="zh-CN" altLang="en-US"/>
        </a:p>
      </dgm:t>
    </dgm:pt>
    <dgm:pt modelId="{C733B85C-D068-439E-B528-ED95C0BDA3F0}" type="sibTrans" cxnId="{40A1EAD1-1219-4B50-BB2C-1FE56896F4C9}">
      <dgm:prSet/>
      <dgm:spPr/>
      <dgm:t>
        <a:bodyPr/>
        <a:lstStyle/>
        <a:p>
          <a:endParaRPr lang="zh-CN" altLang="en-US"/>
        </a:p>
      </dgm:t>
    </dgm:pt>
    <dgm:pt modelId="{9761F45C-136A-4837-A174-F25DA8744763}">
      <dgm:prSet custT="1"/>
      <dgm:spPr/>
      <dgm:t>
        <a:bodyPr/>
        <a:lstStyle/>
        <a:p>
          <a:r>
            <a:rPr lang="en-US" altLang="zh-CN" sz="1100" dirty="0" smtClean="0"/>
            <a:t>Flyweight Pattern</a:t>
          </a:r>
        </a:p>
      </dgm:t>
    </dgm:pt>
    <dgm:pt modelId="{E0E07677-82E9-425A-A7D5-4C462799C582}" type="parTrans" cxnId="{53973C3B-C9BC-40B1-AD65-75EA23A06184}">
      <dgm:prSet/>
      <dgm:spPr/>
      <dgm:t>
        <a:bodyPr/>
        <a:lstStyle/>
        <a:p>
          <a:endParaRPr lang="zh-CN" altLang="en-US"/>
        </a:p>
      </dgm:t>
    </dgm:pt>
    <dgm:pt modelId="{CED0EAA6-2BF0-449F-A7A7-74CFED110F19}" type="sibTrans" cxnId="{53973C3B-C9BC-40B1-AD65-75EA23A06184}">
      <dgm:prSet/>
      <dgm:spPr/>
      <dgm:t>
        <a:bodyPr/>
        <a:lstStyle/>
        <a:p>
          <a:endParaRPr lang="zh-CN" altLang="en-US"/>
        </a:p>
      </dgm:t>
    </dgm:pt>
    <dgm:pt modelId="{8B9BBA09-A6E9-45ED-AC34-A9D081708757}">
      <dgm:prSet custT="1"/>
      <dgm:spPr/>
      <dgm:t>
        <a:bodyPr/>
        <a:lstStyle/>
        <a:p>
          <a:r>
            <a:rPr lang="en-US" altLang="zh-CN" sz="1100" dirty="0" smtClean="0"/>
            <a:t>Proxy Pattern</a:t>
          </a:r>
        </a:p>
      </dgm:t>
    </dgm:pt>
    <dgm:pt modelId="{802C9819-EC8A-4968-BAC3-52E933D53BA1}" type="parTrans" cxnId="{2C594F32-AF7C-4FC8-84F7-4AB911C21042}">
      <dgm:prSet/>
      <dgm:spPr/>
      <dgm:t>
        <a:bodyPr/>
        <a:lstStyle/>
        <a:p>
          <a:endParaRPr lang="zh-CN" altLang="en-US"/>
        </a:p>
      </dgm:t>
    </dgm:pt>
    <dgm:pt modelId="{DDDDFB1E-529E-4407-A37E-481970D33483}" type="sibTrans" cxnId="{2C594F32-AF7C-4FC8-84F7-4AB911C21042}">
      <dgm:prSet/>
      <dgm:spPr/>
      <dgm:t>
        <a:bodyPr/>
        <a:lstStyle/>
        <a:p>
          <a:endParaRPr lang="zh-CN" altLang="en-US"/>
        </a:p>
      </dgm:t>
    </dgm:pt>
    <dgm:pt modelId="{2C929257-7A16-490F-B39E-FFE47C268E97}">
      <dgm:prSet custT="1"/>
      <dgm:spPr/>
      <dgm:t>
        <a:bodyPr/>
        <a:lstStyle/>
        <a:p>
          <a:r>
            <a:rPr lang="en-US" altLang="zh-CN" sz="1100" dirty="0" smtClean="0"/>
            <a:t>Chain of Responsibility Pattern</a:t>
          </a:r>
        </a:p>
      </dgm:t>
    </dgm:pt>
    <dgm:pt modelId="{A113E35C-F2B0-4C54-9E3D-D4A60E16D7CF}" type="parTrans" cxnId="{3FD321FA-3F9E-4F8C-A70C-CBA7C653F09C}">
      <dgm:prSet/>
      <dgm:spPr/>
      <dgm:t>
        <a:bodyPr/>
        <a:lstStyle/>
        <a:p>
          <a:endParaRPr lang="zh-CN" altLang="en-US"/>
        </a:p>
      </dgm:t>
    </dgm:pt>
    <dgm:pt modelId="{71FCB582-84A8-4F20-B5A7-F556D453DCB6}" type="sibTrans" cxnId="{3FD321FA-3F9E-4F8C-A70C-CBA7C653F09C}">
      <dgm:prSet/>
      <dgm:spPr/>
      <dgm:t>
        <a:bodyPr/>
        <a:lstStyle/>
        <a:p>
          <a:endParaRPr lang="zh-CN" altLang="en-US"/>
        </a:p>
      </dgm:t>
    </dgm:pt>
    <dgm:pt modelId="{43629621-F9FD-4329-90E7-8BA0C3087E21}">
      <dgm:prSet custT="1"/>
      <dgm:spPr/>
      <dgm:t>
        <a:bodyPr/>
        <a:lstStyle/>
        <a:p>
          <a:r>
            <a:rPr lang="en-US" altLang="zh-CN" sz="1100" dirty="0" smtClean="0"/>
            <a:t>Command Pattern</a:t>
          </a:r>
        </a:p>
      </dgm:t>
    </dgm:pt>
    <dgm:pt modelId="{9306B0CE-F28A-4C5B-84DA-7CD8B27F5E6C}" type="parTrans" cxnId="{F385DB20-FF61-4A50-83B2-E37FEC95455D}">
      <dgm:prSet/>
      <dgm:spPr/>
      <dgm:t>
        <a:bodyPr/>
        <a:lstStyle/>
        <a:p>
          <a:endParaRPr lang="zh-CN" altLang="en-US"/>
        </a:p>
      </dgm:t>
    </dgm:pt>
    <dgm:pt modelId="{E05DACFF-BAA2-4668-A8DE-D672FDB81946}" type="sibTrans" cxnId="{F385DB20-FF61-4A50-83B2-E37FEC95455D}">
      <dgm:prSet/>
      <dgm:spPr/>
      <dgm:t>
        <a:bodyPr/>
        <a:lstStyle/>
        <a:p>
          <a:endParaRPr lang="zh-CN" altLang="en-US"/>
        </a:p>
      </dgm:t>
    </dgm:pt>
    <dgm:pt modelId="{7AD7601D-0F68-4916-A2E2-F6B83480E1F9}">
      <dgm:prSet custT="1"/>
      <dgm:spPr/>
      <dgm:t>
        <a:bodyPr/>
        <a:lstStyle/>
        <a:p>
          <a:r>
            <a:rPr lang="en-US" altLang="zh-CN" sz="1100" dirty="0" smtClean="0"/>
            <a:t>Interpreter Pattern</a:t>
          </a:r>
        </a:p>
      </dgm:t>
    </dgm:pt>
    <dgm:pt modelId="{D769DDCD-DEE4-4E72-A44E-FC7FD94FB1C6}" type="parTrans" cxnId="{3A35060E-A0D6-41A8-BD24-759509379D7D}">
      <dgm:prSet/>
      <dgm:spPr/>
      <dgm:t>
        <a:bodyPr/>
        <a:lstStyle/>
        <a:p>
          <a:endParaRPr lang="zh-CN" altLang="en-US"/>
        </a:p>
      </dgm:t>
    </dgm:pt>
    <dgm:pt modelId="{0362A44E-1B5B-4527-99CC-93BE75258F0C}" type="sibTrans" cxnId="{3A35060E-A0D6-41A8-BD24-759509379D7D}">
      <dgm:prSet/>
      <dgm:spPr/>
      <dgm:t>
        <a:bodyPr/>
        <a:lstStyle/>
        <a:p>
          <a:endParaRPr lang="zh-CN" altLang="en-US"/>
        </a:p>
      </dgm:t>
    </dgm:pt>
    <dgm:pt modelId="{7D918F1F-FE73-4C22-BA64-0D5D8DB6AE41}">
      <dgm:prSet custT="1"/>
      <dgm:spPr/>
      <dgm:t>
        <a:bodyPr/>
        <a:lstStyle/>
        <a:p>
          <a:r>
            <a:rPr lang="en-US" altLang="zh-CN" sz="1100" dirty="0" smtClean="0"/>
            <a:t>Iterator Pattern</a:t>
          </a:r>
        </a:p>
      </dgm:t>
    </dgm:pt>
    <dgm:pt modelId="{BACACAAC-215D-4418-9B5E-552F5E14DB58}" type="parTrans" cxnId="{AB24291F-E17C-4CA9-9079-2C156B940F39}">
      <dgm:prSet/>
      <dgm:spPr/>
      <dgm:t>
        <a:bodyPr/>
        <a:lstStyle/>
        <a:p>
          <a:endParaRPr lang="zh-CN" altLang="en-US"/>
        </a:p>
      </dgm:t>
    </dgm:pt>
    <dgm:pt modelId="{1CFF2A8E-44F2-4B40-8596-FAAE705F7FCF}" type="sibTrans" cxnId="{AB24291F-E17C-4CA9-9079-2C156B940F39}">
      <dgm:prSet/>
      <dgm:spPr/>
      <dgm:t>
        <a:bodyPr/>
        <a:lstStyle/>
        <a:p>
          <a:endParaRPr lang="zh-CN" altLang="en-US"/>
        </a:p>
      </dgm:t>
    </dgm:pt>
    <dgm:pt modelId="{67067DF6-D611-4A13-9471-1F3AC32EF3E9}">
      <dgm:prSet custT="1"/>
      <dgm:spPr/>
      <dgm:t>
        <a:bodyPr/>
        <a:lstStyle/>
        <a:p>
          <a:r>
            <a:rPr lang="en-US" altLang="zh-CN" sz="1100" dirty="0" smtClean="0"/>
            <a:t>Mediator Pattern</a:t>
          </a:r>
        </a:p>
      </dgm:t>
    </dgm:pt>
    <dgm:pt modelId="{06309973-E332-4AC4-AE4F-B4529523F867}" type="parTrans" cxnId="{745B2621-B657-4CBD-A751-6F5F1E290A9D}">
      <dgm:prSet/>
      <dgm:spPr/>
      <dgm:t>
        <a:bodyPr/>
        <a:lstStyle/>
        <a:p>
          <a:endParaRPr lang="zh-CN" altLang="en-US"/>
        </a:p>
      </dgm:t>
    </dgm:pt>
    <dgm:pt modelId="{60909A5A-FB09-4499-88B1-8BAADDE8AE3D}" type="sibTrans" cxnId="{745B2621-B657-4CBD-A751-6F5F1E290A9D}">
      <dgm:prSet/>
      <dgm:spPr/>
      <dgm:t>
        <a:bodyPr/>
        <a:lstStyle/>
        <a:p>
          <a:endParaRPr lang="zh-CN" altLang="en-US"/>
        </a:p>
      </dgm:t>
    </dgm:pt>
    <dgm:pt modelId="{D7AD6EDD-1EB6-4377-82BC-B9A8BD0B9613}">
      <dgm:prSet custT="1"/>
      <dgm:spPr/>
      <dgm:t>
        <a:bodyPr/>
        <a:lstStyle/>
        <a:p>
          <a:r>
            <a:rPr lang="en-US" altLang="zh-CN" sz="1100" dirty="0" smtClean="0"/>
            <a:t>Memento Pattern</a:t>
          </a:r>
        </a:p>
      </dgm:t>
    </dgm:pt>
    <dgm:pt modelId="{2742F7C3-4D15-49D5-8E2F-24DAA31D2582}" type="parTrans" cxnId="{2BD77F75-0466-42F7-8A72-69CEC56BB56A}">
      <dgm:prSet/>
      <dgm:spPr/>
      <dgm:t>
        <a:bodyPr/>
        <a:lstStyle/>
        <a:p>
          <a:endParaRPr lang="zh-CN" altLang="en-US"/>
        </a:p>
      </dgm:t>
    </dgm:pt>
    <dgm:pt modelId="{E718E18C-029C-4E15-AB85-B93209825AA5}" type="sibTrans" cxnId="{2BD77F75-0466-42F7-8A72-69CEC56BB56A}">
      <dgm:prSet/>
      <dgm:spPr/>
      <dgm:t>
        <a:bodyPr/>
        <a:lstStyle/>
        <a:p>
          <a:endParaRPr lang="zh-CN" altLang="en-US"/>
        </a:p>
      </dgm:t>
    </dgm:pt>
    <dgm:pt modelId="{1B3A5428-9955-4A70-8C8C-F1C877E2724F}">
      <dgm:prSet custT="1"/>
      <dgm:spPr/>
      <dgm:t>
        <a:bodyPr/>
        <a:lstStyle/>
        <a:p>
          <a:r>
            <a:rPr lang="en-US" altLang="zh-CN" sz="1100" dirty="0" smtClean="0"/>
            <a:t>Observer Pattern</a:t>
          </a:r>
        </a:p>
      </dgm:t>
    </dgm:pt>
    <dgm:pt modelId="{A7787AE0-8872-4052-A948-2493E23331F3}" type="parTrans" cxnId="{54F3AAD4-23A8-4F9B-905F-01C46D6F907C}">
      <dgm:prSet/>
      <dgm:spPr/>
      <dgm:t>
        <a:bodyPr/>
        <a:lstStyle/>
        <a:p>
          <a:endParaRPr lang="zh-CN" altLang="en-US"/>
        </a:p>
      </dgm:t>
    </dgm:pt>
    <dgm:pt modelId="{C89F172D-9A93-4ED9-BDBD-61F7930BFD60}" type="sibTrans" cxnId="{54F3AAD4-23A8-4F9B-905F-01C46D6F907C}">
      <dgm:prSet/>
      <dgm:spPr/>
      <dgm:t>
        <a:bodyPr/>
        <a:lstStyle/>
        <a:p>
          <a:endParaRPr lang="zh-CN" altLang="en-US"/>
        </a:p>
      </dgm:t>
    </dgm:pt>
    <dgm:pt modelId="{7774E6C9-1EFF-4B32-A746-81E52ED722C9}">
      <dgm:prSet custT="1"/>
      <dgm:spPr/>
      <dgm:t>
        <a:bodyPr/>
        <a:lstStyle/>
        <a:p>
          <a:r>
            <a:rPr lang="en-US" altLang="zh-CN" sz="1100" dirty="0" smtClean="0"/>
            <a:t>State Pattern</a:t>
          </a:r>
        </a:p>
      </dgm:t>
    </dgm:pt>
    <dgm:pt modelId="{CB52C4C9-18E3-4761-814C-4A2932F894F4}" type="parTrans" cxnId="{5A8E18AF-0ED0-40B1-9BD2-39E38EC8630B}">
      <dgm:prSet/>
      <dgm:spPr/>
      <dgm:t>
        <a:bodyPr/>
        <a:lstStyle/>
        <a:p>
          <a:endParaRPr lang="zh-CN" altLang="en-US"/>
        </a:p>
      </dgm:t>
    </dgm:pt>
    <dgm:pt modelId="{20DDDA5E-B3AB-428A-B81F-DD2C7960A7F8}" type="sibTrans" cxnId="{5A8E18AF-0ED0-40B1-9BD2-39E38EC8630B}">
      <dgm:prSet/>
      <dgm:spPr/>
      <dgm:t>
        <a:bodyPr/>
        <a:lstStyle/>
        <a:p>
          <a:endParaRPr lang="zh-CN" altLang="en-US"/>
        </a:p>
      </dgm:t>
    </dgm:pt>
    <dgm:pt modelId="{75546F72-E00D-4148-A27F-27C6F7CFC66A}">
      <dgm:prSet custT="1"/>
      <dgm:spPr/>
      <dgm:t>
        <a:bodyPr/>
        <a:lstStyle/>
        <a:p>
          <a:r>
            <a:rPr lang="en-US" altLang="zh-CN" sz="1100" dirty="0" smtClean="0"/>
            <a:t>Null Object Pattern</a:t>
          </a:r>
        </a:p>
      </dgm:t>
    </dgm:pt>
    <dgm:pt modelId="{963D8390-D0DB-4713-8C11-1C44D79DC15C}" type="parTrans" cxnId="{13F76F88-524C-4CB4-8F78-E128B4D37666}">
      <dgm:prSet/>
      <dgm:spPr/>
      <dgm:t>
        <a:bodyPr/>
        <a:lstStyle/>
        <a:p>
          <a:endParaRPr lang="zh-CN" altLang="en-US"/>
        </a:p>
      </dgm:t>
    </dgm:pt>
    <dgm:pt modelId="{D577BACD-60B0-4697-B18C-599C692AE132}" type="sibTrans" cxnId="{13F76F88-524C-4CB4-8F78-E128B4D37666}">
      <dgm:prSet/>
      <dgm:spPr/>
      <dgm:t>
        <a:bodyPr/>
        <a:lstStyle/>
        <a:p>
          <a:endParaRPr lang="zh-CN" altLang="en-US"/>
        </a:p>
      </dgm:t>
    </dgm:pt>
    <dgm:pt modelId="{485C6348-F2B5-44B5-8397-42EC5408F78E}">
      <dgm:prSet custT="1"/>
      <dgm:spPr/>
      <dgm:t>
        <a:bodyPr/>
        <a:lstStyle/>
        <a:p>
          <a:r>
            <a:rPr lang="en-US" altLang="zh-CN" sz="1100" dirty="0" smtClean="0"/>
            <a:t>Strategy Pattern</a:t>
          </a:r>
        </a:p>
      </dgm:t>
    </dgm:pt>
    <dgm:pt modelId="{0011CE8D-830F-46FF-9EA5-A6BBB03B6D93}" type="parTrans" cxnId="{5FEF9E57-3578-43A3-9D81-D55E603C89B1}">
      <dgm:prSet/>
      <dgm:spPr/>
      <dgm:t>
        <a:bodyPr/>
        <a:lstStyle/>
        <a:p>
          <a:endParaRPr lang="zh-CN" altLang="en-US"/>
        </a:p>
      </dgm:t>
    </dgm:pt>
    <dgm:pt modelId="{8B33C988-A162-4FE4-B020-817B1F10D6BC}" type="sibTrans" cxnId="{5FEF9E57-3578-43A3-9D81-D55E603C89B1}">
      <dgm:prSet/>
      <dgm:spPr/>
      <dgm:t>
        <a:bodyPr/>
        <a:lstStyle/>
        <a:p>
          <a:endParaRPr lang="zh-CN" altLang="en-US"/>
        </a:p>
      </dgm:t>
    </dgm:pt>
    <dgm:pt modelId="{469FCA4C-5EA6-4F49-A101-5AFCF91652A6}">
      <dgm:prSet custT="1"/>
      <dgm:spPr/>
      <dgm:t>
        <a:bodyPr/>
        <a:lstStyle/>
        <a:p>
          <a:r>
            <a:rPr lang="en-US" altLang="zh-CN" sz="1100" dirty="0" smtClean="0"/>
            <a:t>Template Pattern</a:t>
          </a:r>
        </a:p>
      </dgm:t>
    </dgm:pt>
    <dgm:pt modelId="{10493B89-4631-4F38-B047-CA1DA0FC4000}" type="parTrans" cxnId="{11111C10-C84E-40D9-9EE4-073E75FC6B4B}">
      <dgm:prSet/>
      <dgm:spPr/>
      <dgm:t>
        <a:bodyPr/>
        <a:lstStyle/>
        <a:p>
          <a:endParaRPr lang="zh-CN" altLang="en-US"/>
        </a:p>
      </dgm:t>
    </dgm:pt>
    <dgm:pt modelId="{742D5F9E-4385-4F48-A3D9-E188150C93F4}" type="sibTrans" cxnId="{11111C10-C84E-40D9-9EE4-073E75FC6B4B}">
      <dgm:prSet/>
      <dgm:spPr/>
      <dgm:t>
        <a:bodyPr/>
        <a:lstStyle/>
        <a:p>
          <a:endParaRPr lang="zh-CN" altLang="en-US"/>
        </a:p>
      </dgm:t>
    </dgm:pt>
    <dgm:pt modelId="{D8957F63-26E3-4818-BC4B-8C3125008A5B}">
      <dgm:prSet custT="1"/>
      <dgm:spPr/>
      <dgm:t>
        <a:bodyPr/>
        <a:lstStyle/>
        <a:p>
          <a:r>
            <a:rPr lang="en-US" altLang="zh-CN" sz="1100" dirty="0" smtClean="0"/>
            <a:t>Visitor Pattern</a:t>
          </a:r>
        </a:p>
      </dgm:t>
    </dgm:pt>
    <dgm:pt modelId="{65C35FD1-4E04-4EE2-BF04-82FC61FEA5C7}" type="parTrans" cxnId="{F3970A85-E1C5-4119-ACA9-FAFB32A14F8D}">
      <dgm:prSet/>
      <dgm:spPr/>
      <dgm:t>
        <a:bodyPr/>
        <a:lstStyle/>
        <a:p>
          <a:endParaRPr lang="zh-CN" altLang="en-US"/>
        </a:p>
      </dgm:t>
    </dgm:pt>
    <dgm:pt modelId="{E86F519C-B7F1-4BD9-832A-FBD05850C118}" type="sibTrans" cxnId="{F3970A85-E1C5-4119-ACA9-FAFB32A14F8D}">
      <dgm:prSet/>
      <dgm:spPr/>
      <dgm:t>
        <a:bodyPr/>
        <a:lstStyle/>
        <a:p>
          <a:endParaRPr lang="zh-CN" altLang="en-US"/>
        </a:p>
      </dgm:t>
    </dgm:pt>
    <dgm:pt modelId="{4069D41C-3620-475A-906F-AFBA7499AFE4}" type="pres">
      <dgm:prSet presAssocID="{93ACC648-4AF9-466F-813C-13BE3D052C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EF1390-26BF-4FA0-B493-2383FED87152}" type="pres">
      <dgm:prSet presAssocID="{9E909D3D-BE7E-4C16-963E-2DD8781F3BC4}" presName="root" presStyleCnt="0"/>
      <dgm:spPr/>
    </dgm:pt>
    <dgm:pt modelId="{D4AA1897-9B69-4162-8955-1474BF7792F8}" type="pres">
      <dgm:prSet presAssocID="{9E909D3D-BE7E-4C16-963E-2DD8781F3BC4}" presName="rootComposite" presStyleCnt="0"/>
      <dgm:spPr/>
    </dgm:pt>
    <dgm:pt modelId="{BC7FD571-3CB4-418C-8FAF-42ACBDDC810F}" type="pres">
      <dgm:prSet presAssocID="{9E909D3D-BE7E-4C16-963E-2DD8781F3BC4}" presName="rootText" presStyleLbl="node1" presStyleIdx="0" presStyleCnt="3" custScaleX="2000000" custScaleY="479734" custLinFactX="-712637" custLinFactNeighborX="-800000" custLinFactNeighborY="-3375"/>
      <dgm:spPr/>
      <dgm:t>
        <a:bodyPr/>
        <a:lstStyle/>
        <a:p>
          <a:endParaRPr lang="zh-CN" altLang="en-US"/>
        </a:p>
      </dgm:t>
    </dgm:pt>
    <dgm:pt modelId="{4C00D83F-41A1-41FE-BC85-488DA77A1855}" type="pres">
      <dgm:prSet presAssocID="{9E909D3D-BE7E-4C16-963E-2DD8781F3BC4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DBEE4BC7-5EB5-4046-9D2F-125B37594445}" type="pres">
      <dgm:prSet presAssocID="{9E909D3D-BE7E-4C16-963E-2DD8781F3BC4}" presName="childShape" presStyleCnt="0"/>
      <dgm:spPr/>
    </dgm:pt>
    <dgm:pt modelId="{F79FAA64-A1F6-4DE8-8F68-283CA3572762}" type="pres">
      <dgm:prSet presAssocID="{9E80DF88-0554-4D23-985B-621440A20605}" presName="Name13" presStyleLbl="parChTrans1D2" presStyleIdx="0" presStyleCnt="25"/>
      <dgm:spPr/>
      <dgm:t>
        <a:bodyPr/>
        <a:lstStyle/>
        <a:p>
          <a:endParaRPr lang="zh-CN" altLang="en-US"/>
        </a:p>
      </dgm:t>
    </dgm:pt>
    <dgm:pt modelId="{A14ECC2E-9D7E-48CF-B60A-19CD78B86FFD}" type="pres">
      <dgm:prSet presAssocID="{3E7D0B6B-FC35-4B16-AA0D-9ACF98F94664}" presName="childText" presStyleLbl="bgAcc1" presStyleIdx="0" presStyleCnt="25" custScaleX="2000000" custScaleY="479734" custLinFactNeighborX="-1998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7521F-8380-4BD2-9760-D6C13D2D3AD7}" type="pres">
      <dgm:prSet presAssocID="{CDA4401A-F7D3-46E1-B5E1-64A8BEA86519}" presName="Name13" presStyleLbl="parChTrans1D2" presStyleIdx="1" presStyleCnt="25"/>
      <dgm:spPr/>
      <dgm:t>
        <a:bodyPr/>
        <a:lstStyle/>
        <a:p>
          <a:endParaRPr lang="zh-CN" altLang="en-US"/>
        </a:p>
      </dgm:t>
    </dgm:pt>
    <dgm:pt modelId="{89048668-75B8-4814-A9DF-8386966F4863}" type="pres">
      <dgm:prSet presAssocID="{3B9EB3A1-6301-42EF-8E9E-E00841669763}" presName="childText" presStyleLbl="bgAcc1" presStyleIdx="1" presStyleCnt="25" custScaleX="2000000" custScaleY="479734" custLinFactNeighborX="-1998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9154DA-A973-4779-B908-ED24F6DD1513}" type="pres">
      <dgm:prSet presAssocID="{F711BE19-2CC9-4EE0-BF0C-00A4396A6CB3}" presName="Name13" presStyleLbl="parChTrans1D2" presStyleIdx="2" presStyleCnt="25"/>
      <dgm:spPr/>
      <dgm:t>
        <a:bodyPr/>
        <a:lstStyle/>
        <a:p>
          <a:endParaRPr lang="zh-CN" altLang="en-US"/>
        </a:p>
      </dgm:t>
    </dgm:pt>
    <dgm:pt modelId="{B492A4A3-22B0-463E-982D-7BEDEFEE577B}" type="pres">
      <dgm:prSet presAssocID="{C02000E7-3F0F-4318-9C21-836A606F3ECF}" presName="childText" presStyleLbl="bgAcc1" presStyleIdx="2" presStyleCnt="25" custScaleX="2000000" custScaleY="479734" custLinFactNeighborX="-1998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BF55D-DF8C-42BF-82D1-A1B372C0339F}" type="pres">
      <dgm:prSet presAssocID="{DC8AFE25-C9CE-4422-9C71-5A3055AAC3E0}" presName="Name13" presStyleLbl="parChTrans1D2" presStyleIdx="3" presStyleCnt="25"/>
      <dgm:spPr/>
      <dgm:t>
        <a:bodyPr/>
        <a:lstStyle/>
        <a:p>
          <a:endParaRPr lang="zh-CN" altLang="en-US"/>
        </a:p>
      </dgm:t>
    </dgm:pt>
    <dgm:pt modelId="{D049E0A1-8469-46F0-9BFA-25B1AAF4B014}" type="pres">
      <dgm:prSet presAssocID="{C2CD9BA0-B271-4E6E-B073-9A1D9DCD3B26}" presName="childText" presStyleLbl="bgAcc1" presStyleIdx="3" presStyleCnt="25" custScaleX="2000000" custScaleY="479734" custLinFactNeighborX="-1998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60F618-BBCE-4C41-99C7-82B0A448A32E}" type="pres">
      <dgm:prSet presAssocID="{8B2E7798-6A10-49D3-9231-B99A1975AD1F}" presName="Name13" presStyleLbl="parChTrans1D2" presStyleIdx="4" presStyleCnt="25"/>
      <dgm:spPr/>
      <dgm:t>
        <a:bodyPr/>
        <a:lstStyle/>
        <a:p>
          <a:endParaRPr lang="zh-CN" altLang="en-US"/>
        </a:p>
      </dgm:t>
    </dgm:pt>
    <dgm:pt modelId="{7B9718BF-28D8-48B8-85E7-2BE8533969B2}" type="pres">
      <dgm:prSet presAssocID="{E2E07399-D883-444E-8704-A61102392F56}" presName="childText" presStyleLbl="bgAcc1" presStyleIdx="4" presStyleCnt="25" custScaleX="2000000" custScaleY="479734" custLinFactNeighborX="-1998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75796-18B7-466C-B636-82BCBFFC04B1}" type="pres">
      <dgm:prSet presAssocID="{98BF76E7-6B49-41E2-85D1-5BB341B34699}" presName="root" presStyleCnt="0"/>
      <dgm:spPr/>
    </dgm:pt>
    <dgm:pt modelId="{854E2A43-4558-431C-B7BA-D2DD8E061256}" type="pres">
      <dgm:prSet presAssocID="{98BF76E7-6B49-41E2-85D1-5BB341B34699}" presName="rootComposite" presStyleCnt="0"/>
      <dgm:spPr/>
    </dgm:pt>
    <dgm:pt modelId="{B25388D2-C912-4C25-AA9F-ED7EF0BB4FEB}" type="pres">
      <dgm:prSet presAssocID="{98BF76E7-6B49-41E2-85D1-5BB341B34699}" presName="rootText" presStyleLbl="node1" presStyleIdx="1" presStyleCnt="3" custScaleX="2000000" custScaleY="479734"/>
      <dgm:spPr/>
      <dgm:t>
        <a:bodyPr/>
        <a:lstStyle/>
        <a:p>
          <a:endParaRPr lang="zh-CN" altLang="en-US"/>
        </a:p>
      </dgm:t>
    </dgm:pt>
    <dgm:pt modelId="{238951AF-6A17-4C7A-9D64-CE2F899F775B}" type="pres">
      <dgm:prSet presAssocID="{98BF76E7-6B49-41E2-85D1-5BB341B34699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5F612531-E08D-4731-86BB-89DC423E7665}" type="pres">
      <dgm:prSet presAssocID="{98BF76E7-6B49-41E2-85D1-5BB341B34699}" presName="childShape" presStyleCnt="0"/>
      <dgm:spPr/>
    </dgm:pt>
    <dgm:pt modelId="{7DF0F8A5-D202-40E4-9548-210B40A9A374}" type="pres">
      <dgm:prSet presAssocID="{4BF08D7A-6515-44B0-8A11-0955CE078987}" presName="Name13" presStyleLbl="parChTrans1D2" presStyleIdx="5" presStyleCnt="25"/>
      <dgm:spPr/>
      <dgm:t>
        <a:bodyPr/>
        <a:lstStyle/>
        <a:p>
          <a:endParaRPr lang="zh-CN" altLang="en-US"/>
        </a:p>
      </dgm:t>
    </dgm:pt>
    <dgm:pt modelId="{3CBB95C1-FF26-4176-9E14-DD9DAA91B1B0}" type="pres">
      <dgm:prSet presAssocID="{A9B1263E-9B6B-4B00-A264-142C25F485B2}" presName="childText" presStyleLbl="bgAcc1" presStyleIdx="5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E4285-529B-4148-BDCF-D226EBC2C500}" type="pres">
      <dgm:prSet presAssocID="{B80B4725-7F56-4E33-AB3C-B247E8B59981}" presName="Name13" presStyleLbl="parChTrans1D2" presStyleIdx="6" presStyleCnt="25"/>
      <dgm:spPr/>
      <dgm:t>
        <a:bodyPr/>
        <a:lstStyle/>
        <a:p>
          <a:endParaRPr lang="zh-CN" altLang="en-US"/>
        </a:p>
      </dgm:t>
    </dgm:pt>
    <dgm:pt modelId="{0616C7D5-33BD-4989-A1E6-B68C14B4726F}" type="pres">
      <dgm:prSet presAssocID="{0608AB0D-D96D-465C-ACF8-8D96569FA546}" presName="childText" presStyleLbl="bgAcc1" presStyleIdx="6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13FAFF-D3A9-47DE-B166-EF3EC138754E}" type="pres">
      <dgm:prSet presAssocID="{E39F8BC1-BA93-4F27-BF9B-A4BEF650F373}" presName="Name13" presStyleLbl="parChTrans1D2" presStyleIdx="7" presStyleCnt="25"/>
      <dgm:spPr/>
      <dgm:t>
        <a:bodyPr/>
        <a:lstStyle/>
        <a:p>
          <a:endParaRPr lang="zh-CN" altLang="en-US"/>
        </a:p>
      </dgm:t>
    </dgm:pt>
    <dgm:pt modelId="{2AC88CCD-9134-4C21-80C3-DE4DAEB704E1}" type="pres">
      <dgm:prSet presAssocID="{CF0ED93C-6772-4C26-A5E6-D46E20965CCA}" presName="childText" presStyleLbl="bgAcc1" presStyleIdx="7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76629-13A6-439E-A72F-B0B74A9E7949}" type="pres">
      <dgm:prSet presAssocID="{53601C06-49AB-4AFB-AC41-46EF175A95D3}" presName="Name13" presStyleLbl="parChTrans1D2" presStyleIdx="8" presStyleCnt="25"/>
      <dgm:spPr/>
      <dgm:t>
        <a:bodyPr/>
        <a:lstStyle/>
        <a:p>
          <a:endParaRPr lang="zh-CN" altLang="en-US"/>
        </a:p>
      </dgm:t>
    </dgm:pt>
    <dgm:pt modelId="{ACE3F47B-0353-40FE-9387-1314284ED2EB}" type="pres">
      <dgm:prSet presAssocID="{FA105CE7-C6F0-4C6C-A39F-64A62C08DAC8}" presName="childText" presStyleLbl="bgAcc1" presStyleIdx="8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AFF185-01CC-43C8-A6A1-560A7A955ED4}" type="pres">
      <dgm:prSet presAssocID="{0ECA3816-225F-4F09-997C-3457EE9DD61B}" presName="Name13" presStyleLbl="parChTrans1D2" presStyleIdx="9" presStyleCnt="25"/>
      <dgm:spPr/>
      <dgm:t>
        <a:bodyPr/>
        <a:lstStyle/>
        <a:p>
          <a:endParaRPr lang="zh-CN" altLang="en-US"/>
        </a:p>
      </dgm:t>
    </dgm:pt>
    <dgm:pt modelId="{5D44E9D3-BBCB-4144-9CDD-59CD69A73982}" type="pres">
      <dgm:prSet presAssocID="{888EDC80-5F84-416B-8430-EFD87C3D1F13}" presName="childText" presStyleLbl="bgAcc1" presStyleIdx="9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4ED03F-7D13-4047-9162-A64E8F1A3FE1}" type="pres">
      <dgm:prSet presAssocID="{0AA7263E-5E60-42B3-9588-F5B9AD904A3F}" presName="Name13" presStyleLbl="parChTrans1D2" presStyleIdx="10" presStyleCnt="25"/>
      <dgm:spPr/>
      <dgm:t>
        <a:bodyPr/>
        <a:lstStyle/>
        <a:p>
          <a:endParaRPr lang="zh-CN" altLang="en-US"/>
        </a:p>
      </dgm:t>
    </dgm:pt>
    <dgm:pt modelId="{43FAEEDA-14EF-4EF9-93A5-B49F232D033D}" type="pres">
      <dgm:prSet presAssocID="{7380122F-2335-4C22-A6F3-6A7D5CB30039}" presName="childText" presStyleLbl="bgAcc1" presStyleIdx="10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02474-D8E8-456B-8CBD-7983917B3278}" type="pres">
      <dgm:prSet presAssocID="{E0E07677-82E9-425A-A7D5-4C462799C582}" presName="Name13" presStyleLbl="parChTrans1D2" presStyleIdx="11" presStyleCnt="25"/>
      <dgm:spPr/>
      <dgm:t>
        <a:bodyPr/>
        <a:lstStyle/>
        <a:p>
          <a:endParaRPr lang="zh-CN" altLang="en-US"/>
        </a:p>
      </dgm:t>
    </dgm:pt>
    <dgm:pt modelId="{DD55180E-08CB-49E8-89C2-BD35006E4E7C}" type="pres">
      <dgm:prSet presAssocID="{9761F45C-136A-4837-A174-F25DA8744763}" presName="childText" presStyleLbl="bgAcc1" presStyleIdx="11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95C0A-01BC-4442-939A-A420805E0653}" type="pres">
      <dgm:prSet presAssocID="{802C9819-EC8A-4968-BAC3-52E933D53BA1}" presName="Name13" presStyleLbl="parChTrans1D2" presStyleIdx="12" presStyleCnt="25"/>
      <dgm:spPr/>
      <dgm:t>
        <a:bodyPr/>
        <a:lstStyle/>
        <a:p>
          <a:endParaRPr lang="zh-CN" altLang="en-US"/>
        </a:p>
      </dgm:t>
    </dgm:pt>
    <dgm:pt modelId="{2BAE8F78-229A-4239-944F-33176E6484AB}" type="pres">
      <dgm:prSet presAssocID="{8B9BBA09-A6E9-45ED-AC34-A9D081708757}" presName="childText" presStyleLbl="bgAcc1" presStyleIdx="12" presStyleCnt="25" custScaleX="2000000" custScaleY="479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35DF3-05FA-441A-AB42-D5926B924914}" type="pres">
      <dgm:prSet presAssocID="{6B81D0FB-0AA9-480C-AB79-911A9988276A}" presName="root" presStyleCnt="0"/>
      <dgm:spPr/>
    </dgm:pt>
    <dgm:pt modelId="{8ED52077-E58F-441C-9910-F2FC14F98CAA}" type="pres">
      <dgm:prSet presAssocID="{6B81D0FB-0AA9-480C-AB79-911A9988276A}" presName="rootComposite" presStyleCnt="0"/>
      <dgm:spPr/>
    </dgm:pt>
    <dgm:pt modelId="{E46B7E01-44F1-4DE4-A610-4987252FD504}" type="pres">
      <dgm:prSet presAssocID="{6B81D0FB-0AA9-480C-AB79-911A9988276A}" presName="rootText" presStyleLbl="node1" presStyleIdx="2" presStyleCnt="3" custScaleX="2000000" custScaleY="479734" custLinFactNeighborX="3466" custLinFactNeighborY="-16844"/>
      <dgm:spPr/>
      <dgm:t>
        <a:bodyPr/>
        <a:lstStyle/>
        <a:p>
          <a:endParaRPr lang="zh-CN" altLang="en-US"/>
        </a:p>
      </dgm:t>
    </dgm:pt>
    <dgm:pt modelId="{E7D7D09E-373F-47B7-BF9A-1BD513E23B72}" type="pres">
      <dgm:prSet presAssocID="{6B81D0FB-0AA9-480C-AB79-911A9988276A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22F617A0-0774-498F-B957-446160A63CCD}" type="pres">
      <dgm:prSet presAssocID="{6B81D0FB-0AA9-480C-AB79-911A9988276A}" presName="childShape" presStyleCnt="0"/>
      <dgm:spPr/>
    </dgm:pt>
    <dgm:pt modelId="{F8384305-B85B-4209-ADDC-C3BD10497E47}" type="pres">
      <dgm:prSet presAssocID="{A113E35C-F2B0-4C54-9E3D-D4A60E16D7CF}" presName="Name13" presStyleLbl="parChTrans1D2" presStyleIdx="13" presStyleCnt="25"/>
      <dgm:spPr/>
      <dgm:t>
        <a:bodyPr/>
        <a:lstStyle/>
        <a:p>
          <a:endParaRPr lang="zh-CN" altLang="en-US"/>
        </a:p>
      </dgm:t>
    </dgm:pt>
    <dgm:pt modelId="{7D54809B-62A5-43DD-A2B5-19BE1CE019CF}" type="pres">
      <dgm:prSet presAssocID="{2C929257-7A16-490F-B39E-FFE47C268E97}" presName="childText" presStyleLbl="bgAcc1" presStyleIdx="13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893C6-1EE3-4DCE-85AF-9B3A834E7452}" type="pres">
      <dgm:prSet presAssocID="{9306B0CE-F28A-4C5B-84DA-7CD8B27F5E6C}" presName="Name13" presStyleLbl="parChTrans1D2" presStyleIdx="14" presStyleCnt="25"/>
      <dgm:spPr/>
      <dgm:t>
        <a:bodyPr/>
        <a:lstStyle/>
        <a:p>
          <a:endParaRPr lang="zh-CN" altLang="en-US"/>
        </a:p>
      </dgm:t>
    </dgm:pt>
    <dgm:pt modelId="{13D62067-7F1F-48F0-8ECD-EBF4C54E4A12}" type="pres">
      <dgm:prSet presAssocID="{43629621-F9FD-4329-90E7-8BA0C3087E21}" presName="childText" presStyleLbl="bgAcc1" presStyleIdx="14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A8D7C-CACA-4563-9BFF-06F357A55F8E}" type="pres">
      <dgm:prSet presAssocID="{D769DDCD-DEE4-4E72-A44E-FC7FD94FB1C6}" presName="Name13" presStyleLbl="parChTrans1D2" presStyleIdx="15" presStyleCnt="25"/>
      <dgm:spPr/>
      <dgm:t>
        <a:bodyPr/>
        <a:lstStyle/>
        <a:p>
          <a:endParaRPr lang="zh-CN" altLang="en-US"/>
        </a:p>
      </dgm:t>
    </dgm:pt>
    <dgm:pt modelId="{02344161-CE61-4B32-8CD8-19052B482516}" type="pres">
      <dgm:prSet presAssocID="{7AD7601D-0F68-4916-A2E2-F6B83480E1F9}" presName="childText" presStyleLbl="bgAcc1" presStyleIdx="15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20563-DE14-4741-94CA-06C89DD1A1DB}" type="pres">
      <dgm:prSet presAssocID="{BACACAAC-215D-4418-9B5E-552F5E14DB58}" presName="Name13" presStyleLbl="parChTrans1D2" presStyleIdx="16" presStyleCnt="25"/>
      <dgm:spPr/>
      <dgm:t>
        <a:bodyPr/>
        <a:lstStyle/>
        <a:p>
          <a:endParaRPr lang="zh-CN" altLang="en-US"/>
        </a:p>
      </dgm:t>
    </dgm:pt>
    <dgm:pt modelId="{EF52E3F9-2C25-4D79-93AF-9F0A7B041C08}" type="pres">
      <dgm:prSet presAssocID="{7D918F1F-FE73-4C22-BA64-0D5D8DB6AE41}" presName="childText" presStyleLbl="bgAcc1" presStyleIdx="16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FFD2E-3F8A-45D0-ABCC-CF6309AB6A54}" type="pres">
      <dgm:prSet presAssocID="{06309973-E332-4AC4-AE4F-B4529523F867}" presName="Name13" presStyleLbl="parChTrans1D2" presStyleIdx="17" presStyleCnt="25"/>
      <dgm:spPr/>
      <dgm:t>
        <a:bodyPr/>
        <a:lstStyle/>
        <a:p>
          <a:endParaRPr lang="zh-CN" altLang="en-US"/>
        </a:p>
      </dgm:t>
    </dgm:pt>
    <dgm:pt modelId="{420F4B75-C691-4AE1-A71E-E0A8D5F94F64}" type="pres">
      <dgm:prSet presAssocID="{67067DF6-D611-4A13-9471-1F3AC32EF3E9}" presName="childText" presStyleLbl="bgAcc1" presStyleIdx="17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75F86-5499-484B-8A6D-AD05A8E281BC}" type="pres">
      <dgm:prSet presAssocID="{2742F7C3-4D15-49D5-8E2F-24DAA31D2582}" presName="Name13" presStyleLbl="parChTrans1D2" presStyleIdx="18" presStyleCnt="25"/>
      <dgm:spPr/>
      <dgm:t>
        <a:bodyPr/>
        <a:lstStyle/>
        <a:p>
          <a:endParaRPr lang="zh-CN" altLang="en-US"/>
        </a:p>
      </dgm:t>
    </dgm:pt>
    <dgm:pt modelId="{D6948EE5-6297-4B2C-9488-F648BDA3BEE9}" type="pres">
      <dgm:prSet presAssocID="{D7AD6EDD-1EB6-4377-82BC-B9A8BD0B9613}" presName="childText" presStyleLbl="bgAcc1" presStyleIdx="18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FD41D-B5F4-467B-866F-90FC4158E1AA}" type="pres">
      <dgm:prSet presAssocID="{A7787AE0-8872-4052-A948-2493E23331F3}" presName="Name13" presStyleLbl="parChTrans1D2" presStyleIdx="19" presStyleCnt="25"/>
      <dgm:spPr/>
      <dgm:t>
        <a:bodyPr/>
        <a:lstStyle/>
        <a:p>
          <a:endParaRPr lang="zh-CN" altLang="en-US"/>
        </a:p>
      </dgm:t>
    </dgm:pt>
    <dgm:pt modelId="{0E479E50-8708-4E34-8896-84C2AC4C8B7F}" type="pres">
      <dgm:prSet presAssocID="{1B3A5428-9955-4A70-8C8C-F1C877E2724F}" presName="childText" presStyleLbl="bgAcc1" presStyleIdx="19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A56A1-EDFC-48BD-AA3F-6D1C7EEBC4F9}" type="pres">
      <dgm:prSet presAssocID="{CB52C4C9-18E3-4761-814C-4A2932F894F4}" presName="Name13" presStyleLbl="parChTrans1D2" presStyleIdx="20" presStyleCnt="25"/>
      <dgm:spPr/>
      <dgm:t>
        <a:bodyPr/>
        <a:lstStyle/>
        <a:p>
          <a:endParaRPr lang="zh-CN" altLang="en-US"/>
        </a:p>
      </dgm:t>
    </dgm:pt>
    <dgm:pt modelId="{DBADD4B4-9A28-491D-8A71-ACDA70EB4474}" type="pres">
      <dgm:prSet presAssocID="{7774E6C9-1EFF-4B32-A746-81E52ED722C9}" presName="childText" presStyleLbl="bgAcc1" presStyleIdx="20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440C6-7A35-46E3-9900-1A10B7C94F9D}" type="pres">
      <dgm:prSet presAssocID="{963D8390-D0DB-4713-8C11-1C44D79DC15C}" presName="Name13" presStyleLbl="parChTrans1D2" presStyleIdx="21" presStyleCnt="25"/>
      <dgm:spPr/>
      <dgm:t>
        <a:bodyPr/>
        <a:lstStyle/>
        <a:p>
          <a:endParaRPr lang="zh-CN" altLang="en-US"/>
        </a:p>
      </dgm:t>
    </dgm:pt>
    <dgm:pt modelId="{125F2912-86A6-498A-A339-C72960AFEED4}" type="pres">
      <dgm:prSet presAssocID="{75546F72-E00D-4148-A27F-27C6F7CFC66A}" presName="childText" presStyleLbl="bgAcc1" presStyleIdx="21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7F1F2B-C08A-4436-8E21-F25C639BB0CF}" type="pres">
      <dgm:prSet presAssocID="{0011CE8D-830F-46FF-9EA5-A6BBB03B6D93}" presName="Name13" presStyleLbl="parChTrans1D2" presStyleIdx="22" presStyleCnt="25"/>
      <dgm:spPr/>
      <dgm:t>
        <a:bodyPr/>
        <a:lstStyle/>
        <a:p>
          <a:endParaRPr lang="zh-CN" altLang="en-US"/>
        </a:p>
      </dgm:t>
    </dgm:pt>
    <dgm:pt modelId="{12237A6E-191E-4379-B2D0-D3484EAE5069}" type="pres">
      <dgm:prSet presAssocID="{485C6348-F2B5-44B5-8397-42EC5408F78E}" presName="childText" presStyleLbl="bgAcc1" presStyleIdx="22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458F2F-034A-4E4D-86B5-0339FC983ED0}" type="pres">
      <dgm:prSet presAssocID="{10493B89-4631-4F38-B047-CA1DA0FC4000}" presName="Name13" presStyleLbl="parChTrans1D2" presStyleIdx="23" presStyleCnt="25"/>
      <dgm:spPr/>
      <dgm:t>
        <a:bodyPr/>
        <a:lstStyle/>
        <a:p>
          <a:endParaRPr lang="zh-CN" altLang="en-US"/>
        </a:p>
      </dgm:t>
    </dgm:pt>
    <dgm:pt modelId="{6AD7EDD9-780C-49BB-903C-4022ADA85699}" type="pres">
      <dgm:prSet presAssocID="{469FCA4C-5EA6-4F49-A101-5AFCF91652A6}" presName="childText" presStyleLbl="bgAcc1" presStyleIdx="23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0B5C1-C465-4301-AE4A-093D6108091D}" type="pres">
      <dgm:prSet presAssocID="{65C35FD1-4E04-4EE2-BF04-82FC61FEA5C7}" presName="Name13" presStyleLbl="parChTrans1D2" presStyleIdx="24" presStyleCnt="25"/>
      <dgm:spPr/>
      <dgm:t>
        <a:bodyPr/>
        <a:lstStyle/>
        <a:p>
          <a:endParaRPr lang="zh-CN" altLang="en-US"/>
        </a:p>
      </dgm:t>
    </dgm:pt>
    <dgm:pt modelId="{33F200AB-CD9D-4BBE-A38B-717A2D21C543}" type="pres">
      <dgm:prSet presAssocID="{D8957F63-26E3-4818-BC4B-8C3125008A5B}" presName="childText" presStyleLbl="bgAcc1" presStyleIdx="24" presStyleCnt="25" custScaleX="2000000" custScaleY="479734" custLinFactX="1074137" custLinFactNeighborX="1100000" custLinFactNeighborY="-3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A11772-1D10-442A-AFE0-34090BE96BE6}" srcId="{93ACC648-4AF9-466F-813C-13BE3D052C8F}" destId="{9E909D3D-BE7E-4C16-963E-2DD8781F3BC4}" srcOrd="0" destOrd="0" parTransId="{DC46F1D2-C09B-42D9-97E3-748516E2E210}" sibTransId="{AA4F4D61-A29A-4C26-80B1-A87B73121A69}"/>
    <dgm:cxn modelId="{3FD321FA-3F9E-4F8C-A70C-CBA7C653F09C}" srcId="{6B81D0FB-0AA9-480C-AB79-911A9988276A}" destId="{2C929257-7A16-490F-B39E-FFE47C268E97}" srcOrd="0" destOrd="0" parTransId="{A113E35C-F2B0-4C54-9E3D-D4A60E16D7CF}" sibTransId="{71FCB582-84A8-4F20-B5A7-F556D453DCB6}"/>
    <dgm:cxn modelId="{0B862B90-3DCE-4797-BF75-F3FBE844F3D8}" srcId="{98BF76E7-6B49-41E2-85D1-5BB341B34699}" destId="{0608AB0D-D96D-465C-ACF8-8D96569FA546}" srcOrd="1" destOrd="0" parTransId="{B80B4725-7F56-4E33-AB3C-B247E8B59981}" sibTransId="{E3FA4D11-ADD0-40DD-9FDA-B391805B2B41}"/>
    <dgm:cxn modelId="{AB24291F-E17C-4CA9-9079-2C156B940F39}" srcId="{6B81D0FB-0AA9-480C-AB79-911A9988276A}" destId="{7D918F1F-FE73-4C22-BA64-0D5D8DB6AE41}" srcOrd="3" destOrd="0" parTransId="{BACACAAC-215D-4418-9B5E-552F5E14DB58}" sibTransId="{1CFF2A8E-44F2-4B40-8596-FAAE705F7FCF}"/>
    <dgm:cxn modelId="{85769493-A18E-43A3-A1BC-F27EECD5017C}" type="presOf" srcId="{2742F7C3-4D15-49D5-8E2F-24DAA31D2582}" destId="{2EF75F86-5499-484B-8A6D-AD05A8E281BC}" srcOrd="0" destOrd="0" presId="urn:microsoft.com/office/officeart/2005/8/layout/hierarchy3"/>
    <dgm:cxn modelId="{CB2B802D-8D47-44B2-A64E-3ADCCDDC0303}" srcId="{93ACC648-4AF9-466F-813C-13BE3D052C8F}" destId="{98BF76E7-6B49-41E2-85D1-5BB341B34699}" srcOrd="1" destOrd="0" parTransId="{1E1F39D2-D205-4C80-86E5-0F5328E93F05}" sibTransId="{FB84E277-D6E2-46D4-8290-04359B3E4441}"/>
    <dgm:cxn modelId="{F385DB20-FF61-4A50-83B2-E37FEC95455D}" srcId="{6B81D0FB-0AA9-480C-AB79-911A9988276A}" destId="{43629621-F9FD-4329-90E7-8BA0C3087E21}" srcOrd="1" destOrd="0" parTransId="{9306B0CE-F28A-4C5B-84DA-7CD8B27F5E6C}" sibTransId="{E05DACFF-BAA2-4668-A8DE-D672FDB81946}"/>
    <dgm:cxn modelId="{C6BBD44B-524B-47F5-9A52-665C5E2E2A99}" srcId="{98BF76E7-6B49-41E2-85D1-5BB341B34699}" destId="{A9B1263E-9B6B-4B00-A264-142C25F485B2}" srcOrd="0" destOrd="0" parTransId="{4BF08D7A-6515-44B0-8A11-0955CE078987}" sibTransId="{D47002EE-9F61-4554-B39C-C75AE8F68DF4}"/>
    <dgm:cxn modelId="{AFA5C3B2-2059-44DA-AE2F-4D3DB7F98672}" type="presOf" srcId="{B80B4725-7F56-4E33-AB3C-B247E8B59981}" destId="{EBCE4285-529B-4148-BDCF-D226EBC2C500}" srcOrd="0" destOrd="0" presId="urn:microsoft.com/office/officeart/2005/8/layout/hierarchy3"/>
    <dgm:cxn modelId="{DF27F637-69BC-41FA-A6C2-DB9B6E251129}" type="presOf" srcId="{DC8AFE25-C9CE-4422-9C71-5A3055AAC3E0}" destId="{942BF55D-DF8C-42BF-82D1-A1B372C0339F}" srcOrd="0" destOrd="0" presId="urn:microsoft.com/office/officeart/2005/8/layout/hierarchy3"/>
    <dgm:cxn modelId="{CCDBF45F-85D2-4CDA-A83C-B00218C59C77}" type="presOf" srcId="{7774E6C9-1EFF-4B32-A746-81E52ED722C9}" destId="{DBADD4B4-9A28-491D-8A71-ACDA70EB4474}" srcOrd="0" destOrd="0" presId="urn:microsoft.com/office/officeart/2005/8/layout/hierarchy3"/>
    <dgm:cxn modelId="{13F76F88-524C-4CB4-8F78-E128B4D37666}" srcId="{6B81D0FB-0AA9-480C-AB79-911A9988276A}" destId="{75546F72-E00D-4148-A27F-27C6F7CFC66A}" srcOrd="8" destOrd="0" parTransId="{963D8390-D0DB-4713-8C11-1C44D79DC15C}" sibTransId="{D577BACD-60B0-4697-B18C-599C692AE132}"/>
    <dgm:cxn modelId="{EB598188-8119-4215-8069-5942256247B7}" type="presOf" srcId="{F711BE19-2CC9-4EE0-BF0C-00A4396A6CB3}" destId="{AA9154DA-A973-4779-B908-ED24F6DD1513}" srcOrd="0" destOrd="0" presId="urn:microsoft.com/office/officeart/2005/8/layout/hierarchy3"/>
    <dgm:cxn modelId="{84106B0F-FA5E-4E80-963B-788A65A1BFD6}" type="presOf" srcId="{9E909D3D-BE7E-4C16-963E-2DD8781F3BC4}" destId="{BC7FD571-3CB4-418C-8FAF-42ACBDDC810F}" srcOrd="0" destOrd="0" presId="urn:microsoft.com/office/officeart/2005/8/layout/hierarchy3"/>
    <dgm:cxn modelId="{53973C3B-C9BC-40B1-AD65-75EA23A06184}" srcId="{98BF76E7-6B49-41E2-85D1-5BB341B34699}" destId="{9761F45C-136A-4837-A174-F25DA8744763}" srcOrd="6" destOrd="0" parTransId="{E0E07677-82E9-425A-A7D5-4C462799C582}" sibTransId="{CED0EAA6-2BF0-449F-A7A7-74CFED110F19}"/>
    <dgm:cxn modelId="{61BBB7FC-051A-4108-93B3-3DF6CEBB7E40}" type="presOf" srcId="{53601C06-49AB-4AFB-AC41-46EF175A95D3}" destId="{4A876629-13A6-439E-A72F-B0B74A9E7949}" srcOrd="0" destOrd="0" presId="urn:microsoft.com/office/officeart/2005/8/layout/hierarchy3"/>
    <dgm:cxn modelId="{94556C7F-E5C3-42DB-810E-F7D9D4B8B92B}" type="presOf" srcId="{888EDC80-5F84-416B-8430-EFD87C3D1F13}" destId="{5D44E9D3-BBCB-4144-9CDD-59CD69A73982}" srcOrd="0" destOrd="0" presId="urn:microsoft.com/office/officeart/2005/8/layout/hierarchy3"/>
    <dgm:cxn modelId="{501E6205-00CF-400F-9C4B-CDB2A7AEAAAB}" type="presOf" srcId="{A7787AE0-8872-4052-A948-2493E23331F3}" destId="{107FD41D-B5F4-467B-866F-90FC4158E1AA}" srcOrd="0" destOrd="0" presId="urn:microsoft.com/office/officeart/2005/8/layout/hierarchy3"/>
    <dgm:cxn modelId="{C71A6BF4-7B99-404E-8EA3-751E6F51BE49}" type="presOf" srcId="{E39F8BC1-BA93-4F27-BF9B-A4BEF650F373}" destId="{DE13FAFF-D3A9-47DE-B166-EF3EC138754E}" srcOrd="0" destOrd="0" presId="urn:microsoft.com/office/officeart/2005/8/layout/hierarchy3"/>
    <dgm:cxn modelId="{2C594F32-AF7C-4FC8-84F7-4AB911C21042}" srcId="{98BF76E7-6B49-41E2-85D1-5BB341B34699}" destId="{8B9BBA09-A6E9-45ED-AC34-A9D081708757}" srcOrd="7" destOrd="0" parTransId="{802C9819-EC8A-4968-BAC3-52E933D53BA1}" sibTransId="{DDDDFB1E-529E-4407-A37E-481970D33483}"/>
    <dgm:cxn modelId="{7010FCA7-53CC-4C60-B424-8A646A429964}" srcId="{9E909D3D-BE7E-4C16-963E-2DD8781F3BC4}" destId="{3E7D0B6B-FC35-4B16-AA0D-9ACF98F94664}" srcOrd="0" destOrd="0" parTransId="{9E80DF88-0554-4D23-985B-621440A20605}" sibTransId="{E79EDB1D-1E84-4D1B-BBEF-6188B112013F}"/>
    <dgm:cxn modelId="{506349B3-A9AD-4858-ACBA-656F8026247D}" type="presOf" srcId="{67067DF6-D611-4A13-9471-1F3AC32EF3E9}" destId="{420F4B75-C691-4AE1-A71E-E0A8D5F94F64}" srcOrd="0" destOrd="0" presId="urn:microsoft.com/office/officeart/2005/8/layout/hierarchy3"/>
    <dgm:cxn modelId="{40056B3A-1B82-415A-98E6-73C02252E511}" type="presOf" srcId="{C02000E7-3F0F-4318-9C21-836A606F3ECF}" destId="{B492A4A3-22B0-463E-982D-7BEDEFEE577B}" srcOrd="0" destOrd="0" presId="urn:microsoft.com/office/officeart/2005/8/layout/hierarchy3"/>
    <dgm:cxn modelId="{6CAD79F1-5990-4350-BD84-7EB9EBA0242E}" type="presOf" srcId="{6B81D0FB-0AA9-480C-AB79-911A9988276A}" destId="{E7D7D09E-373F-47B7-BF9A-1BD513E23B72}" srcOrd="1" destOrd="0" presId="urn:microsoft.com/office/officeart/2005/8/layout/hierarchy3"/>
    <dgm:cxn modelId="{00A45BD1-9601-43BB-B1DB-40D203B3BFF7}" type="presOf" srcId="{E2E07399-D883-444E-8704-A61102392F56}" destId="{7B9718BF-28D8-48B8-85E7-2BE8533969B2}" srcOrd="0" destOrd="0" presId="urn:microsoft.com/office/officeart/2005/8/layout/hierarchy3"/>
    <dgm:cxn modelId="{EE6D34E2-774C-4F73-A5A8-7FF169CA8737}" type="presOf" srcId="{D8957F63-26E3-4818-BC4B-8C3125008A5B}" destId="{33F200AB-CD9D-4BBE-A38B-717A2D21C543}" srcOrd="0" destOrd="0" presId="urn:microsoft.com/office/officeart/2005/8/layout/hierarchy3"/>
    <dgm:cxn modelId="{9EFFC312-86F4-4164-A29D-FE92B347B001}" srcId="{9E909D3D-BE7E-4C16-963E-2DD8781F3BC4}" destId="{3B9EB3A1-6301-42EF-8E9E-E00841669763}" srcOrd="1" destOrd="0" parTransId="{CDA4401A-F7D3-46E1-B5E1-64A8BEA86519}" sibTransId="{A2C0E9D8-7024-439D-84FE-1EB92C31E101}"/>
    <dgm:cxn modelId="{5AE698CC-67F0-4B5C-BC98-48B6E6780774}" type="presOf" srcId="{98BF76E7-6B49-41E2-85D1-5BB341B34699}" destId="{B25388D2-C912-4C25-AA9F-ED7EF0BB4FEB}" srcOrd="0" destOrd="0" presId="urn:microsoft.com/office/officeart/2005/8/layout/hierarchy3"/>
    <dgm:cxn modelId="{17401F98-67EA-46DB-A1AC-088A2F944103}" type="presOf" srcId="{9E909D3D-BE7E-4C16-963E-2DD8781F3BC4}" destId="{4C00D83F-41A1-41FE-BC85-488DA77A1855}" srcOrd="1" destOrd="0" presId="urn:microsoft.com/office/officeart/2005/8/layout/hierarchy3"/>
    <dgm:cxn modelId="{6F42C6B6-4A5F-4EA0-B7CA-80D3BF70D588}" type="presOf" srcId="{93ACC648-4AF9-466F-813C-13BE3D052C8F}" destId="{4069D41C-3620-475A-906F-AFBA7499AFE4}" srcOrd="0" destOrd="0" presId="urn:microsoft.com/office/officeart/2005/8/layout/hierarchy3"/>
    <dgm:cxn modelId="{ED0F1401-1826-4DB3-A56C-9431E156F43A}" type="presOf" srcId="{8B9BBA09-A6E9-45ED-AC34-A9D081708757}" destId="{2BAE8F78-229A-4239-944F-33176E6484AB}" srcOrd="0" destOrd="0" presId="urn:microsoft.com/office/officeart/2005/8/layout/hierarchy3"/>
    <dgm:cxn modelId="{6C1F1FCD-B23F-4488-8E4F-F4083D295033}" type="presOf" srcId="{7380122F-2335-4C22-A6F3-6A7D5CB30039}" destId="{43FAEEDA-14EF-4EF9-93A5-B49F232D033D}" srcOrd="0" destOrd="0" presId="urn:microsoft.com/office/officeart/2005/8/layout/hierarchy3"/>
    <dgm:cxn modelId="{2355A2D7-3CB4-4BD7-AC4C-023A6CA7F17D}" type="presOf" srcId="{65C35FD1-4E04-4EE2-BF04-82FC61FEA5C7}" destId="{7EA0B5C1-C465-4301-AE4A-093D6108091D}" srcOrd="0" destOrd="0" presId="urn:microsoft.com/office/officeart/2005/8/layout/hierarchy3"/>
    <dgm:cxn modelId="{EC48EBE2-40B3-479F-960A-4015DD558D20}" type="presOf" srcId="{9306B0CE-F28A-4C5B-84DA-7CD8B27F5E6C}" destId="{4CA893C6-1EE3-4DCE-85AF-9B3A834E7452}" srcOrd="0" destOrd="0" presId="urn:microsoft.com/office/officeart/2005/8/layout/hierarchy3"/>
    <dgm:cxn modelId="{4D77B147-DC9A-43D7-A95A-2F071B9282CD}" type="presOf" srcId="{D7AD6EDD-1EB6-4377-82BC-B9A8BD0B9613}" destId="{D6948EE5-6297-4B2C-9488-F648BDA3BEE9}" srcOrd="0" destOrd="0" presId="urn:microsoft.com/office/officeart/2005/8/layout/hierarchy3"/>
    <dgm:cxn modelId="{5FEF9E57-3578-43A3-9D81-D55E603C89B1}" srcId="{6B81D0FB-0AA9-480C-AB79-911A9988276A}" destId="{485C6348-F2B5-44B5-8397-42EC5408F78E}" srcOrd="9" destOrd="0" parTransId="{0011CE8D-830F-46FF-9EA5-A6BBB03B6D93}" sibTransId="{8B33C988-A162-4FE4-B020-817B1F10D6BC}"/>
    <dgm:cxn modelId="{20031BC1-3FFD-4127-B4F8-C3293CBA06FD}" type="presOf" srcId="{43629621-F9FD-4329-90E7-8BA0C3087E21}" destId="{13D62067-7F1F-48F0-8ECD-EBF4C54E4A12}" srcOrd="0" destOrd="0" presId="urn:microsoft.com/office/officeart/2005/8/layout/hierarchy3"/>
    <dgm:cxn modelId="{0EFB6047-3B43-496B-A4A4-750B5D371FB2}" type="presOf" srcId="{0AA7263E-5E60-42B3-9588-F5B9AD904A3F}" destId="{434ED03F-7D13-4047-9162-A64E8F1A3FE1}" srcOrd="0" destOrd="0" presId="urn:microsoft.com/office/officeart/2005/8/layout/hierarchy3"/>
    <dgm:cxn modelId="{E4D546FE-A0A8-40AE-800D-16407DB6F30A}" type="presOf" srcId="{06309973-E332-4AC4-AE4F-B4529523F867}" destId="{BAEFFD2E-3F8A-45D0-ABCC-CF6309AB6A54}" srcOrd="0" destOrd="0" presId="urn:microsoft.com/office/officeart/2005/8/layout/hierarchy3"/>
    <dgm:cxn modelId="{02D87342-32A6-4708-B21B-FB03B13F3DD8}" srcId="{98BF76E7-6B49-41E2-85D1-5BB341B34699}" destId="{CF0ED93C-6772-4C26-A5E6-D46E20965CCA}" srcOrd="2" destOrd="0" parTransId="{E39F8BC1-BA93-4F27-BF9B-A4BEF650F373}" sibTransId="{A9F6A97E-A9D0-4405-B818-4C0A3AE4D0CF}"/>
    <dgm:cxn modelId="{4A81FA2C-3DA6-4F53-BA3D-32A2CB23A943}" type="presOf" srcId="{8B2E7798-6A10-49D3-9231-B99A1975AD1F}" destId="{4860F618-BBCE-4C41-99C7-82B0A448A32E}" srcOrd="0" destOrd="0" presId="urn:microsoft.com/office/officeart/2005/8/layout/hierarchy3"/>
    <dgm:cxn modelId="{44A42682-4B0B-4C7F-8FEB-637E4B874627}" type="presOf" srcId="{3B9EB3A1-6301-42EF-8E9E-E00841669763}" destId="{89048668-75B8-4814-A9DF-8386966F4863}" srcOrd="0" destOrd="0" presId="urn:microsoft.com/office/officeart/2005/8/layout/hierarchy3"/>
    <dgm:cxn modelId="{1801AFE4-8B0D-4FCB-9AAC-8AF7ADB26C71}" type="presOf" srcId="{CF0ED93C-6772-4C26-A5E6-D46E20965CCA}" destId="{2AC88CCD-9134-4C21-80C3-DE4DAEB704E1}" srcOrd="0" destOrd="0" presId="urn:microsoft.com/office/officeart/2005/8/layout/hierarchy3"/>
    <dgm:cxn modelId="{5A8E18AF-0ED0-40B1-9BD2-39E38EC8630B}" srcId="{6B81D0FB-0AA9-480C-AB79-911A9988276A}" destId="{7774E6C9-1EFF-4B32-A746-81E52ED722C9}" srcOrd="7" destOrd="0" parTransId="{CB52C4C9-18E3-4761-814C-4A2932F894F4}" sibTransId="{20DDDA5E-B3AB-428A-B81F-DD2C7960A7F8}"/>
    <dgm:cxn modelId="{F3970A85-E1C5-4119-ACA9-FAFB32A14F8D}" srcId="{6B81D0FB-0AA9-480C-AB79-911A9988276A}" destId="{D8957F63-26E3-4818-BC4B-8C3125008A5B}" srcOrd="11" destOrd="0" parTransId="{65C35FD1-4E04-4EE2-BF04-82FC61FEA5C7}" sibTransId="{E86F519C-B7F1-4BD9-832A-FBD05850C118}"/>
    <dgm:cxn modelId="{D70CB62F-CDB6-4E7F-BFDF-9439E2C5BD88}" type="presOf" srcId="{E0E07677-82E9-425A-A7D5-4C462799C582}" destId="{02502474-D8E8-456B-8CBD-7983917B3278}" srcOrd="0" destOrd="0" presId="urn:microsoft.com/office/officeart/2005/8/layout/hierarchy3"/>
    <dgm:cxn modelId="{35B9E280-A492-44AE-AD08-4E36B42188AF}" type="presOf" srcId="{963D8390-D0DB-4713-8C11-1C44D79DC15C}" destId="{82A440C6-7A35-46E3-9900-1A10B7C94F9D}" srcOrd="0" destOrd="0" presId="urn:microsoft.com/office/officeart/2005/8/layout/hierarchy3"/>
    <dgm:cxn modelId="{40A1EAD1-1219-4B50-BB2C-1FE56896F4C9}" srcId="{98BF76E7-6B49-41E2-85D1-5BB341B34699}" destId="{7380122F-2335-4C22-A6F3-6A7D5CB30039}" srcOrd="5" destOrd="0" parTransId="{0AA7263E-5E60-42B3-9588-F5B9AD904A3F}" sibTransId="{C733B85C-D068-439E-B528-ED95C0BDA3F0}"/>
    <dgm:cxn modelId="{54F3AAD4-23A8-4F9B-905F-01C46D6F907C}" srcId="{6B81D0FB-0AA9-480C-AB79-911A9988276A}" destId="{1B3A5428-9955-4A70-8C8C-F1C877E2724F}" srcOrd="6" destOrd="0" parTransId="{A7787AE0-8872-4052-A948-2493E23331F3}" sibTransId="{C89F172D-9A93-4ED9-BDBD-61F7930BFD60}"/>
    <dgm:cxn modelId="{3A35060E-A0D6-41A8-BD24-759509379D7D}" srcId="{6B81D0FB-0AA9-480C-AB79-911A9988276A}" destId="{7AD7601D-0F68-4916-A2E2-F6B83480E1F9}" srcOrd="2" destOrd="0" parTransId="{D769DDCD-DEE4-4E72-A44E-FC7FD94FB1C6}" sibTransId="{0362A44E-1B5B-4527-99CC-93BE75258F0C}"/>
    <dgm:cxn modelId="{D015EC62-7B9F-4F12-A6A2-B394C365311E}" srcId="{93ACC648-4AF9-466F-813C-13BE3D052C8F}" destId="{6B81D0FB-0AA9-480C-AB79-911A9988276A}" srcOrd="2" destOrd="0" parTransId="{4A16D0EB-9DF6-4E40-8784-8B2FB27CA42E}" sibTransId="{FB55B135-8D8B-4E05-88B9-3E7C56FF8F88}"/>
    <dgm:cxn modelId="{0A3A3882-789A-43C4-90E6-4C718C4F39F2}" type="presOf" srcId="{BACACAAC-215D-4418-9B5E-552F5E14DB58}" destId="{9B320563-DE14-4741-94CA-06C89DD1A1DB}" srcOrd="0" destOrd="0" presId="urn:microsoft.com/office/officeart/2005/8/layout/hierarchy3"/>
    <dgm:cxn modelId="{3976FD3E-7C21-4193-A29B-43A32C86AB8C}" type="presOf" srcId="{98BF76E7-6B49-41E2-85D1-5BB341B34699}" destId="{238951AF-6A17-4C7A-9D64-CE2F899F775B}" srcOrd="1" destOrd="0" presId="urn:microsoft.com/office/officeart/2005/8/layout/hierarchy3"/>
    <dgm:cxn modelId="{C69C4109-ACE5-4A97-838D-1129C845C2EA}" type="presOf" srcId="{FA105CE7-C6F0-4C6C-A39F-64A62C08DAC8}" destId="{ACE3F47B-0353-40FE-9387-1314284ED2EB}" srcOrd="0" destOrd="0" presId="urn:microsoft.com/office/officeart/2005/8/layout/hierarchy3"/>
    <dgm:cxn modelId="{B5441E7F-57C1-4189-A1FE-90C80A5F7906}" type="presOf" srcId="{75546F72-E00D-4148-A27F-27C6F7CFC66A}" destId="{125F2912-86A6-498A-A339-C72960AFEED4}" srcOrd="0" destOrd="0" presId="urn:microsoft.com/office/officeart/2005/8/layout/hierarchy3"/>
    <dgm:cxn modelId="{8C21DD6B-D88C-4415-8C86-53363D72A422}" type="presOf" srcId="{802C9819-EC8A-4968-BAC3-52E933D53BA1}" destId="{24C95C0A-01BC-4442-939A-A420805E0653}" srcOrd="0" destOrd="0" presId="urn:microsoft.com/office/officeart/2005/8/layout/hierarchy3"/>
    <dgm:cxn modelId="{E4BE697B-28DC-4F61-8B32-DB91A9D9B804}" type="presOf" srcId="{1B3A5428-9955-4A70-8C8C-F1C877E2724F}" destId="{0E479E50-8708-4E34-8896-84C2AC4C8B7F}" srcOrd="0" destOrd="0" presId="urn:microsoft.com/office/officeart/2005/8/layout/hierarchy3"/>
    <dgm:cxn modelId="{8ECFB717-A858-41B6-B48E-67CD022A0ADB}" type="presOf" srcId="{485C6348-F2B5-44B5-8397-42EC5408F78E}" destId="{12237A6E-191E-4379-B2D0-D3484EAE5069}" srcOrd="0" destOrd="0" presId="urn:microsoft.com/office/officeart/2005/8/layout/hierarchy3"/>
    <dgm:cxn modelId="{EE1FB000-8EB5-4B82-ABFB-44ED3C8B0B42}" type="presOf" srcId="{7D918F1F-FE73-4C22-BA64-0D5D8DB6AE41}" destId="{EF52E3F9-2C25-4D79-93AF-9F0A7B041C08}" srcOrd="0" destOrd="0" presId="urn:microsoft.com/office/officeart/2005/8/layout/hierarchy3"/>
    <dgm:cxn modelId="{81FB0F17-0181-4AAB-95C8-429A570747A6}" type="presOf" srcId="{0608AB0D-D96D-465C-ACF8-8D96569FA546}" destId="{0616C7D5-33BD-4989-A1E6-B68C14B4726F}" srcOrd="0" destOrd="0" presId="urn:microsoft.com/office/officeart/2005/8/layout/hierarchy3"/>
    <dgm:cxn modelId="{FAC6F1E8-075A-44BC-BF4E-3E0C629A0D82}" srcId="{98BF76E7-6B49-41E2-85D1-5BB341B34699}" destId="{FA105CE7-C6F0-4C6C-A39F-64A62C08DAC8}" srcOrd="3" destOrd="0" parTransId="{53601C06-49AB-4AFB-AC41-46EF175A95D3}" sibTransId="{86AD928D-4BFF-4FE7-A697-43B91C24CB74}"/>
    <dgm:cxn modelId="{2BD71361-D3BC-423C-86E7-4357F1D4B6EF}" type="presOf" srcId="{10493B89-4631-4F38-B047-CA1DA0FC4000}" destId="{46458F2F-034A-4E4D-86B5-0339FC983ED0}" srcOrd="0" destOrd="0" presId="urn:microsoft.com/office/officeart/2005/8/layout/hierarchy3"/>
    <dgm:cxn modelId="{FED8D2FA-AE57-475C-A9FA-FAF439A2FC24}" type="presOf" srcId="{6B81D0FB-0AA9-480C-AB79-911A9988276A}" destId="{E46B7E01-44F1-4DE4-A610-4987252FD504}" srcOrd="0" destOrd="0" presId="urn:microsoft.com/office/officeart/2005/8/layout/hierarchy3"/>
    <dgm:cxn modelId="{3D9B50A0-3224-4379-BC08-AFC29ADDBCB0}" type="presOf" srcId="{9E80DF88-0554-4D23-985B-621440A20605}" destId="{F79FAA64-A1F6-4DE8-8F68-283CA3572762}" srcOrd="0" destOrd="0" presId="urn:microsoft.com/office/officeart/2005/8/layout/hierarchy3"/>
    <dgm:cxn modelId="{2BD77F75-0466-42F7-8A72-69CEC56BB56A}" srcId="{6B81D0FB-0AA9-480C-AB79-911A9988276A}" destId="{D7AD6EDD-1EB6-4377-82BC-B9A8BD0B9613}" srcOrd="5" destOrd="0" parTransId="{2742F7C3-4D15-49D5-8E2F-24DAA31D2582}" sibTransId="{E718E18C-029C-4E15-AB85-B93209825AA5}"/>
    <dgm:cxn modelId="{3B9611B1-79C6-4EC3-99B5-E2A4C6A10A31}" type="presOf" srcId="{0011CE8D-830F-46FF-9EA5-A6BBB03B6D93}" destId="{987F1F2B-C08A-4436-8E21-F25C639BB0CF}" srcOrd="0" destOrd="0" presId="urn:microsoft.com/office/officeart/2005/8/layout/hierarchy3"/>
    <dgm:cxn modelId="{11111C10-C84E-40D9-9EE4-073E75FC6B4B}" srcId="{6B81D0FB-0AA9-480C-AB79-911A9988276A}" destId="{469FCA4C-5EA6-4F49-A101-5AFCF91652A6}" srcOrd="10" destOrd="0" parTransId="{10493B89-4631-4F38-B047-CA1DA0FC4000}" sibTransId="{742D5F9E-4385-4F48-A3D9-E188150C93F4}"/>
    <dgm:cxn modelId="{54B8B221-0BC7-4FFA-89F0-B300223F2309}" type="presOf" srcId="{CDA4401A-F7D3-46E1-B5E1-64A8BEA86519}" destId="{4127521F-8380-4BD2-9760-D6C13D2D3AD7}" srcOrd="0" destOrd="0" presId="urn:microsoft.com/office/officeart/2005/8/layout/hierarchy3"/>
    <dgm:cxn modelId="{5F746F66-DD26-406E-9827-40F3E8238FFD}" type="presOf" srcId="{C2CD9BA0-B271-4E6E-B073-9A1D9DCD3B26}" destId="{D049E0A1-8469-46F0-9BFA-25B1AAF4B014}" srcOrd="0" destOrd="0" presId="urn:microsoft.com/office/officeart/2005/8/layout/hierarchy3"/>
    <dgm:cxn modelId="{41F48919-70A4-4E69-AF15-421C42735F3C}" type="presOf" srcId="{A113E35C-F2B0-4C54-9E3D-D4A60E16D7CF}" destId="{F8384305-B85B-4209-ADDC-C3BD10497E47}" srcOrd="0" destOrd="0" presId="urn:microsoft.com/office/officeart/2005/8/layout/hierarchy3"/>
    <dgm:cxn modelId="{745B2621-B657-4CBD-A751-6F5F1E290A9D}" srcId="{6B81D0FB-0AA9-480C-AB79-911A9988276A}" destId="{67067DF6-D611-4A13-9471-1F3AC32EF3E9}" srcOrd="4" destOrd="0" parTransId="{06309973-E332-4AC4-AE4F-B4529523F867}" sibTransId="{60909A5A-FB09-4499-88B1-8BAADDE8AE3D}"/>
    <dgm:cxn modelId="{4211E943-68CC-4AC1-9F83-F91A938165F2}" srcId="{98BF76E7-6B49-41E2-85D1-5BB341B34699}" destId="{888EDC80-5F84-416B-8430-EFD87C3D1F13}" srcOrd="4" destOrd="0" parTransId="{0ECA3816-225F-4F09-997C-3457EE9DD61B}" sibTransId="{CA2CF95A-1CE4-4F65-85E2-F5CF80A9EACA}"/>
    <dgm:cxn modelId="{E0DC0E42-0484-40EA-A86D-FCDE6D711F70}" type="presOf" srcId="{3E7D0B6B-FC35-4B16-AA0D-9ACF98F94664}" destId="{A14ECC2E-9D7E-48CF-B60A-19CD78B86FFD}" srcOrd="0" destOrd="0" presId="urn:microsoft.com/office/officeart/2005/8/layout/hierarchy3"/>
    <dgm:cxn modelId="{50EA52B8-487B-4233-AE0D-1E508B1DE630}" type="presOf" srcId="{2C929257-7A16-490F-B39E-FFE47C268E97}" destId="{7D54809B-62A5-43DD-A2B5-19BE1CE019CF}" srcOrd="0" destOrd="0" presId="urn:microsoft.com/office/officeart/2005/8/layout/hierarchy3"/>
    <dgm:cxn modelId="{F3254E86-D15F-4634-ABF7-F17DC9806F00}" type="presOf" srcId="{9761F45C-136A-4837-A174-F25DA8744763}" destId="{DD55180E-08CB-49E8-89C2-BD35006E4E7C}" srcOrd="0" destOrd="0" presId="urn:microsoft.com/office/officeart/2005/8/layout/hierarchy3"/>
    <dgm:cxn modelId="{32C5048F-F280-4FE6-917D-ED356F48BA46}" type="presOf" srcId="{CB52C4C9-18E3-4761-814C-4A2932F894F4}" destId="{E76A56A1-EDFC-48BD-AA3F-6D1C7EEBC4F9}" srcOrd="0" destOrd="0" presId="urn:microsoft.com/office/officeart/2005/8/layout/hierarchy3"/>
    <dgm:cxn modelId="{1B87F996-F6D6-48CD-BED9-A1808C9E59F6}" type="presOf" srcId="{0ECA3816-225F-4F09-997C-3457EE9DD61B}" destId="{DCAFF185-01CC-43C8-A6A1-560A7A955ED4}" srcOrd="0" destOrd="0" presId="urn:microsoft.com/office/officeart/2005/8/layout/hierarchy3"/>
    <dgm:cxn modelId="{5CD6F203-EA0C-42AB-99A9-9DC5E1E76535}" type="presOf" srcId="{D769DDCD-DEE4-4E72-A44E-FC7FD94FB1C6}" destId="{329A8D7C-CACA-4563-9BFF-06F357A55F8E}" srcOrd="0" destOrd="0" presId="urn:microsoft.com/office/officeart/2005/8/layout/hierarchy3"/>
    <dgm:cxn modelId="{39A4AF62-14E6-407B-87D7-3CEA3BA769F9}" srcId="{9E909D3D-BE7E-4C16-963E-2DD8781F3BC4}" destId="{C2CD9BA0-B271-4E6E-B073-9A1D9DCD3B26}" srcOrd="3" destOrd="0" parTransId="{DC8AFE25-C9CE-4422-9C71-5A3055AAC3E0}" sibTransId="{39517348-1204-464B-921E-4D7EB517C6C8}"/>
    <dgm:cxn modelId="{C74C672C-E720-4006-9B5B-B2FD0D5C6923}" type="presOf" srcId="{469FCA4C-5EA6-4F49-A101-5AFCF91652A6}" destId="{6AD7EDD9-780C-49BB-903C-4022ADA85699}" srcOrd="0" destOrd="0" presId="urn:microsoft.com/office/officeart/2005/8/layout/hierarchy3"/>
    <dgm:cxn modelId="{12CAC048-3C98-4AE6-9002-2B55049EF6D3}" type="presOf" srcId="{4BF08D7A-6515-44B0-8A11-0955CE078987}" destId="{7DF0F8A5-D202-40E4-9548-210B40A9A374}" srcOrd="0" destOrd="0" presId="urn:microsoft.com/office/officeart/2005/8/layout/hierarchy3"/>
    <dgm:cxn modelId="{0B7659BC-FE11-4374-8978-668ED4283F56}" type="presOf" srcId="{A9B1263E-9B6B-4B00-A264-142C25F485B2}" destId="{3CBB95C1-FF26-4176-9E14-DD9DAA91B1B0}" srcOrd="0" destOrd="0" presId="urn:microsoft.com/office/officeart/2005/8/layout/hierarchy3"/>
    <dgm:cxn modelId="{B228D874-E6C0-4C98-B0A9-3B8DCDAE27D2}" srcId="{9E909D3D-BE7E-4C16-963E-2DD8781F3BC4}" destId="{C02000E7-3F0F-4318-9C21-836A606F3ECF}" srcOrd="2" destOrd="0" parTransId="{F711BE19-2CC9-4EE0-BF0C-00A4396A6CB3}" sibTransId="{48587B9F-22A3-4E6E-99AD-1FF2A659664F}"/>
    <dgm:cxn modelId="{35EB75DA-A51B-40C1-9ABB-41241AB4E392}" type="presOf" srcId="{7AD7601D-0F68-4916-A2E2-F6B83480E1F9}" destId="{02344161-CE61-4B32-8CD8-19052B482516}" srcOrd="0" destOrd="0" presId="urn:microsoft.com/office/officeart/2005/8/layout/hierarchy3"/>
    <dgm:cxn modelId="{045B44CF-E1B7-4603-A0A1-3B926BA02CA0}" srcId="{9E909D3D-BE7E-4C16-963E-2DD8781F3BC4}" destId="{E2E07399-D883-444E-8704-A61102392F56}" srcOrd="4" destOrd="0" parTransId="{8B2E7798-6A10-49D3-9231-B99A1975AD1F}" sibTransId="{162FC512-141A-467B-8907-66F18C62D04E}"/>
    <dgm:cxn modelId="{D3C4ABD3-16CC-42F9-8015-41A8A298C7C1}" type="presParOf" srcId="{4069D41C-3620-475A-906F-AFBA7499AFE4}" destId="{2AEF1390-26BF-4FA0-B493-2383FED87152}" srcOrd="0" destOrd="0" presId="urn:microsoft.com/office/officeart/2005/8/layout/hierarchy3"/>
    <dgm:cxn modelId="{5FBB424D-FABD-4829-B2F0-1B6AB4E60CE3}" type="presParOf" srcId="{2AEF1390-26BF-4FA0-B493-2383FED87152}" destId="{D4AA1897-9B69-4162-8955-1474BF7792F8}" srcOrd="0" destOrd="0" presId="urn:microsoft.com/office/officeart/2005/8/layout/hierarchy3"/>
    <dgm:cxn modelId="{02B8117A-EDB8-4149-868E-0CCCE28BDDCD}" type="presParOf" srcId="{D4AA1897-9B69-4162-8955-1474BF7792F8}" destId="{BC7FD571-3CB4-418C-8FAF-42ACBDDC810F}" srcOrd="0" destOrd="0" presId="urn:microsoft.com/office/officeart/2005/8/layout/hierarchy3"/>
    <dgm:cxn modelId="{4EB7E166-B876-4D03-806F-31243EE6712B}" type="presParOf" srcId="{D4AA1897-9B69-4162-8955-1474BF7792F8}" destId="{4C00D83F-41A1-41FE-BC85-488DA77A1855}" srcOrd="1" destOrd="0" presId="urn:microsoft.com/office/officeart/2005/8/layout/hierarchy3"/>
    <dgm:cxn modelId="{085B8432-99EC-4AC7-B121-442C54962C71}" type="presParOf" srcId="{2AEF1390-26BF-4FA0-B493-2383FED87152}" destId="{DBEE4BC7-5EB5-4046-9D2F-125B37594445}" srcOrd="1" destOrd="0" presId="urn:microsoft.com/office/officeart/2005/8/layout/hierarchy3"/>
    <dgm:cxn modelId="{1E5454CF-B3FD-4DAB-88B1-4A77CC183A78}" type="presParOf" srcId="{DBEE4BC7-5EB5-4046-9D2F-125B37594445}" destId="{F79FAA64-A1F6-4DE8-8F68-283CA3572762}" srcOrd="0" destOrd="0" presId="urn:microsoft.com/office/officeart/2005/8/layout/hierarchy3"/>
    <dgm:cxn modelId="{FD52DF68-6AA4-4A89-AF01-56EA62C7242F}" type="presParOf" srcId="{DBEE4BC7-5EB5-4046-9D2F-125B37594445}" destId="{A14ECC2E-9D7E-48CF-B60A-19CD78B86FFD}" srcOrd="1" destOrd="0" presId="urn:microsoft.com/office/officeart/2005/8/layout/hierarchy3"/>
    <dgm:cxn modelId="{BED2620D-7588-4225-AFC2-93C62613FCCE}" type="presParOf" srcId="{DBEE4BC7-5EB5-4046-9D2F-125B37594445}" destId="{4127521F-8380-4BD2-9760-D6C13D2D3AD7}" srcOrd="2" destOrd="0" presId="urn:microsoft.com/office/officeart/2005/8/layout/hierarchy3"/>
    <dgm:cxn modelId="{22DBBCCA-A3CB-4957-80DA-75686BC176F3}" type="presParOf" srcId="{DBEE4BC7-5EB5-4046-9D2F-125B37594445}" destId="{89048668-75B8-4814-A9DF-8386966F4863}" srcOrd="3" destOrd="0" presId="urn:microsoft.com/office/officeart/2005/8/layout/hierarchy3"/>
    <dgm:cxn modelId="{889994C6-A46C-4908-8712-E5078C361840}" type="presParOf" srcId="{DBEE4BC7-5EB5-4046-9D2F-125B37594445}" destId="{AA9154DA-A973-4779-B908-ED24F6DD1513}" srcOrd="4" destOrd="0" presId="urn:microsoft.com/office/officeart/2005/8/layout/hierarchy3"/>
    <dgm:cxn modelId="{6CC8F6E5-6284-4DC5-9B1B-B7F48F61D9C9}" type="presParOf" srcId="{DBEE4BC7-5EB5-4046-9D2F-125B37594445}" destId="{B492A4A3-22B0-463E-982D-7BEDEFEE577B}" srcOrd="5" destOrd="0" presId="urn:microsoft.com/office/officeart/2005/8/layout/hierarchy3"/>
    <dgm:cxn modelId="{20B5E522-AB8D-4D15-92FB-3D4F753A73AD}" type="presParOf" srcId="{DBEE4BC7-5EB5-4046-9D2F-125B37594445}" destId="{942BF55D-DF8C-42BF-82D1-A1B372C0339F}" srcOrd="6" destOrd="0" presId="urn:microsoft.com/office/officeart/2005/8/layout/hierarchy3"/>
    <dgm:cxn modelId="{F413A507-514A-40BE-8699-2040E8BD4C33}" type="presParOf" srcId="{DBEE4BC7-5EB5-4046-9D2F-125B37594445}" destId="{D049E0A1-8469-46F0-9BFA-25B1AAF4B014}" srcOrd="7" destOrd="0" presId="urn:microsoft.com/office/officeart/2005/8/layout/hierarchy3"/>
    <dgm:cxn modelId="{A1604C12-48B6-4C06-9D34-D9567DDDB937}" type="presParOf" srcId="{DBEE4BC7-5EB5-4046-9D2F-125B37594445}" destId="{4860F618-BBCE-4C41-99C7-82B0A448A32E}" srcOrd="8" destOrd="0" presId="urn:microsoft.com/office/officeart/2005/8/layout/hierarchy3"/>
    <dgm:cxn modelId="{A0AF658A-B0AE-4F8C-915D-74FF4E942970}" type="presParOf" srcId="{DBEE4BC7-5EB5-4046-9D2F-125B37594445}" destId="{7B9718BF-28D8-48B8-85E7-2BE8533969B2}" srcOrd="9" destOrd="0" presId="urn:microsoft.com/office/officeart/2005/8/layout/hierarchy3"/>
    <dgm:cxn modelId="{D2B230C6-7CB2-49D8-A4F2-B4A8E709E744}" type="presParOf" srcId="{4069D41C-3620-475A-906F-AFBA7499AFE4}" destId="{86775796-18B7-466C-B636-82BCBFFC04B1}" srcOrd="1" destOrd="0" presId="urn:microsoft.com/office/officeart/2005/8/layout/hierarchy3"/>
    <dgm:cxn modelId="{E9B9C951-85AB-440F-A951-12DA98C5AE12}" type="presParOf" srcId="{86775796-18B7-466C-B636-82BCBFFC04B1}" destId="{854E2A43-4558-431C-B7BA-D2DD8E061256}" srcOrd="0" destOrd="0" presId="urn:microsoft.com/office/officeart/2005/8/layout/hierarchy3"/>
    <dgm:cxn modelId="{226288B8-91A7-45EF-9848-E705FD6FD5B1}" type="presParOf" srcId="{854E2A43-4558-431C-B7BA-D2DD8E061256}" destId="{B25388D2-C912-4C25-AA9F-ED7EF0BB4FEB}" srcOrd="0" destOrd="0" presId="urn:microsoft.com/office/officeart/2005/8/layout/hierarchy3"/>
    <dgm:cxn modelId="{805BD17D-3D27-4192-A5D4-480DB7E4A7ED}" type="presParOf" srcId="{854E2A43-4558-431C-B7BA-D2DD8E061256}" destId="{238951AF-6A17-4C7A-9D64-CE2F899F775B}" srcOrd="1" destOrd="0" presId="urn:microsoft.com/office/officeart/2005/8/layout/hierarchy3"/>
    <dgm:cxn modelId="{46158F94-8193-49EC-8B42-BC4727497DD1}" type="presParOf" srcId="{86775796-18B7-466C-B636-82BCBFFC04B1}" destId="{5F612531-E08D-4731-86BB-89DC423E7665}" srcOrd="1" destOrd="0" presId="urn:microsoft.com/office/officeart/2005/8/layout/hierarchy3"/>
    <dgm:cxn modelId="{20B9E0F3-DA0A-411E-9D8E-82A1E11733BE}" type="presParOf" srcId="{5F612531-E08D-4731-86BB-89DC423E7665}" destId="{7DF0F8A5-D202-40E4-9548-210B40A9A374}" srcOrd="0" destOrd="0" presId="urn:microsoft.com/office/officeart/2005/8/layout/hierarchy3"/>
    <dgm:cxn modelId="{6BA85ABA-3D7F-41F5-8FC9-DC9DB23CD62E}" type="presParOf" srcId="{5F612531-E08D-4731-86BB-89DC423E7665}" destId="{3CBB95C1-FF26-4176-9E14-DD9DAA91B1B0}" srcOrd="1" destOrd="0" presId="urn:microsoft.com/office/officeart/2005/8/layout/hierarchy3"/>
    <dgm:cxn modelId="{A9B501F7-5917-46A5-9301-03C233CF4DDB}" type="presParOf" srcId="{5F612531-E08D-4731-86BB-89DC423E7665}" destId="{EBCE4285-529B-4148-BDCF-D226EBC2C500}" srcOrd="2" destOrd="0" presId="urn:microsoft.com/office/officeart/2005/8/layout/hierarchy3"/>
    <dgm:cxn modelId="{A6C2A18A-F42C-4E6E-9D7C-B05C0BD52AF3}" type="presParOf" srcId="{5F612531-E08D-4731-86BB-89DC423E7665}" destId="{0616C7D5-33BD-4989-A1E6-B68C14B4726F}" srcOrd="3" destOrd="0" presId="urn:microsoft.com/office/officeart/2005/8/layout/hierarchy3"/>
    <dgm:cxn modelId="{7D7B0D9C-EEBD-429A-989E-8BF3CB917AE4}" type="presParOf" srcId="{5F612531-E08D-4731-86BB-89DC423E7665}" destId="{DE13FAFF-D3A9-47DE-B166-EF3EC138754E}" srcOrd="4" destOrd="0" presId="urn:microsoft.com/office/officeart/2005/8/layout/hierarchy3"/>
    <dgm:cxn modelId="{4BA6495A-0E89-4587-80E6-7226B592611C}" type="presParOf" srcId="{5F612531-E08D-4731-86BB-89DC423E7665}" destId="{2AC88CCD-9134-4C21-80C3-DE4DAEB704E1}" srcOrd="5" destOrd="0" presId="urn:microsoft.com/office/officeart/2005/8/layout/hierarchy3"/>
    <dgm:cxn modelId="{DCAA9F40-DD04-444C-9E10-3E832F132B38}" type="presParOf" srcId="{5F612531-E08D-4731-86BB-89DC423E7665}" destId="{4A876629-13A6-439E-A72F-B0B74A9E7949}" srcOrd="6" destOrd="0" presId="urn:microsoft.com/office/officeart/2005/8/layout/hierarchy3"/>
    <dgm:cxn modelId="{158F8F98-AA13-42D5-A91B-A8FD10B07237}" type="presParOf" srcId="{5F612531-E08D-4731-86BB-89DC423E7665}" destId="{ACE3F47B-0353-40FE-9387-1314284ED2EB}" srcOrd="7" destOrd="0" presId="urn:microsoft.com/office/officeart/2005/8/layout/hierarchy3"/>
    <dgm:cxn modelId="{EC9FEE64-DCF8-4C3B-A116-7C848F8D264B}" type="presParOf" srcId="{5F612531-E08D-4731-86BB-89DC423E7665}" destId="{DCAFF185-01CC-43C8-A6A1-560A7A955ED4}" srcOrd="8" destOrd="0" presId="urn:microsoft.com/office/officeart/2005/8/layout/hierarchy3"/>
    <dgm:cxn modelId="{FE6CE11C-BE01-43F3-9FA4-EF59C0593BCA}" type="presParOf" srcId="{5F612531-E08D-4731-86BB-89DC423E7665}" destId="{5D44E9D3-BBCB-4144-9CDD-59CD69A73982}" srcOrd="9" destOrd="0" presId="urn:microsoft.com/office/officeart/2005/8/layout/hierarchy3"/>
    <dgm:cxn modelId="{A40B9C37-926B-4CC1-90E6-D95BF8E4B4AC}" type="presParOf" srcId="{5F612531-E08D-4731-86BB-89DC423E7665}" destId="{434ED03F-7D13-4047-9162-A64E8F1A3FE1}" srcOrd="10" destOrd="0" presId="urn:microsoft.com/office/officeart/2005/8/layout/hierarchy3"/>
    <dgm:cxn modelId="{03F97D03-C032-484F-9391-CB96D268D8B8}" type="presParOf" srcId="{5F612531-E08D-4731-86BB-89DC423E7665}" destId="{43FAEEDA-14EF-4EF9-93A5-B49F232D033D}" srcOrd="11" destOrd="0" presId="urn:microsoft.com/office/officeart/2005/8/layout/hierarchy3"/>
    <dgm:cxn modelId="{6E05FB3C-39E7-41F2-9CA7-BC60045F5653}" type="presParOf" srcId="{5F612531-E08D-4731-86BB-89DC423E7665}" destId="{02502474-D8E8-456B-8CBD-7983917B3278}" srcOrd="12" destOrd="0" presId="urn:microsoft.com/office/officeart/2005/8/layout/hierarchy3"/>
    <dgm:cxn modelId="{BE400451-0C98-4DC6-9B59-E6B9AA16C31D}" type="presParOf" srcId="{5F612531-E08D-4731-86BB-89DC423E7665}" destId="{DD55180E-08CB-49E8-89C2-BD35006E4E7C}" srcOrd="13" destOrd="0" presId="urn:microsoft.com/office/officeart/2005/8/layout/hierarchy3"/>
    <dgm:cxn modelId="{D9EDCAAB-FF7C-4B5C-A8AA-7F0A0B1D4AC1}" type="presParOf" srcId="{5F612531-E08D-4731-86BB-89DC423E7665}" destId="{24C95C0A-01BC-4442-939A-A420805E0653}" srcOrd="14" destOrd="0" presId="urn:microsoft.com/office/officeart/2005/8/layout/hierarchy3"/>
    <dgm:cxn modelId="{5F21BE7F-B41E-46FC-9926-5301E1953BB7}" type="presParOf" srcId="{5F612531-E08D-4731-86BB-89DC423E7665}" destId="{2BAE8F78-229A-4239-944F-33176E6484AB}" srcOrd="15" destOrd="0" presId="urn:microsoft.com/office/officeart/2005/8/layout/hierarchy3"/>
    <dgm:cxn modelId="{A89DD537-64FD-48F6-BECA-19199F820EAA}" type="presParOf" srcId="{4069D41C-3620-475A-906F-AFBA7499AFE4}" destId="{9E835DF3-05FA-441A-AB42-D5926B924914}" srcOrd="2" destOrd="0" presId="urn:microsoft.com/office/officeart/2005/8/layout/hierarchy3"/>
    <dgm:cxn modelId="{EC3E8F09-BFDF-4E08-B1D3-4FAE6788D5E1}" type="presParOf" srcId="{9E835DF3-05FA-441A-AB42-D5926B924914}" destId="{8ED52077-E58F-441C-9910-F2FC14F98CAA}" srcOrd="0" destOrd="0" presId="urn:microsoft.com/office/officeart/2005/8/layout/hierarchy3"/>
    <dgm:cxn modelId="{06036EC2-19A2-440C-A10B-7E3BCF9B429C}" type="presParOf" srcId="{8ED52077-E58F-441C-9910-F2FC14F98CAA}" destId="{E46B7E01-44F1-4DE4-A610-4987252FD504}" srcOrd="0" destOrd="0" presId="urn:microsoft.com/office/officeart/2005/8/layout/hierarchy3"/>
    <dgm:cxn modelId="{79340CAE-66AC-4940-9A1D-3AE729270191}" type="presParOf" srcId="{8ED52077-E58F-441C-9910-F2FC14F98CAA}" destId="{E7D7D09E-373F-47B7-BF9A-1BD513E23B72}" srcOrd="1" destOrd="0" presId="urn:microsoft.com/office/officeart/2005/8/layout/hierarchy3"/>
    <dgm:cxn modelId="{8F301400-B7ED-4C5E-B17E-C764DA05B1A2}" type="presParOf" srcId="{9E835DF3-05FA-441A-AB42-D5926B924914}" destId="{22F617A0-0774-498F-B957-446160A63CCD}" srcOrd="1" destOrd="0" presId="urn:microsoft.com/office/officeart/2005/8/layout/hierarchy3"/>
    <dgm:cxn modelId="{88EFCA62-CBFF-475C-AF7E-0D8E6E9BF0B6}" type="presParOf" srcId="{22F617A0-0774-498F-B957-446160A63CCD}" destId="{F8384305-B85B-4209-ADDC-C3BD10497E47}" srcOrd="0" destOrd="0" presId="urn:microsoft.com/office/officeart/2005/8/layout/hierarchy3"/>
    <dgm:cxn modelId="{0A44D2F3-A860-4C80-9F3F-9E96586DC379}" type="presParOf" srcId="{22F617A0-0774-498F-B957-446160A63CCD}" destId="{7D54809B-62A5-43DD-A2B5-19BE1CE019CF}" srcOrd="1" destOrd="0" presId="urn:microsoft.com/office/officeart/2005/8/layout/hierarchy3"/>
    <dgm:cxn modelId="{1B980AAB-3D4A-4095-86F9-D28E2A75AC5C}" type="presParOf" srcId="{22F617A0-0774-498F-B957-446160A63CCD}" destId="{4CA893C6-1EE3-4DCE-85AF-9B3A834E7452}" srcOrd="2" destOrd="0" presId="urn:microsoft.com/office/officeart/2005/8/layout/hierarchy3"/>
    <dgm:cxn modelId="{B91DA383-93DA-49B9-9712-8A88C8CFDE8B}" type="presParOf" srcId="{22F617A0-0774-498F-B957-446160A63CCD}" destId="{13D62067-7F1F-48F0-8ECD-EBF4C54E4A12}" srcOrd="3" destOrd="0" presId="urn:microsoft.com/office/officeart/2005/8/layout/hierarchy3"/>
    <dgm:cxn modelId="{D2E9BACC-89D6-4B2C-BBF3-C6CC377EAEC4}" type="presParOf" srcId="{22F617A0-0774-498F-B957-446160A63CCD}" destId="{329A8D7C-CACA-4563-9BFF-06F357A55F8E}" srcOrd="4" destOrd="0" presId="urn:microsoft.com/office/officeart/2005/8/layout/hierarchy3"/>
    <dgm:cxn modelId="{8B53D07B-5347-4A3A-8954-0D54580632A8}" type="presParOf" srcId="{22F617A0-0774-498F-B957-446160A63CCD}" destId="{02344161-CE61-4B32-8CD8-19052B482516}" srcOrd="5" destOrd="0" presId="urn:microsoft.com/office/officeart/2005/8/layout/hierarchy3"/>
    <dgm:cxn modelId="{1ECB9AC0-ED67-4C6A-A4B5-5C46261716E9}" type="presParOf" srcId="{22F617A0-0774-498F-B957-446160A63CCD}" destId="{9B320563-DE14-4741-94CA-06C89DD1A1DB}" srcOrd="6" destOrd="0" presId="urn:microsoft.com/office/officeart/2005/8/layout/hierarchy3"/>
    <dgm:cxn modelId="{BCA99108-D6CF-415C-BFC8-1343B029904E}" type="presParOf" srcId="{22F617A0-0774-498F-B957-446160A63CCD}" destId="{EF52E3F9-2C25-4D79-93AF-9F0A7B041C08}" srcOrd="7" destOrd="0" presId="urn:microsoft.com/office/officeart/2005/8/layout/hierarchy3"/>
    <dgm:cxn modelId="{07CC4451-AA45-4ACB-A808-0801561E9765}" type="presParOf" srcId="{22F617A0-0774-498F-B957-446160A63CCD}" destId="{BAEFFD2E-3F8A-45D0-ABCC-CF6309AB6A54}" srcOrd="8" destOrd="0" presId="urn:microsoft.com/office/officeart/2005/8/layout/hierarchy3"/>
    <dgm:cxn modelId="{FC888B31-E23F-4810-B809-D203700296DC}" type="presParOf" srcId="{22F617A0-0774-498F-B957-446160A63CCD}" destId="{420F4B75-C691-4AE1-A71E-E0A8D5F94F64}" srcOrd="9" destOrd="0" presId="urn:microsoft.com/office/officeart/2005/8/layout/hierarchy3"/>
    <dgm:cxn modelId="{D6DE959D-0A7E-4938-9883-0884735E46D8}" type="presParOf" srcId="{22F617A0-0774-498F-B957-446160A63CCD}" destId="{2EF75F86-5499-484B-8A6D-AD05A8E281BC}" srcOrd="10" destOrd="0" presId="urn:microsoft.com/office/officeart/2005/8/layout/hierarchy3"/>
    <dgm:cxn modelId="{189AC3B9-A49E-4517-87A5-D54DFB93A78B}" type="presParOf" srcId="{22F617A0-0774-498F-B957-446160A63CCD}" destId="{D6948EE5-6297-4B2C-9488-F648BDA3BEE9}" srcOrd="11" destOrd="0" presId="urn:microsoft.com/office/officeart/2005/8/layout/hierarchy3"/>
    <dgm:cxn modelId="{5EA0373F-9FC8-4D64-B8AF-242B98B1B1FB}" type="presParOf" srcId="{22F617A0-0774-498F-B957-446160A63CCD}" destId="{107FD41D-B5F4-467B-866F-90FC4158E1AA}" srcOrd="12" destOrd="0" presId="urn:microsoft.com/office/officeart/2005/8/layout/hierarchy3"/>
    <dgm:cxn modelId="{B4EB0D04-E8AC-4703-88DF-8AB2FFDE4B80}" type="presParOf" srcId="{22F617A0-0774-498F-B957-446160A63CCD}" destId="{0E479E50-8708-4E34-8896-84C2AC4C8B7F}" srcOrd="13" destOrd="0" presId="urn:microsoft.com/office/officeart/2005/8/layout/hierarchy3"/>
    <dgm:cxn modelId="{79821221-5035-4BA7-8DC0-6E0CA4D380CE}" type="presParOf" srcId="{22F617A0-0774-498F-B957-446160A63CCD}" destId="{E76A56A1-EDFC-48BD-AA3F-6D1C7EEBC4F9}" srcOrd="14" destOrd="0" presId="urn:microsoft.com/office/officeart/2005/8/layout/hierarchy3"/>
    <dgm:cxn modelId="{F019056D-003F-4ACC-90C2-6498A0188536}" type="presParOf" srcId="{22F617A0-0774-498F-B957-446160A63CCD}" destId="{DBADD4B4-9A28-491D-8A71-ACDA70EB4474}" srcOrd="15" destOrd="0" presId="urn:microsoft.com/office/officeart/2005/8/layout/hierarchy3"/>
    <dgm:cxn modelId="{FD0FC178-91E3-4D4E-975E-6BF704E8522F}" type="presParOf" srcId="{22F617A0-0774-498F-B957-446160A63CCD}" destId="{82A440C6-7A35-46E3-9900-1A10B7C94F9D}" srcOrd="16" destOrd="0" presId="urn:microsoft.com/office/officeart/2005/8/layout/hierarchy3"/>
    <dgm:cxn modelId="{CBC6FFCC-9012-4640-B8FA-764895D6AD3B}" type="presParOf" srcId="{22F617A0-0774-498F-B957-446160A63CCD}" destId="{125F2912-86A6-498A-A339-C72960AFEED4}" srcOrd="17" destOrd="0" presId="urn:microsoft.com/office/officeart/2005/8/layout/hierarchy3"/>
    <dgm:cxn modelId="{2A22C643-9DC3-409F-BDE6-93662C9463C6}" type="presParOf" srcId="{22F617A0-0774-498F-B957-446160A63CCD}" destId="{987F1F2B-C08A-4436-8E21-F25C639BB0CF}" srcOrd="18" destOrd="0" presId="urn:microsoft.com/office/officeart/2005/8/layout/hierarchy3"/>
    <dgm:cxn modelId="{FCC06FFD-B183-4503-9AF6-4FEC2C18893A}" type="presParOf" srcId="{22F617A0-0774-498F-B957-446160A63CCD}" destId="{12237A6E-191E-4379-B2D0-D3484EAE5069}" srcOrd="19" destOrd="0" presId="urn:microsoft.com/office/officeart/2005/8/layout/hierarchy3"/>
    <dgm:cxn modelId="{6B34B3B3-BE5C-4C8A-9D20-308F52C3A3B5}" type="presParOf" srcId="{22F617A0-0774-498F-B957-446160A63CCD}" destId="{46458F2F-034A-4E4D-86B5-0339FC983ED0}" srcOrd="20" destOrd="0" presId="urn:microsoft.com/office/officeart/2005/8/layout/hierarchy3"/>
    <dgm:cxn modelId="{84856F92-07B7-43C7-A414-F4E7E374A415}" type="presParOf" srcId="{22F617A0-0774-498F-B957-446160A63CCD}" destId="{6AD7EDD9-780C-49BB-903C-4022ADA85699}" srcOrd="21" destOrd="0" presId="urn:microsoft.com/office/officeart/2005/8/layout/hierarchy3"/>
    <dgm:cxn modelId="{4DEE29DF-F1BB-4589-92C1-47C3A4D3FDB5}" type="presParOf" srcId="{22F617A0-0774-498F-B957-446160A63CCD}" destId="{7EA0B5C1-C465-4301-AE4A-093D6108091D}" srcOrd="22" destOrd="0" presId="urn:microsoft.com/office/officeart/2005/8/layout/hierarchy3"/>
    <dgm:cxn modelId="{F74AD4B4-96E4-458B-AD57-BAA0DA936B80}" type="presParOf" srcId="{22F617A0-0774-498F-B957-446160A63CCD}" destId="{33F200AB-CD9D-4BBE-A38B-717A2D21C543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1FB78-FC4B-42DB-AF8E-7913297FCA23}">
      <dsp:nvSpPr>
        <dsp:cNvPr id="0" name=""/>
        <dsp:cNvSpPr/>
      </dsp:nvSpPr>
      <dsp:spPr>
        <a:xfrm>
          <a:off x="1923324" y="64217"/>
          <a:ext cx="1019395" cy="1019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Requirements</a:t>
          </a:r>
          <a:endParaRPr lang="zh-CN" altLang="en-US" sz="1200" kern="1200" dirty="0"/>
        </a:p>
      </dsp:txBody>
      <dsp:txXfrm>
        <a:off x="1923324" y="64217"/>
        <a:ext cx="1019395" cy="1019395"/>
      </dsp:txXfrm>
    </dsp:sp>
    <dsp:sp modelId="{23CC63FC-8A5E-473D-97A7-C1FC172539D9}">
      <dsp:nvSpPr>
        <dsp:cNvPr id="0" name=""/>
        <dsp:cNvSpPr/>
      </dsp:nvSpPr>
      <dsp:spPr>
        <a:xfrm>
          <a:off x="127778" y="-1"/>
          <a:ext cx="2879160" cy="2879160"/>
        </a:xfrm>
        <a:prstGeom prst="circularArrow">
          <a:avLst>
            <a:gd name="adj1" fmla="val 6904"/>
            <a:gd name="adj2" fmla="val 465519"/>
            <a:gd name="adj3" fmla="val 548712"/>
            <a:gd name="adj4" fmla="val 2058576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CEA8-0FBE-471C-A108-B08A1D4B780B}">
      <dsp:nvSpPr>
        <dsp:cNvPr id="0" name=""/>
        <dsp:cNvSpPr/>
      </dsp:nvSpPr>
      <dsp:spPr>
        <a:xfrm>
          <a:off x="1923324" y="1795544"/>
          <a:ext cx="1019395" cy="1019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Design &amp; Code</a:t>
          </a:r>
          <a:endParaRPr lang="zh-CN" altLang="en-US" sz="1200" kern="1200" dirty="0"/>
        </a:p>
      </dsp:txBody>
      <dsp:txXfrm>
        <a:off x="1923324" y="1795544"/>
        <a:ext cx="1019395" cy="1019395"/>
      </dsp:txXfrm>
    </dsp:sp>
    <dsp:sp modelId="{FBAFCBEF-90B7-4081-9FA2-C6CE348E1AAB}">
      <dsp:nvSpPr>
        <dsp:cNvPr id="0" name=""/>
        <dsp:cNvSpPr/>
      </dsp:nvSpPr>
      <dsp:spPr>
        <a:xfrm>
          <a:off x="127778" y="-1"/>
          <a:ext cx="2879160" cy="2879160"/>
        </a:xfrm>
        <a:prstGeom prst="circularArrow">
          <a:avLst>
            <a:gd name="adj1" fmla="val 6904"/>
            <a:gd name="adj2" fmla="val 465519"/>
            <a:gd name="adj3" fmla="val 5948712"/>
            <a:gd name="adj4" fmla="val 438576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13D97-94CE-460A-B313-1DDAD1EB8B1D}">
      <dsp:nvSpPr>
        <dsp:cNvPr id="0" name=""/>
        <dsp:cNvSpPr/>
      </dsp:nvSpPr>
      <dsp:spPr>
        <a:xfrm>
          <a:off x="191997" y="1795544"/>
          <a:ext cx="1019395" cy="1019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Test &amp; Validate</a:t>
          </a:r>
          <a:endParaRPr lang="zh-CN" altLang="en-US" sz="1200" kern="1200" dirty="0"/>
        </a:p>
      </dsp:txBody>
      <dsp:txXfrm>
        <a:off x="191997" y="1795544"/>
        <a:ext cx="1019395" cy="1019395"/>
      </dsp:txXfrm>
    </dsp:sp>
    <dsp:sp modelId="{01E74ADC-3970-4258-BBCD-958DC12A0384}">
      <dsp:nvSpPr>
        <dsp:cNvPr id="0" name=""/>
        <dsp:cNvSpPr/>
      </dsp:nvSpPr>
      <dsp:spPr>
        <a:xfrm>
          <a:off x="127778" y="-1"/>
          <a:ext cx="2879160" cy="2879160"/>
        </a:xfrm>
        <a:prstGeom prst="circularArrow">
          <a:avLst>
            <a:gd name="adj1" fmla="val 6904"/>
            <a:gd name="adj2" fmla="val 465519"/>
            <a:gd name="adj3" fmla="val 11348712"/>
            <a:gd name="adj4" fmla="val 978576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19929-4FBE-4C74-9625-F5602A547688}">
      <dsp:nvSpPr>
        <dsp:cNvPr id="0" name=""/>
        <dsp:cNvSpPr/>
      </dsp:nvSpPr>
      <dsp:spPr>
        <a:xfrm>
          <a:off x="191997" y="64217"/>
          <a:ext cx="1019395" cy="1019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Product &amp; Release</a:t>
          </a:r>
          <a:endParaRPr lang="zh-CN" altLang="en-US" sz="1200" kern="1200" dirty="0"/>
        </a:p>
      </dsp:txBody>
      <dsp:txXfrm>
        <a:off x="191997" y="64217"/>
        <a:ext cx="1019395" cy="1019395"/>
      </dsp:txXfrm>
    </dsp:sp>
    <dsp:sp modelId="{F3F68594-905B-4BAD-8FEA-AF584C3283F1}">
      <dsp:nvSpPr>
        <dsp:cNvPr id="0" name=""/>
        <dsp:cNvSpPr/>
      </dsp:nvSpPr>
      <dsp:spPr>
        <a:xfrm>
          <a:off x="127778" y="-1"/>
          <a:ext cx="2879160" cy="2879160"/>
        </a:xfrm>
        <a:prstGeom prst="circularArrow">
          <a:avLst>
            <a:gd name="adj1" fmla="val 6904"/>
            <a:gd name="adj2" fmla="val 465519"/>
            <a:gd name="adj3" fmla="val 16748712"/>
            <a:gd name="adj4" fmla="val 1518576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FD571-3CB4-418C-8FAF-42ACBDDC810F}">
      <dsp:nvSpPr>
        <dsp:cNvPr id="0" name=""/>
        <dsp:cNvSpPr/>
      </dsp:nvSpPr>
      <dsp:spPr>
        <a:xfrm>
          <a:off x="0" y="81455"/>
          <a:ext cx="2805692" cy="336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Creational Patterns</a:t>
          </a:r>
          <a:endParaRPr lang="zh-CN" altLang="en-US" sz="1600" kern="1200" dirty="0"/>
        </a:p>
      </dsp:txBody>
      <dsp:txXfrm>
        <a:off x="9856" y="91311"/>
        <a:ext cx="2785980" cy="316784"/>
      </dsp:txXfrm>
    </dsp:sp>
    <dsp:sp modelId="{F79FAA64-A1F6-4DE8-8F68-283CA3572762}">
      <dsp:nvSpPr>
        <dsp:cNvPr id="0" name=""/>
        <dsp:cNvSpPr/>
      </dsp:nvSpPr>
      <dsp:spPr>
        <a:xfrm>
          <a:off x="280569" y="417952"/>
          <a:ext cx="283188" cy="185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83"/>
              </a:lnTo>
              <a:lnTo>
                <a:pt x="283188" y="1857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ECC2E-9D7E-48CF-B60A-19CD78B86FFD}">
      <dsp:nvSpPr>
        <dsp:cNvPr id="0" name=""/>
        <dsp:cNvSpPr/>
      </dsp:nvSpPr>
      <dsp:spPr>
        <a:xfrm>
          <a:off x="563758" y="435487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Factory Method</a:t>
          </a:r>
        </a:p>
      </dsp:txBody>
      <dsp:txXfrm>
        <a:off x="573614" y="445343"/>
        <a:ext cx="2224842" cy="316784"/>
      </dsp:txXfrm>
    </dsp:sp>
    <dsp:sp modelId="{4127521F-8380-4BD2-9760-D6C13D2D3AD7}">
      <dsp:nvSpPr>
        <dsp:cNvPr id="0" name=""/>
        <dsp:cNvSpPr/>
      </dsp:nvSpPr>
      <dsp:spPr>
        <a:xfrm>
          <a:off x="280569" y="417952"/>
          <a:ext cx="283188" cy="5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15"/>
              </a:lnTo>
              <a:lnTo>
                <a:pt x="283188" y="539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8668-75B8-4814-A9DF-8386966F4863}">
      <dsp:nvSpPr>
        <dsp:cNvPr id="0" name=""/>
        <dsp:cNvSpPr/>
      </dsp:nvSpPr>
      <dsp:spPr>
        <a:xfrm>
          <a:off x="563758" y="789519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Abstract Factory Pattern</a:t>
          </a:r>
        </a:p>
      </dsp:txBody>
      <dsp:txXfrm>
        <a:off x="573614" y="799375"/>
        <a:ext cx="2224842" cy="316784"/>
      </dsp:txXfrm>
    </dsp:sp>
    <dsp:sp modelId="{AA9154DA-A973-4779-B908-ED24F6DD1513}">
      <dsp:nvSpPr>
        <dsp:cNvPr id="0" name=""/>
        <dsp:cNvSpPr/>
      </dsp:nvSpPr>
      <dsp:spPr>
        <a:xfrm>
          <a:off x="280569" y="417952"/>
          <a:ext cx="283188" cy="89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848"/>
              </a:lnTo>
              <a:lnTo>
                <a:pt x="283188" y="893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2A4A3-22B0-463E-982D-7BEDEFEE577B}">
      <dsp:nvSpPr>
        <dsp:cNvPr id="0" name=""/>
        <dsp:cNvSpPr/>
      </dsp:nvSpPr>
      <dsp:spPr>
        <a:xfrm>
          <a:off x="563758" y="1143552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Singleton Pattern</a:t>
          </a:r>
        </a:p>
      </dsp:txBody>
      <dsp:txXfrm>
        <a:off x="573614" y="1153408"/>
        <a:ext cx="2224842" cy="316784"/>
      </dsp:txXfrm>
    </dsp:sp>
    <dsp:sp modelId="{942BF55D-DF8C-42BF-82D1-A1B372C0339F}">
      <dsp:nvSpPr>
        <dsp:cNvPr id="0" name=""/>
        <dsp:cNvSpPr/>
      </dsp:nvSpPr>
      <dsp:spPr>
        <a:xfrm>
          <a:off x="280569" y="417952"/>
          <a:ext cx="283188" cy="124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880"/>
              </a:lnTo>
              <a:lnTo>
                <a:pt x="283188" y="1247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9E0A1-8469-46F0-9BFA-25B1AAF4B014}">
      <dsp:nvSpPr>
        <dsp:cNvPr id="0" name=""/>
        <dsp:cNvSpPr/>
      </dsp:nvSpPr>
      <dsp:spPr>
        <a:xfrm>
          <a:off x="563758" y="1497584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Builder Pattern</a:t>
          </a:r>
        </a:p>
      </dsp:txBody>
      <dsp:txXfrm>
        <a:off x="573614" y="1507440"/>
        <a:ext cx="2224842" cy="316784"/>
      </dsp:txXfrm>
    </dsp:sp>
    <dsp:sp modelId="{4860F618-BBCE-4C41-99C7-82B0A448A32E}">
      <dsp:nvSpPr>
        <dsp:cNvPr id="0" name=""/>
        <dsp:cNvSpPr/>
      </dsp:nvSpPr>
      <dsp:spPr>
        <a:xfrm>
          <a:off x="280569" y="417952"/>
          <a:ext cx="283188" cy="160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912"/>
              </a:lnTo>
              <a:lnTo>
                <a:pt x="283188" y="160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718BF-28D8-48B8-85E7-2BE8533969B2}">
      <dsp:nvSpPr>
        <dsp:cNvPr id="0" name=""/>
        <dsp:cNvSpPr/>
      </dsp:nvSpPr>
      <dsp:spPr>
        <a:xfrm>
          <a:off x="563758" y="1851616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Prototype Pattern</a:t>
          </a:r>
          <a:endParaRPr lang="zh-CN" altLang="en-US" sz="1100" kern="1200" dirty="0"/>
        </a:p>
      </dsp:txBody>
      <dsp:txXfrm>
        <a:off x="573614" y="1861472"/>
        <a:ext cx="2224842" cy="316784"/>
      </dsp:txXfrm>
    </dsp:sp>
    <dsp:sp modelId="{B25388D2-C912-4C25-AA9F-ED7EF0BB4FEB}">
      <dsp:nvSpPr>
        <dsp:cNvPr id="0" name=""/>
        <dsp:cNvSpPr/>
      </dsp:nvSpPr>
      <dsp:spPr>
        <a:xfrm>
          <a:off x="2845625" y="83823"/>
          <a:ext cx="2805692" cy="336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Structural Patterns</a:t>
          </a:r>
          <a:endParaRPr lang="zh-CN" altLang="en-US" sz="1600" kern="1200" dirty="0"/>
        </a:p>
      </dsp:txBody>
      <dsp:txXfrm>
        <a:off x="2855481" y="93679"/>
        <a:ext cx="2785980" cy="316784"/>
      </dsp:txXfrm>
    </dsp:sp>
    <dsp:sp modelId="{7DF0F8A5-D202-40E4-9548-210B40A9A374}">
      <dsp:nvSpPr>
        <dsp:cNvPr id="0" name=""/>
        <dsp:cNvSpPr/>
      </dsp:nvSpPr>
      <dsp:spPr>
        <a:xfrm>
          <a:off x="3126194" y="420319"/>
          <a:ext cx="280569" cy="185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83"/>
              </a:lnTo>
              <a:lnTo>
                <a:pt x="280569" y="1857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B95C1-FF26-4176-9E14-DD9DAA91B1B0}">
      <dsp:nvSpPr>
        <dsp:cNvPr id="0" name=""/>
        <dsp:cNvSpPr/>
      </dsp:nvSpPr>
      <dsp:spPr>
        <a:xfrm>
          <a:off x="3406764" y="437855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Adapter Pattern</a:t>
          </a:r>
        </a:p>
      </dsp:txBody>
      <dsp:txXfrm>
        <a:off x="3416620" y="447711"/>
        <a:ext cx="2224842" cy="316784"/>
      </dsp:txXfrm>
    </dsp:sp>
    <dsp:sp modelId="{EBCE4285-529B-4148-BDCF-D226EBC2C500}">
      <dsp:nvSpPr>
        <dsp:cNvPr id="0" name=""/>
        <dsp:cNvSpPr/>
      </dsp:nvSpPr>
      <dsp:spPr>
        <a:xfrm>
          <a:off x="3126194" y="420319"/>
          <a:ext cx="280569" cy="5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15"/>
              </a:lnTo>
              <a:lnTo>
                <a:pt x="280569" y="539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6C7D5-33BD-4989-A1E6-B68C14B4726F}">
      <dsp:nvSpPr>
        <dsp:cNvPr id="0" name=""/>
        <dsp:cNvSpPr/>
      </dsp:nvSpPr>
      <dsp:spPr>
        <a:xfrm>
          <a:off x="3406764" y="791887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Bridge Pattern</a:t>
          </a:r>
        </a:p>
      </dsp:txBody>
      <dsp:txXfrm>
        <a:off x="3416620" y="801743"/>
        <a:ext cx="2224842" cy="316784"/>
      </dsp:txXfrm>
    </dsp:sp>
    <dsp:sp modelId="{DE13FAFF-D3A9-47DE-B166-EF3EC138754E}">
      <dsp:nvSpPr>
        <dsp:cNvPr id="0" name=""/>
        <dsp:cNvSpPr/>
      </dsp:nvSpPr>
      <dsp:spPr>
        <a:xfrm>
          <a:off x="3126194" y="420319"/>
          <a:ext cx="280569" cy="89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848"/>
              </a:lnTo>
              <a:lnTo>
                <a:pt x="280569" y="893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88CCD-9134-4C21-80C3-DE4DAEB704E1}">
      <dsp:nvSpPr>
        <dsp:cNvPr id="0" name=""/>
        <dsp:cNvSpPr/>
      </dsp:nvSpPr>
      <dsp:spPr>
        <a:xfrm>
          <a:off x="3406764" y="1145919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Filter</a:t>
          </a:r>
          <a:r>
            <a:rPr lang="zh-CN" altLang="en-US" sz="1100" kern="1200" dirty="0" smtClean="0"/>
            <a:t>、</a:t>
          </a:r>
          <a:r>
            <a:rPr lang="en-US" altLang="zh-CN" sz="1100" kern="1200" dirty="0" smtClean="0"/>
            <a:t>Criteria Pattern</a:t>
          </a:r>
        </a:p>
      </dsp:txBody>
      <dsp:txXfrm>
        <a:off x="3416620" y="1155775"/>
        <a:ext cx="2224842" cy="316784"/>
      </dsp:txXfrm>
    </dsp:sp>
    <dsp:sp modelId="{4A876629-13A6-439E-A72F-B0B74A9E7949}">
      <dsp:nvSpPr>
        <dsp:cNvPr id="0" name=""/>
        <dsp:cNvSpPr/>
      </dsp:nvSpPr>
      <dsp:spPr>
        <a:xfrm>
          <a:off x="3126194" y="420319"/>
          <a:ext cx="280569" cy="124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880"/>
              </a:lnTo>
              <a:lnTo>
                <a:pt x="280569" y="1247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F47B-0353-40FE-9387-1314284ED2EB}">
      <dsp:nvSpPr>
        <dsp:cNvPr id="0" name=""/>
        <dsp:cNvSpPr/>
      </dsp:nvSpPr>
      <dsp:spPr>
        <a:xfrm>
          <a:off x="3406764" y="1499951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Composite Pattern</a:t>
          </a:r>
        </a:p>
      </dsp:txBody>
      <dsp:txXfrm>
        <a:off x="3416620" y="1509807"/>
        <a:ext cx="2224842" cy="316784"/>
      </dsp:txXfrm>
    </dsp:sp>
    <dsp:sp modelId="{DCAFF185-01CC-43C8-A6A1-560A7A955ED4}">
      <dsp:nvSpPr>
        <dsp:cNvPr id="0" name=""/>
        <dsp:cNvSpPr/>
      </dsp:nvSpPr>
      <dsp:spPr>
        <a:xfrm>
          <a:off x="3126194" y="420319"/>
          <a:ext cx="280569" cy="160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912"/>
              </a:lnTo>
              <a:lnTo>
                <a:pt x="280569" y="160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4E9D3-BBCB-4144-9CDD-59CD69A73982}">
      <dsp:nvSpPr>
        <dsp:cNvPr id="0" name=""/>
        <dsp:cNvSpPr/>
      </dsp:nvSpPr>
      <dsp:spPr>
        <a:xfrm>
          <a:off x="3406764" y="1853983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Decorator Pattern</a:t>
          </a:r>
        </a:p>
      </dsp:txBody>
      <dsp:txXfrm>
        <a:off x="3416620" y="1863839"/>
        <a:ext cx="2224842" cy="316784"/>
      </dsp:txXfrm>
    </dsp:sp>
    <dsp:sp modelId="{434ED03F-7D13-4047-9162-A64E8F1A3FE1}">
      <dsp:nvSpPr>
        <dsp:cNvPr id="0" name=""/>
        <dsp:cNvSpPr/>
      </dsp:nvSpPr>
      <dsp:spPr>
        <a:xfrm>
          <a:off x="3126194" y="420319"/>
          <a:ext cx="280569" cy="1955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944"/>
              </a:lnTo>
              <a:lnTo>
                <a:pt x="280569" y="19559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EEDA-14EF-4EF9-93A5-B49F232D033D}">
      <dsp:nvSpPr>
        <dsp:cNvPr id="0" name=""/>
        <dsp:cNvSpPr/>
      </dsp:nvSpPr>
      <dsp:spPr>
        <a:xfrm>
          <a:off x="3406764" y="2208015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Facade Pattern</a:t>
          </a:r>
        </a:p>
      </dsp:txBody>
      <dsp:txXfrm>
        <a:off x="3416620" y="2217871"/>
        <a:ext cx="2224842" cy="316784"/>
      </dsp:txXfrm>
    </dsp:sp>
    <dsp:sp modelId="{02502474-D8E8-456B-8CBD-7983917B3278}">
      <dsp:nvSpPr>
        <dsp:cNvPr id="0" name=""/>
        <dsp:cNvSpPr/>
      </dsp:nvSpPr>
      <dsp:spPr>
        <a:xfrm>
          <a:off x="3126194" y="420319"/>
          <a:ext cx="280569" cy="2309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976"/>
              </a:lnTo>
              <a:lnTo>
                <a:pt x="280569" y="2309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5180E-08CB-49E8-89C2-BD35006E4E7C}">
      <dsp:nvSpPr>
        <dsp:cNvPr id="0" name=""/>
        <dsp:cNvSpPr/>
      </dsp:nvSpPr>
      <dsp:spPr>
        <a:xfrm>
          <a:off x="3406764" y="2562047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Flyweight Pattern</a:t>
          </a:r>
        </a:p>
      </dsp:txBody>
      <dsp:txXfrm>
        <a:off x="3416620" y="2571903"/>
        <a:ext cx="2224842" cy="316784"/>
      </dsp:txXfrm>
    </dsp:sp>
    <dsp:sp modelId="{24C95C0A-01BC-4442-939A-A420805E0653}">
      <dsp:nvSpPr>
        <dsp:cNvPr id="0" name=""/>
        <dsp:cNvSpPr/>
      </dsp:nvSpPr>
      <dsp:spPr>
        <a:xfrm>
          <a:off x="3126194" y="420319"/>
          <a:ext cx="280569" cy="2664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4008"/>
              </a:lnTo>
              <a:lnTo>
                <a:pt x="280569" y="26640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E8F78-229A-4239-944F-33176E6484AB}">
      <dsp:nvSpPr>
        <dsp:cNvPr id="0" name=""/>
        <dsp:cNvSpPr/>
      </dsp:nvSpPr>
      <dsp:spPr>
        <a:xfrm>
          <a:off x="3406764" y="2916079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Proxy Pattern</a:t>
          </a:r>
        </a:p>
      </dsp:txBody>
      <dsp:txXfrm>
        <a:off x="3416620" y="2925935"/>
        <a:ext cx="2224842" cy="316784"/>
      </dsp:txXfrm>
    </dsp:sp>
    <dsp:sp modelId="{E46B7E01-44F1-4DE4-A610-4987252FD504}">
      <dsp:nvSpPr>
        <dsp:cNvPr id="0" name=""/>
        <dsp:cNvSpPr/>
      </dsp:nvSpPr>
      <dsp:spPr>
        <a:xfrm>
          <a:off x="5691251" y="72008"/>
          <a:ext cx="2805692" cy="336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Behavioral Patterns</a:t>
          </a:r>
          <a:endParaRPr lang="zh-CN" altLang="en-US" sz="1600" kern="1200" dirty="0"/>
        </a:p>
      </dsp:txBody>
      <dsp:txXfrm>
        <a:off x="5701107" y="81864"/>
        <a:ext cx="2785980" cy="316784"/>
      </dsp:txXfrm>
    </dsp:sp>
    <dsp:sp modelId="{F8384305-B85B-4209-ADDC-C3BD10497E47}">
      <dsp:nvSpPr>
        <dsp:cNvPr id="0" name=""/>
        <dsp:cNvSpPr/>
      </dsp:nvSpPr>
      <dsp:spPr>
        <a:xfrm>
          <a:off x="5971820" y="408504"/>
          <a:ext cx="280569" cy="195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31"/>
              </a:lnTo>
              <a:lnTo>
                <a:pt x="280569" y="1952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4809B-62A5-43DD-A2B5-19BE1CE019CF}">
      <dsp:nvSpPr>
        <dsp:cNvPr id="0" name=""/>
        <dsp:cNvSpPr/>
      </dsp:nvSpPr>
      <dsp:spPr>
        <a:xfrm>
          <a:off x="6252389" y="435487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Chain of Responsibility Pattern</a:t>
          </a:r>
        </a:p>
      </dsp:txBody>
      <dsp:txXfrm>
        <a:off x="6262245" y="445343"/>
        <a:ext cx="2224842" cy="316784"/>
      </dsp:txXfrm>
    </dsp:sp>
    <dsp:sp modelId="{4CA893C6-1EE3-4DCE-85AF-9B3A834E7452}">
      <dsp:nvSpPr>
        <dsp:cNvPr id="0" name=""/>
        <dsp:cNvSpPr/>
      </dsp:nvSpPr>
      <dsp:spPr>
        <a:xfrm>
          <a:off x="5971820" y="408504"/>
          <a:ext cx="280569" cy="549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63"/>
              </a:lnTo>
              <a:lnTo>
                <a:pt x="280569" y="5492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2067-7F1F-48F0-8ECD-EBF4C54E4A12}">
      <dsp:nvSpPr>
        <dsp:cNvPr id="0" name=""/>
        <dsp:cNvSpPr/>
      </dsp:nvSpPr>
      <dsp:spPr>
        <a:xfrm>
          <a:off x="6252389" y="789519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Command Pattern</a:t>
          </a:r>
        </a:p>
      </dsp:txBody>
      <dsp:txXfrm>
        <a:off x="6262245" y="799375"/>
        <a:ext cx="2224842" cy="316784"/>
      </dsp:txXfrm>
    </dsp:sp>
    <dsp:sp modelId="{329A8D7C-CACA-4563-9BFF-06F357A55F8E}">
      <dsp:nvSpPr>
        <dsp:cNvPr id="0" name=""/>
        <dsp:cNvSpPr/>
      </dsp:nvSpPr>
      <dsp:spPr>
        <a:xfrm>
          <a:off x="5971820" y="408504"/>
          <a:ext cx="280569" cy="903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295"/>
              </a:lnTo>
              <a:lnTo>
                <a:pt x="280569" y="903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44161-CE61-4B32-8CD8-19052B482516}">
      <dsp:nvSpPr>
        <dsp:cNvPr id="0" name=""/>
        <dsp:cNvSpPr/>
      </dsp:nvSpPr>
      <dsp:spPr>
        <a:xfrm>
          <a:off x="6252389" y="1143552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Interpreter Pattern</a:t>
          </a:r>
        </a:p>
      </dsp:txBody>
      <dsp:txXfrm>
        <a:off x="6262245" y="1153408"/>
        <a:ext cx="2224842" cy="316784"/>
      </dsp:txXfrm>
    </dsp:sp>
    <dsp:sp modelId="{9B320563-DE14-4741-94CA-06C89DD1A1DB}">
      <dsp:nvSpPr>
        <dsp:cNvPr id="0" name=""/>
        <dsp:cNvSpPr/>
      </dsp:nvSpPr>
      <dsp:spPr>
        <a:xfrm>
          <a:off x="5971820" y="408504"/>
          <a:ext cx="280569" cy="1257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27"/>
              </a:lnTo>
              <a:lnTo>
                <a:pt x="280569" y="1257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2E3F9-2C25-4D79-93AF-9F0A7B041C08}">
      <dsp:nvSpPr>
        <dsp:cNvPr id="0" name=""/>
        <dsp:cNvSpPr/>
      </dsp:nvSpPr>
      <dsp:spPr>
        <a:xfrm>
          <a:off x="6252389" y="1497584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Iterator Pattern</a:t>
          </a:r>
        </a:p>
      </dsp:txBody>
      <dsp:txXfrm>
        <a:off x="6262245" y="1507440"/>
        <a:ext cx="2224842" cy="316784"/>
      </dsp:txXfrm>
    </dsp:sp>
    <dsp:sp modelId="{BAEFFD2E-3F8A-45D0-ABCC-CF6309AB6A54}">
      <dsp:nvSpPr>
        <dsp:cNvPr id="0" name=""/>
        <dsp:cNvSpPr/>
      </dsp:nvSpPr>
      <dsp:spPr>
        <a:xfrm>
          <a:off x="5971820" y="408504"/>
          <a:ext cx="280569" cy="1611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1359"/>
              </a:lnTo>
              <a:lnTo>
                <a:pt x="280569" y="1611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F4B75-C691-4AE1-A71E-E0A8D5F94F64}">
      <dsp:nvSpPr>
        <dsp:cNvPr id="0" name=""/>
        <dsp:cNvSpPr/>
      </dsp:nvSpPr>
      <dsp:spPr>
        <a:xfrm>
          <a:off x="6252389" y="1851616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Mediator Pattern</a:t>
          </a:r>
        </a:p>
      </dsp:txBody>
      <dsp:txXfrm>
        <a:off x="6262245" y="1861472"/>
        <a:ext cx="2224842" cy="316784"/>
      </dsp:txXfrm>
    </dsp:sp>
    <dsp:sp modelId="{2EF75F86-5499-484B-8A6D-AD05A8E281BC}">
      <dsp:nvSpPr>
        <dsp:cNvPr id="0" name=""/>
        <dsp:cNvSpPr/>
      </dsp:nvSpPr>
      <dsp:spPr>
        <a:xfrm>
          <a:off x="5971820" y="408504"/>
          <a:ext cx="280569" cy="19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391"/>
              </a:lnTo>
              <a:lnTo>
                <a:pt x="280569" y="19653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48EE5-6297-4B2C-9488-F648BDA3BEE9}">
      <dsp:nvSpPr>
        <dsp:cNvPr id="0" name=""/>
        <dsp:cNvSpPr/>
      </dsp:nvSpPr>
      <dsp:spPr>
        <a:xfrm>
          <a:off x="6252389" y="2205648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Memento Pattern</a:t>
          </a:r>
        </a:p>
      </dsp:txBody>
      <dsp:txXfrm>
        <a:off x="6262245" y="2215504"/>
        <a:ext cx="2224842" cy="316784"/>
      </dsp:txXfrm>
    </dsp:sp>
    <dsp:sp modelId="{107FD41D-B5F4-467B-866F-90FC4158E1AA}">
      <dsp:nvSpPr>
        <dsp:cNvPr id="0" name=""/>
        <dsp:cNvSpPr/>
      </dsp:nvSpPr>
      <dsp:spPr>
        <a:xfrm>
          <a:off x="5971820" y="408504"/>
          <a:ext cx="280569" cy="2319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9423"/>
              </a:lnTo>
              <a:lnTo>
                <a:pt x="280569" y="23194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79E50-8708-4E34-8896-84C2AC4C8B7F}">
      <dsp:nvSpPr>
        <dsp:cNvPr id="0" name=""/>
        <dsp:cNvSpPr/>
      </dsp:nvSpPr>
      <dsp:spPr>
        <a:xfrm>
          <a:off x="6252389" y="2559680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Observer Pattern</a:t>
          </a:r>
        </a:p>
      </dsp:txBody>
      <dsp:txXfrm>
        <a:off x="6262245" y="2569536"/>
        <a:ext cx="2224842" cy="316784"/>
      </dsp:txXfrm>
    </dsp:sp>
    <dsp:sp modelId="{E76A56A1-EDFC-48BD-AA3F-6D1C7EEBC4F9}">
      <dsp:nvSpPr>
        <dsp:cNvPr id="0" name=""/>
        <dsp:cNvSpPr/>
      </dsp:nvSpPr>
      <dsp:spPr>
        <a:xfrm>
          <a:off x="5971820" y="408504"/>
          <a:ext cx="280569" cy="267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456"/>
              </a:lnTo>
              <a:lnTo>
                <a:pt x="280569" y="2673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DD4B4-9A28-491D-8A71-ACDA70EB4474}">
      <dsp:nvSpPr>
        <dsp:cNvPr id="0" name=""/>
        <dsp:cNvSpPr/>
      </dsp:nvSpPr>
      <dsp:spPr>
        <a:xfrm>
          <a:off x="6252389" y="2913712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State Pattern</a:t>
          </a:r>
        </a:p>
      </dsp:txBody>
      <dsp:txXfrm>
        <a:off x="6262245" y="2923568"/>
        <a:ext cx="2224842" cy="316784"/>
      </dsp:txXfrm>
    </dsp:sp>
    <dsp:sp modelId="{82A440C6-7A35-46E3-9900-1A10B7C94F9D}">
      <dsp:nvSpPr>
        <dsp:cNvPr id="0" name=""/>
        <dsp:cNvSpPr/>
      </dsp:nvSpPr>
      <dsp:spPr>
        <a:xfrm>
          <a:off x="5971820" y="408504"/>
          <a:ext cx="280569" cy="3027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488"/>
              </a:lnTo>
              <a:lnTo>
                <a:pt x="280569" y="30274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F2912-86A6-498A-A339-C72960AFEED4}">
      <dsp:nvSpPr>
        <dsp:cNvPr id="0" name=""/>
        <dsp:cNvSpPr/>
      </dsp:nvSpPr>
      <dsp:spPr>
        <a:xfrm>
          <a:off x="6252389" y="3267744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Null Object Pattern</a:t>
          </a:r>
        </a:p>
      </dsp:txBody>
      <dsp:txXfrm>
        <a:off x="6262245" y="3277600"/>
        <a:ext cx="2224842" cy="316784"/>
      </dsp:txXfrm>
    </dsp:sp>
    <dsp:sp modelId="{987F1F2B-C08A-4436-8E21-F25C639BB0CF}">
      <dsp:nvSpPr>
        <dsp:cNvPr id="0" name=""/>
        <dsp:cNvSpPr/>
      </dsp:nvSpPr>
      <dsp:spPr>
        <a:xfrm>
          <a:off x="5971820" y="408504"/>
          <a:ext cx="280569" cy="338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520"/>
              </a:lnTo>
              <a:lnTo>
                <a:pt x="280569" y="338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37A6E-191E-4379-B2D0-D3484EAE5069}">
      <dsp:nvSpPr>
        <dsp:cNvPr id="0" name=""/>
        <dsp:cNvSpPr/>
      </dsp:nvSpPr>
      <dsp:spPr>
        <a:xfrm>
          <a:off x="6252389" y="3621776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Strategy Pattern</a:t>
          </a:r>
        </a:p>
      </dsp:txBody>
      <dsp:txXfrm>
        <a:off x="6262245" y="3631632"/>
        <a:ext cx="2224842" cy="316784"/>
      </dsp:txXfrm>
    </dsp:sp>
    <dsp:sp modelId="{46458F2F-034A-4E4D-86B5-0339FC983ED0}">
      <dsp:nvSpPr>
        <dsp:cNvPr id="0" name=""/>
        <dsp:cNvSpPr/>
      </dsp:nvSpPr>
      <dsp:spPr>
        <a:xfrm>
          <a:off x="5971820" y="408504"/>
          <a:ext cx="280569" cy="3735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5552"/>
              </a:lnTo>
              <a:lnTo>
                <a:pt x="280569" y="3735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DD9-780C-49BB-903C-4022ADA85699}">
      <dsp:nvSpPr>
        <dsp:cNvPr id="0" name=""/>
        <dsp:cNvSpPr/>
      </dsp:nvSpPr>
      <dsp:spPr>
        <a:xfrm>
          <a:off x="6252389" y="3975808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Template Pattern</a:t>
          </a:r>
        </a:p>
      </dsp:txBody>
      <dsp:txXfrm>
        <a:off x="6262245" y="3985664"/>
        <a:ext cx="2224842" cy="316784"/>
      </dsp:txXfrm>
    </dsp:sp>
    <dsp:sp modelId="{7EA0B5C1-C465-4301-AE4A-093D6108091D}">
      <dsp:nvSpPr>
        <dsp:cNvPr id="0" name=""/>
        <dsp:cNvSpPr/>
      </dsp:nvSpPr>
      <dsp:spPr>
        <a:xfrm>
          <a:off x="5971820" y="408504"/>
          <a:ext cx="280569" cy="4089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584"/>
              </a:lnTo>
              <a:lnTo>
                <a:pt x="280569" y="4089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200AB-CD9D-4BBE-A38B-717A2D21C543}">
      <dsp:nvSpPr>
        <dsp:cNvPr id="0" name=""/>
        <dsp:cNvSpPr/>
      </dsp:nvSpPr>
      <dsp:spPr>
        <a:xfrm>
          <a:off x="6252389" y="4329841"/>
          <a:ext cx="2244554" cy="336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Visitor Pattern</a:t>
          </a:r>
        </a:p>
      </dsp:txBody>
      <dsp:txXfrm>
        <a:off x="6262245" y="4339697"/>
        <a:ext cx="2224842" cy="31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00BE-C32C-459A-9110-01E2404BA293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C111-947E-4D37-B1F1-BFEC512B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C111-947E-4D37-B1F1-BFEC512B3F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5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 dirty="0" smtClean="0"/>
              <a:t>Software requirements (or Requirements engineering)</a:t>
            </a:r>
            <a:r>
              <a:rPr lang="en-US" altLang="zh-CN" b="0" i="0" dirty="0" smtClean="0"/>
              <a:t>: </a:t>
            </a:r>
            <a:r>
              <a:rPr lang="en-US" altLang="zh-CN" dirty="0" smtClean="0"/>
              <a:t>The elicitation, analysis, specification, and validation of requirements for software.</a:t>
            </a:r>
          </a:p>
          <a:p>
            <a:r>
              <a:rPr lang="en-US" altLang="zh-CN" b="1" i="1" dirty="0" smtClean="0"/>
              <a:t>Software design</a:t>
            </a:r>
            <a:r>
              <a:rPr lang="en-US" altLang="zh-CN" dirty="0" smtClean="0"/>
              <a:t>: The process of defining the architecture, components, interfaces, and other characteristics of a system or component. It is also defined as the result of that process.</a:t>
            </a:r>
          </a:p>
          <a:p>
            <a:r>
              <a:rPr lang="en-US" altLang="zh-CN" b="1" i="1" dirty="0" smtClean="0"/>
              <a:t>Software construction</a:t>
            </a:r>
            <a:r>
              <a:rPr lang="en-US" altLang="zh-CN" dirty="0" smtClean="0"/>
              <a:t>: The detailed creation of working, meaningful software through a combination of coding, verification, unit testing, integration testing, and debugging.</a:t>
            </a:r>
          </a:p>
          <a:p>
            <a:r>
              <a:rPr lang="en-US" altLang="zh-CN" b="1" i="1" dirty="0" smtClean="0"/>
              <a:t>Software testing</a:t>
            </a:r>
            <a:r>
              <a:rPr lang="en-US" altLang="zh-CN" dirty="0" smtClean="0"/>
              <a:t>: An empirical, technical investigation conducted to provide stakeholders with information about the quality of the product or service under test.</a:t>
            </a:r>
          </a:p>
          <a:p>
            <a:r>
              <a:rPr lang="en-US" altLang="zh-CN" b="1" i="1" dirty="0" smtClean="0"/>
              <a:t>Software maintenance</a:t>
            </a:r>
            <a:r>
              <a:rPr lang="en-US" altLang="zh-CN" dirty="0" smtClean="0"/>
              <a:t>: The totality of activities required to provide cost-effective support to software.</a:t>
            </a:r>
          </a:p>
          <a:p>
            <a:r>
              <a:rPr lang="en-US" altLang="zh-CN" b="1" i="1" dirty="0" smtClean="0"/>
              <a:t>Software configuration management</a:t>
            </a:r>
            <a:r>
              <a:rPr lang="en-US" altLang="zh-CN" dirty="0" smtClean="0"/>
              <a:t>: The identification of the configuration of a system at distinct points in time for the purpose of systematically controlling changes to the configuration, and maintaining the integrity and traceability of the configuration throughout the system life cycle.</a:t>
            </a:r>
          </a:p>
          <a:p>
            <a:r>
              <a:rPr lang="en-US" altLang="zh-CN" b="1" i="1" dirty="0" smtClean="0"/>
              <a:t>Software engineering management</a:t>
            </a:r>
            <a:r>
              <a:rPr lang="en-US" altLang="zh-CN" dirty="0" smtClean="0"/>
              <a:t>: The application of management activities—planning, coordinating, measuring, monitoring, controlling, and reporting—to ensure that the development and maintenance of software is systematic, disciplined, and quantified.</a:t>
            </a:r>
          </a:p>
          <a:p>
            <a:r>
              <a:rPr lang="en-US" altLang="zh-CN" b="1" i="1" dirty="0" smtClean="0"/>
              <a:t>Software development process</a:t>
            </a:r>
            <a:r>
              <a:rPr lang="en-US" altLang="zh-CN" dirty="0" smtClean="0"/>
              <a:t>: The definition, implementation, assessment, measurement, management, change, and improvement of the software life cycle process itself.</a:t>
            </a:r>
          </a:p>
          <a:p>
            <a:r>
              <a:rPr lang="en-US" altLang="zh-CN" b="1" i="1" dirty="0" smtClean="0"/>
              <a:t>Software engineering models and methods </a:t>
            </a:r>
            <a:r>
              <a:rPr lang="en-US" altLang="zh-CN" dirty="0" smtClean="0"/>
              <a:t>impose structure on software engineering with the goal of making that activity systematic, repeatable, and ultimately more success-oriented</a:t>
            </a:r>
          </a:p>
          <a:p>
            <a:r>
              <a:rPr lang="en-US" altLang="zh-CN" b="1" i="1" dirty="0" smtClean="0"/>
              <a:t>Software engineering professional practice </a:t>
            </a:r>
            <a:r>
              <a:rPr lang="en-US" altLang="zh-CN" dirty="0" smtClean="0"/>
              <a:t>is concerned with the knowledge, skills, and attitudes that software engineers must possess to practice software engineering in a professional, responsible, and ethical manner</a:t>
            </a:r>
          </a:p>
          <a:p>
            <a:r>
              <a:rPr lang="en-US" altLang="zh-CN" b="1" i="1" dirty="0" smtClean="0"/>
              <a:t>Software engineering economics </a:t>
            </a:r>
            <a:r>
              <a:rPr lang="en-US" altLang="zh-CN" dirty="0" smtClean="0"/>
              <a:t>is about making decisions related to software engineering in a business 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C111-947E-4D37-B1F1-BFEC512B3F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C111-947E-4D37-B1F1-BFEC512B3F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4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C111-947E-4D37-B1F1-BFEC512B3F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4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C111-947E-4D37-B1F1-BFEC512B3F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6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75900" y="5733472"/>
            <a:ext cx="7990612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Department Name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75900" y="6081992"/>
            <a:ext cx="7990612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Copyright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575900" y="1989175"/>
            <a:ext cx="7990612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575900" y="2915291"/>
            <a:ext cx="7990612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4553" indent="0" algn="l">
              <a:buNone/>
              <a:defRPr/>
            </a:lvl2pPr>
          </a:lstStyle>
          <a:p>
            <a:pPr lvl="0"/>
            <a:r>
              <a:rPr kumimoji="1" lang="en-US" altLang="ja-JP" dirty="0" smtClean="0"/>
              <a:t>Sub-Title</a:t>
            </a:r>
            <a:endParaRPr kumimoji="1" lang="ja-JP" altLang="en-US" dirty="0"/>
          </a:p>
        </p:txBody>
      </p:sp>
      <p:pic>
        <p:nvPicPr>
          <p:cNvPr id="2" name="Picture 1" descr="Combination_logo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1" b="8064"/>
          <a:stretch/>
        </p:blipFill>
        <p:spPr>
          <a:xfrm>
            <a:off x="7379825" y="305524"/>
            <a:ext cx="1274600" cy="382798"/>
          </a:xfrm>
          <a:prstGeom prst="rect">
            <a:avLst/>
          </a:prstGeom>
        </p:spPr>
      </p:pic>
      <p:pic>
        <p:nvPicPr>
          <p:cNvPr id="10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6" y="98211"/>
            <a:ext cx="2285602" cy="8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9143475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58713" y="360280"/>
            <a:ext cx="8423400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74576" y="1080838"/>
            <a:ext cx="7991675" cy="516480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6518091"/>
            <a:ext cx="1048332" cy="262068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>
            <a:off x="1579153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4"/>
          <p:cNvSpPr txBox="1">
            <a:spLocks/>
          </p:cNvSpPr>
          <p:nvPr/>
        </p:nvSpPr>
        <p:spPr>
          <a:xfrm>
            <a:off x="1256182" y="6543499"/>
            <a:ext cx="243656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pic>
        <p:nvPicPr>
          <p:cNvPr id="2" name="Picture 1" descr="Bar cop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"/>
          <a:stretch/>
        </p:blipFill>
        <p:spPr>
          <a:xfrm>
            <a:off x="610288" y="6425284"/>
            <a:ext cx="8533712" cy="432716"/>
          </a:xfrm>
          <a:prstGeom prst="rect">
            <a:avLst/>
          </a:prstGeom>
        </p:spPr>
      </p:pic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957" y="6521754"/>
            <a:ext cx="4934681" cy="215850"/>
          </a:xfrm>
          <a:prstGeom prst="rect">
            <a:avLst/>
          </a:prstGeom>
          <a:ln/>
        </p:spPr>
        <p:txBody>
          <a:bodyPr lIns="91422" tIns="45711" rIns="91422" bIns="45711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600716" y="6521754"/>
            <a:ext cx="822817" cy="215850"/>
          </a:xfrm>
          <a:prstGeom prst="rect">
            <a:avLst/>
          </a:prstGeom>
        </p:spPr>
        <p:txBody>
          <a:bodyPr lIns="91422" tIns="45711" rIns="91422" bIns="45711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9143475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58713" y="360280"/>
            <a:ext cx="8423400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6518091"/>
            <a:ext cx="1048332" cy="262068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>
            <a:off x="1579153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4"/>
          <p:cNvSpPr txBox="1">
            <a:spLocks/>
          </p:cNvSpPr>
          <p:nvPr/>
        </p:nvSpPr>
        <p:spPr>
          <a:xfrm>
            <a:off x="1256182" y="6543499"/>
            <a:ext cx="243656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pic>
        <p:nvPicPr>
          <p:cNvPr id="11" name="Picture 10" descr="Bar cop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"/>
          <a:stretch/>
        </p:blipFill>
        <p:spPr>
          <a:xfrm>
            <a:off x="610288" y="6425284"/>
            <a:ext cx="8533712" cy="432716"/>
          </a:xfrm>
          <a:prstGeom prst="rect">
            <a:avLst/>
          </a:prstGeom>
        </p:spPr>
      </p:pic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957" y="6521754"/>
            <a:ext cx="4934681" cy="215850"/>
          </a:xfrm>
          <a:prstGeom prst="rect">
            <a:avLst/>
          </a:prstGeom>
          <a:ln/>
        </p:spPr>
        <p:txBody>
          <a:bodyPr lIns="91422" tIns="45711" rIns="91422" bIns="45711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600716" y="6521754"/>
            <a:ext cx="822817" cy="215850"/>
          </a:xfrm>
          <a:prstGeom prst="rect">
            <a:avLst/>
          </a:prstGeom>
        </p:spPr>
        <p:txBody>
          <a:bodyPr lIns="91422" tIns="45711" rIns="91422" bIns="45711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pic>
        <p:nvPicPr>
          <p:cNvPr id="12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 bwMode="gray">
          <a:xfrm>
            <a:off x="358713" y="360280"/>
            <a:ext cx="8423400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15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74576" y="1080838"/>
            <a:ext cx="7991675" cy="516480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 dirty="0"/>
          </a:p>
        </p:txBody>
      </p:sp>
      <p:pic>
        <p:nvPicPr>
          <p:cNvPr id="12" name="Picture 11" descr="Bar c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"/>
          <a:stretch/>
        </p:blipFill>
        <p:spPr>
          <a:xfrm>
            <a:off x="610288" y="6425284"/>
            <a:ext cx="8533712" cy="43271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6518091"/>
            <a:ext cx="1048332" cy="262068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1579153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4"/>
          <p:cNvSpPr txBox="1">
            <a:spLocks/>
          </p:cNvSpPr>
          <p:nvPr/>
        </p:nvSpPr>
        <p:spPr>
          <a:xfrm>
            <a:off x="1256182" y="6543499"/>
            <a:ext cx="243656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957" y="6521754"/>
            <a:ext cx="4934681" cy="215850"/>
          </a:xfrm>
          <a:prstGeom prst="rect">
            <a:avLst/>
          </a:prstGeom>
          <a:ln/>
        </p:spPr>
        <p:txBody>
          <a:bodyPr lIns="91422" tIns="45711" rIns="91422" bIns="45711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600716" y="6521754"/>
            <a:ext cx="822817" cy="215850"/>
          </a:xfrm>
          <a:prstGeom prst="rect">
            <a:avLst/>
          </a:prstGeom>
        </p:spPr>
        <p:txBody>
          <a:bodyPr lIns="91422" tIns="45711" rIns="91422" bIns="45711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pic>
        <p:nvPicPr>
          <p:cNvPr id="19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 bwMode="gray">
          <a:xfrm>
            <a:off x="358713" y="360280"/>
            <a:ext cx="8423400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15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74576" y="1080838"/>
            <a:ext cx="7991675" cy="516480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 dirty="0"/>
          </a:p>
        </p:txBody>
      </p:sp>
      <p:pic>
        <p:nvPicPr>
          <p:cNvPr id="12" name="Picture 11" descr="Bar c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"/>
          <a:stretch/>
        </p:blipFill>
        <p:spPr>
          <a:xfrm>
            <a:off x="610288" y="6425284"/>
            <a:ext cx="8533712" cy="432716"/>
          </a:xfrm>
          <a:prstGeom prst="rect">
            <a:avLst/>
          </a:prstGeom>
        </p:spPr>
      </p:pic>
      <p:pic>
        <p:nvPicPr>
          <p:cNvPr id="13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6518091"/>
            <a:ext cx="1048332" cy="262068"/>
          </a:xfrm>
          <a:prstGeom prst="rect">
            <a:avLst/>
          </a:prstGeom>
        </p:spPr>
      </p:pic>
      <p:cxnSp>
        <p:nvCxnSpPr>
          <p:cNvPr id="19" name="直線コネクタ 16"/>
          <p:cNvCxnSpPr/>
          <p:nvPr/>
        </p:nvCxnSpPr>
        <p:spPr>
          <a:xfrm>
            <a:off x="1579153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4"/>
          <p:cNvSpPr txBox="1">
            <a:spLocks/>
          </p:cNvSpPr>
          <p:nvPr/>
        </p:nvSpPr>
        <p:spPr>
          <a:xfrm>
            <a:off x="1256182" y="6543499"/>
            <a:ext cx="243656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957" y="6521754"/>
            <a:ext cx="4934681" cy="215850"/>
          </a:xfrm>
          <a:prstGeom prst="rect">
            <a:avLst/>
          </a:prstGeom>
          <a:ln/>
        </p:spPr>
        <p:txBody>
          <a:bodyPr lIns="91422" tIns="45711" rIns="91422" bIns="45711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600716" y="6521754"/>
            <a:ext cx="822817" cy="215850"/>
          </a:xfrm>
          <a:prstGeom prst="rect">
            <a:avLst/>
          </a:prstGeom>
        </p:spPr>
        <p:txBody>
          <a:bodyPr lIns="91422" tIns="45711" rIns="91422" bIns="45711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pic>
        <p:nvPicPr>
          <p:cNvPr id="25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" y="6426100"/>
            <a:ext cx="9143475" cy="4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 bwMode="gray">
          <a:xfrm>
            <a:off x="358713" y="360280"/>
            <a:ext cx="8423400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13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74576" y="1080838"/>
            <a:ext cx="7991675" cy="516480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6518091"/>
            <a:ext cx="1048332" cy="262068"/>
          </a:xfrm>
          <a:prstGeom prst="rect">
            <a:avLst/>
          </a:prstGeom>
        </p:spPr>
      </p:pic>
      <p:cxnSp>
        <p:nvCxnSpPr>
          <p:cNvPr id="27" name="直線コネクタ 26"/>
          <p:cNvCxnSpPr/>
          <p:nvPr/>
        </p:nvCxnSpPr>
        <p:spPr>
          <a:xfrm>
            <a:off x="1579153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スライド番号プレースホルダー 4"/>
          <p:cNvSpPr txBox="1">
            <a:spLocks/>
          </p:cNvSpPr>
          <p:nvPr/>
        </p:nvSpPr>
        <p:spPr>
          <a:xfrm>
            <a:off x="1256182" y="6543499"/>
            <a:ext cx="243656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 dirty="0">
              <a:latin typeface="SST" pitchFamily="34" charset="0"/>
            </a:endParaRPr>
          </a:p>
        </p:txBody>
      </p:sp>
      <p:pic>
        <p:nvPicPr>
          <p:cNvPr id="11" name="Picture 10" descr="Bar cop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r="6658"/>
          <a:stretch/>
        </p:blipFill>
        <p:spPr>
          <a:xfrm>
            <a:off x="610288" y="6429163"/>
            <a:ext cx="8533712" cy="428837"/>
          </a:xfrm>
          <a:prstGeom prst="rect">
            <a:avLst/>
          </a:prstGeom>
        </p:spPr>
      </p:pic>
      <p:sp>
        <p:nvSpPr>
          <p:cNvPr id="19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957" y="6521754"/>
            <a:ext cx="4934681" cy="215850"/>
          </a:xfrm>
          <a:prstGeom prst="rect">
            <a:avLst/>
          </a:prstGeom>
          <a:ln/>
        </p:spPr>
        <p:txBody>
          <a:bodyPr lIns="91422" tIns="45711" rIns="91422" bIns="45711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600716" y="6521754"/>
            <a:ext cx="822817" cy="215850"/>
          </a:xfrm>
          <a:prstGeom prst="rect">
            <a:avLst/>
          </a:prstGeom>
        </p:spPr>
        <p:txBody>
          <a:bodyPr lIns="91422" tIns="45711" rIns="91422" bIns="45711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pic>
        <p:nvPicPr>
          <p:cNvPr id="14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" y="6426100"/>
            <a:ext cx="9143475" cy="4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 bwMode="gray">
          <a:xfrm>
            <a:off x="358713" y="360280"/>
            <a:ext cx="8423400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15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74576" y="1080838"/>
            <a:ext cx="7991675" cy="516480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1579153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4"/>
          <p:cNvSpPr txBox="1">
            <a:spLocks/>
          </p:cNvSpPr>
          <p:nvPr/>
        </p:nvSpPr>
        <p:spPr>
          <a:xfrm>
            <a:off x="1256182" y="6543499"/>
            <a:ext cx="243656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 dirty="0">
              <a:solidFill>
                <a:schemeClr val="tx1"/>
              </a:solidFill>
              <a:latin typeface="SST" pitchFamily="34" charset="0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" y="6518091"/>
            <a:ext cx="1048332" cy="262068"/>
          </a:xfrm>
          <a:prstGeom prst="rect">
            <a:avLst/>
          </a:prstGeom>
        </p:spPr>
      </p:pic>
      <p:pic>
        <p:nvPicPr>
          <p:cNvPr id="12" name="Picture 11" descr="Bar cop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"/>
          <a:stretch/>
        </p:blipFill>
        <p:spPr>
          <a:xfrm>
            <a:off x="610288" y="6425284"/>
            <a:ext cx="8533712" cy="432716"/>
          </a:xfrm>
          <a:prstGeom prst="rect">
            <a:avLst/>
          </a:prstGeom>
        </p:spPr>
      </p:pic>
      <p:sp>
        <p:nvSpPr>
          <p:cNvPr id="2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957" y="6521754"/>
            <a:ext cx="4934681" cy="215850"/>
          </a:xfrm>
          <a:prstGeom prst="rect">
            <a:avLst/>
          </a:prstGeom>
          <a:ln/>
        </p:spPr>
        <p:txBody>
          <a:bodyPr lIns="91422" tIns="45711" rIns="91422" bIns="45711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600716" y="6521754"/>
            <a:ext cx="822817" cy="215850"/>
          </a:xfrm>
          <a:prstGeom prst="rect">
            <a:avLst/>
          </a:prstGeom>
        </p:spPr>
        <p:txBody>
          <a:bodyPr lIns="91422" tIns="45711" rIns="91422" bIns="45711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7" y="6424513"/>
            <a:ext cx="1295178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 bwMode="gray">
          <a:xfrm>
            <a:off x="358714" y="5938626"/>
            <a:ext cx="8388481" cy="6033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 dirty="0" smtClean="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6" name="Picture 5" descr="20th_logo_H_cn_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64" y="4652981"/>
            <a:ext cx="3141273" cy="1151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70" y="2548588"/>
            <a:ext cx="2526861" cy="7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1089107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7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7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4" indent="-272277" algn="l" defTabSz="108910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7" indent="-272277" algn="l" defTabSz="1089107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7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4" indent="-272277" algn="l" defTabSz="108910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7" indent="-272277" algn="l" defTabSz="108910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1" indent="-272277" algn="l" defTabSz="108910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4" indent="-272277" algn="l" defTabSz="108910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3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7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60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7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20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4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8" algn="l" defTabSz="108910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SCRL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Wenming </a:t>
            </a:r>
            <a:r>
              <a:rPr lang="en-US" altLang="zh-CN" dirty="0"/>
              <a:t>Z</a:t>
            </a:r>
            <a:r>
              <a:rPr lang="en-US" altLang="zh-CN" dirty="0" smtClean="0"/>
              <a:t>hang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75900" y="1989174"/>
            <a:ext cx="7990612" cy="719745"/>
          </a:xfrm>
        </p:spPr>
        <p:txBody>
          <a:bodyPr/>
          <a:lstStyle/>
          <a:p>
            <a:r>
              <a:rPr lang="en-US" altLang="zh-CN" dirty="0"/>
              <a:t>Software Engineering and Programming Skills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11560" y="3068960"/>
            <a:ext cx="7990612" cy="30770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63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</a:t>
            </a:r>
            <a:r>
              <a:rPr lang="en-US" altLang="zh-CN" sz="2400" dirty="0" smtClean="0"/>
              <a:t>Engineering – 8. </a:t>
            </a:r>
            <a:r>
              <a:rPr lang="en-US" altLang="zh-CN" sz="2400" dirty="0"/>
              <a:t>OOP-Design pattern</a:t>
            </a:r>
            <a:endParaRPr lang="zh-CN" altLang="en-US" sz="24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237313241"/>
              </p:ext>
            </p:extLst>
          </p:nvPr>
        </p:nvGraphicFramePr>
        <p:xfrm>
          <a:off x="323528" y="1628800"/>
          <a:ext cx="84969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966355"/>
            <a:ext cx="8136904" cy="52322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altLang="zh-CN" sz="1400" dirty="0"/>
              <a:t>Design patterns can speed up the development process by providing tested, proven development paradigms</a:t>
            </a:r>
            <a:endParaRPr lang="zh-CN" altLang="en-US" sz="1400" dirty="0" err="1" smtClean="0">
              <a:cs typeface="SST Japanese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075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Engineering – </a:t>
            </a:r>
            <a:r>
              <a:rPr lang="en-US" altLang="zh-CN" sz="2400" dirty="0" smtClean="0"/>
              <a:t>8. </a:t>
            </a:r>
            <a:r>
              <a:rPr lang="en-US" altLang="zh-CN" sz="2400" dirty="0"/>
              <a:t>OOP-Design pattern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5"/>
            <a:ext cx="5040560" cy="95410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1400" b="1" dirty="0"/>
              <a:t>Factory </a:t>
            </a:r>
            <a:r>
              <a:rPr lang="en-US" altLang="zh-CN" sz="1400" b="1" dirty="0" smtClean="0"/>
              <a:t>Method:</a:t>
            </a:r>
          </a:p>
          <a:p>
            <a:pPr lvl="0"/>
            <a:r>
              <a:rPr lang="en-US" altLang="zh-CN" sz="1400" dirty="0"/>
              <a:t>Define an interface for creating an object, but let subclasses decide which class to instantiate. Factory Method lets a class defer instantiation to subclasses.</a:t>
            </a:r>
          </a:p>
        </p:txBody>
      </p:sp>
      <p:pic>
        <p:nvPicPr>
          <p:cNvPr id="1026" name="Picture 2" descr="C:\Users\5109U11454\Desktop\fac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5"/>
            <a:ext cx="6024153" cy="23762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95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Engineering – </a:t>
            </a:r>
            <a:r>
              <a:rPr lang="en-US" altLang="zh-CN" sz="2400" dirty="0" smtClean="0"/>
              <a:t>8. </a:t>
            </a:r>
            <a:r>
              <a:rPr lang="en-US" altLang="zh-CN" sz="2400" dirty="0"/>
              <a:t>OOP-Design pattern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3569" y="1412776"/>
            <a:ext cx="7128791" cy="116955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/>
              <a:t>Composite </a:t>
            </a:r>
            <a:r>
              <a:rPr lang="en-US" altLang="zh-CN" sz="1400" b="1" dirty="0" smtClean="0"/>
              <a:t>Pattern:</a:t>
            </a:r>
          </a:p>
          <a:p>
            <a:pPr lvl="0"/>
            <a:r>
              <a:rPr lang="en-US" altLang="zh-CN" sz="1400" dirty="0" smtClean="0"/>
              <a:t>Describes </a:t>
            </a:r>
            <a:r>
              <a:rPr lang="en-US" altLang="zh-CN" sz="1400" dirty="0"/>
              <a:t>that a group of objects is to be treated in the same way as a single instance of an object. The intent of a composite is to "compose" objects into tree structures to represent part-whole hierarchies. Implementing the composite pattern lets clients treat individual objects and compositions uniformly</a:t>
            </a:r>
          </a:p>
        </p:txBody>
      </p:sp>
      <p:pic>
        <p:nvPicPr>
          <p:cNvPr id="3074" name="Picture 2" descr="C:\Users\5109U11454\Desktop\600px-Composite_UML_class_diagram_(fixed)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951212"/>
            <a:ext cx="4788161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632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Engineering – </a:t>
            </a:r>
            <a:r>
              <a:rPr lang="en-US" altLang="zh-CN" sz="2400" dirty="0" smtClean="0"/>
              <a:t>8. OOP-Design </a:t>
            </a:r>
            <a:r>
              <a:rPr lang="en-US" altLang="zh-CN" sz="2400" dirty="0"/>
              <a:t>pattern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55576" y="1340768"/>
            <a:ext cx="4572000" cy="95410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/>
            <a:r>
              <a:rPr lang="en-US" altLang="zh-CN" sz="1400" dirty="0"/>
              <a:t>Strategy </a:t>
            </a:r>
            <a:r>
              <a:rPr lang="en-US" altLang="zh-CN" sz="1400" dirty="0" smtClean="0"/>
              <a:t>Pattern:</a:t>
            </a:r>
            <a:endParaRPr lang="en-US" altLang="zh-CN" sz="1400" dirty="0"/>
          </a:p>
          <a:p>
            <a:r>
              <a:rPr lang="en-US" altLang="zh-CN" sz="1400" dirty="0" smtClean="0"/>
              <a:t>defines </a:t>
            </a:r>
            <a:r>
              <a:rPr lang="en-US" altLang="zh-CN" sz="1400" dirty="0"/>
              <a:t>a family of algorithms,</a:t>
            </a:r>
          </a:p>
          <a:p>
            <a:r>
              <a:rPr lang="en-US" altLang="zh-CN" sz="1400" dirty="0"/>
              <a:t>encapsulates each algorithm, and</a:t>
            </a:r>
          </a:p>
          <a:p>
            <a:r>
              <a:rPr lang="en-US" altLang="zh-CN" sz="1400" dirty="0"/>
              <a:t>makes the algorithms interchangeable within that family.</a:t>
            </a:r>
          </a:p>
        </p:txBody>
      </p:sp>
      <p:pic>
        <p:nvPicPr>
          <p:cNvPr id="2050" name="Picture 2" descr="C:\Users\5109U11454\Desktop\设计模式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317017" cy="25202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2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Skills </a:t>
            </a:r>
            <a:r>
              <a:rPr lang="en-US" altLang="zh-CN" sz="2400" dirty="0" smtClean="0"/>
              <a:t>– 1. Performance Upgrade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1400" b="1" dirty="0" smtClean="0"/>
              <a:t>Logic and algorithm</a:t>
            </a:r>
          </a:p>
          <a:p>
            <a:r>
              <a:rPr lang="en-US" altLang="zh-CN" sz="1400" dirty="0"/>
              <a:t>Use basic type but not </a:t>
            </a:r>
            <a:r>
              <a:rPr lang="en-US" altLang="zh-CN" sz="1400" dirty="0" smtClean="0"/>
              <a:t>object</a:t>
            </a:r>
          </a:p>
          <a:p>
            <a:r>
              <a:rPr lang="en-US" altLang="zh-CN" sz="1400" dirty="0" smtClean="0"/>
              <a:t>Using local variable but not </a:t>
            </a:r>
            <a:r>
              <a:rPr lang="en-US" altLang="zh-CN" sz="1400" dirty="0"/>
              <a:t>global </a:t>
            </a:r>
            <a:r>
              <a:rPr lang="en-US" altLang="zh-CN" sz="1400" dirty="0" smtClean="0"/>
              <a:t>variable</a:t>
            </a:r>
          </a:p>
          <a:p>
            <a:r>
              <a:rPr lang="en-US" altLang="zh-CN" sz="1400" b="1" dirty="0"/>
              <a:t>Using bit operation to replace divide and multiply </a:t>
            </a:r>
            <a:r>
              <a:rPr lang="en-US" altLang="zh-CN" sz="1400" b="1" dirty="0" smtClean="0"/>
              <a:t>operation</a:t>
            </a:r>
          </a:p>
          <a:p>
            <a:r>
              <a:rPr lang="en-US" altLang="zh-CN" sz="1400" dirty="0"/>
              <a:t>Using macro but not </a:t>
            </a:r>
            <a:r>
              <a:rPr lang="en-US" altLang="zh-CN" sz="1400" dirty="0" smtClean="0"/>
              <a:t>function if possible</a:t>
            </a:r>
          </a:p>
          <a:p>
            <a:r>
              <a:rPr lang="en-US" altLang="zh-CN" sz="1400" dirty="0" smtClean="0"/>
              <a:t>Make function be final or inline</a:t>
            </a:r>
          </a:p>
          <a:p>
            <a:r>
              <a:rPr lang="en-US" altLang="zh-CN" sz="1400" b="1" dirty="0"/>
              <a:t>Using row-column loop </a:t>
            </a:r>
          </a:p>
          <a:p>
            <a:r>
              <a:rPr lang="en-US" altLang="zh-CN" sz="1400" b="1" dirty="0" smtClean="0"/>
              <a:t>Reduce </a:t>
            </a:r>
            <a:r>
              <a:rPr lang="en-US" altLang="zh-CN" sz="1400" b="1" dirty="0"/>
              <a:t>the calculate of repeated </a:t>
            </a:r>
            <a:r>
              <a:rPr lang="en-US" altLang="zh-CN" sz="1400" b="1" dirty="0" smtClean="0"/>
              <a:t>process</a:t>
            </a:r>
          </a:p>
          <a:p>
            <a:r>
              <a:rPr lang="en-US" altLang="zh-CN" sz="1400" dirty="0" smtClean="0"/>
              <a:t>Use </a:t>
            </a:r>
            <a:r>
              <a:rPr lang="en-US" altLang="zh-CN" sz="1400" dirty="0" err="1"/>
              <a:t>StringBuilder</a:t>
            </a:r>
            <a:r>
              <a:rPr lang="en-US" altLang="zh-CN" sz="1400" dirty="0"/>
              <a:t> and </a:t>
            </a:r>
            <a:r>
              <a:rPr lang="en-US" altLang="zh-CN" sz="1400" dirty="0" err="1" smtClean="0"/>
              <a:t>StringBuffer</a:t>
            </a:r>
            <a:r>
              <a:rPr lang="en-US" altLang="zh-CN" sz="1400" dirty="0" smtClean="0"/>
              <a:t> for string connect(java)</a:t>
            </a:r>
          </a:p>
          <a:p>
            <a:r>
              <a:rPr lang="en-US" altLang="zh-CN" sz="1400" dirty="0" smtClean="0"/>
              <a:t>Use </a:t>
            </a:r>
            <a:r>
              <a:rPr lang="en-US" altLang="zh-CN" sz="1400" dirty="0" err="1" smtClean="0"/>
              <a:t>HashMap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ArrayList</a:t>
            </a:r>
            <a:r>
              <a:rPr lang="en-US" altLang="zh-CN" sz="1400" dirty="0" smtClean="0"/>
              <a:t> for single thread rather than </a:t>
            </a:r>
            <a:r>
              <a:rPr lang="en-US" altLang="zh-CN" sz="1400" dirty="0" err="1" smtClean="0"/>
              <a:t>HashTable</a:t>
            </a:r>
            <a:r>
              <a:rPr lang="en-US" altLang="zh-CN" sz="1400" dirty="0" smtClean="0"/>
              <a:t>, Vector</a:t>
            </a:r>
            <a:r>
              <a:rPr lang="en-US" altLang="zh-CN" sz="1400" dirty="0"/>
              <a:t>(java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Release the object won’t be used (java)</a:t>
            </a:r>
          </a:p>
          <a:p>
            <a:r>
              <a:rPr lang="en-US" altLang="zh-CN" sz="1400" b="1" dirty="0" smtClean="0"/>
              <a:t>Rewrite the system function for particular case.</a:t>
            </a:r>
            <a:endParaRPr lang="en-US" altLang="zh-CN" sz="1600" b="1" dirty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5034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</a:t>
            </a:r>
            <a:r>
              <a:rPr lang="en-US" altLang="zh-CN" sz="2400" dirty="0" smtClean="0"/>
              <a:t>Skills – 2. Loop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4577" y="1080838"/>
            <a:ext cx="3205336" cy="112402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for(j = 0; j&lt;1000;j++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for(k = 0; k&lt;1000;k++ 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	  array[j][k]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gray">
          <a:xfrm>
            <a:off x="4860032" y="1052736"/>
            <a:ext cx="3205336" cy="11521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/>
          <a:lstStyle>
            <a:lvl1pPr marL="408415" indent="-408415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4899" indent="-340346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384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5937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1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49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04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9597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15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870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400" dirty="0" smtClean="0"/>
              <a:t>for(j = 0; j&lt;1000;j++ ){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400" dirty="0" smtClean="0"/>
              <a:t>  for(k = 0; k&lt;1000;k++ ){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400" dirty="0" smtClean="0"/>
              <a:t>	  array[k][</a:t>
            </a:r>
            <a:r>
              <a:rPr lang="en-US" altLang="zh-CN" sz="1400" dirty="0"/>
              <a:t>j</a:t>
            </a:r>
            <a:r>
              <a:rPr lang="en-US" altLang="zh-CN" sz="1400" dirty="0" smtClean="0"/>
              <a:t>] = 1;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400" dirty="0" smtClean="0"/>
              <a:t>  }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400" dirty="0" smtClean="0"/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gray">
          <a:xfrm>
            <a:off x="3779912" y="1844824"/>
            <a:ext cx="864096" cy="360040"/>
          </a:xfrm>
          <a:prstGeom prst="rect">
            <a:avLst/>
          </a:prstGeom>
        </p:spPr>
        <p:txBody>
          <a:bodyPr lIns="0" tIns="0" rIns="0" bIns="0"/>
          <a:lstStyle>
            <a:lvl1pPr marL="408415" indent="-408415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4899" indent="-340346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384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5937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1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49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04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9597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15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870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/>
              <a:t>0.6ms</a:t>
            </a:r>
            <a:endParaRPr lang="zh-CN" altLang="en-US" sz="1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gray">
          <a:xfrm>
            <a:off x="8065368" y="1844824"/>
            <a:ext cx="864096" cy="360040"/>
          </a:xfrm>
          <a:prstGeom prst="rect">
            <a:avLst/>
          </a:prstGeom>
        </p:spPr>
        <p:txBody>
          <a:bodyPr lIns="0" tIns="0" rIns="0" bIns="0"/>
          <a:lstStyle>
            <a:lvl1pPr marL="408415" indent="-408415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4899" indent="-340346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384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5937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1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49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04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9597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15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870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/>
              <a:t>2.8ms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03215"/>
            <a:ext cx="2088232" cy="2631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nn-NO" altLang="zh-CN" sz="1100" dirty="0">
                <a:latin typeface="SST Japanese Pro Regular (标题)"/>
              </a:rPr>
              <a:t>for (i = 0; i&lt;n; i++)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{</a:t>
            </a: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if (true)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{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 </a:t>
            </a:r>
            <a:r>
              <a:rPr lang="en-US" altLang="zh-CN" sz="1100" dirty="0" err="1" smtClean="0">
                <a:latin typeface="SST Japanese Pro Regular (标题)"/>
              </a:rPr>
              <a:t>DoOneThing</a:t>
            </a:r>
            <a:r>
              <a:rPr lang="en-US" altLang="zh-CN" sz="1100" dirty="0" smtClean="0">
                <a:latin typeface="SST Japanese Pro Regular (标题)"/>
              </a:rPr>
              <a:t>(</a:t>
            </a:r>
            <a:r>
              <a:rPr lang="en-US" altLang="zh-CN" sz="1100" dirty="0" err="1" smtClean="0">
                <a:latin typeface="SST Japanese Pro Regular (标题)"/>
              </a:rPr>
              <a:t>i</a:t>
            </a:r>
            <a:r>
              <a:rPr lang="en-US" altLang="zh-CN" sz="1100" dirty="0">
                <a:latin typeface="SST Japanese Pro Regular (标题)"/>
              </a:rPr>
              <a:t>); </a:t>
            </a: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}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else </a:t>
            </a:r>
            <a:r>
              <a:rPr lang="en-US" altLang="zh-CN" sz="1100" dirty="0">
                <a:latin typeface="SST Japanese Pro Regular (标题)"/>
              </a:rPr>
              <a:t>if </a:t>
            </a:r>
            <a:r>
              <a:rPr lang="en-US" altLang="zh-CN" sz="1100" dirty="0" smtClean="0">
                <a:latin typeface="SST Japanese Pro Regular (标题)"/>
              </a:rPr>
              <a:t>(</a:t>
            </a:r>
            <a:r>
              <a:rPr lang="en-US" altLang="zh-CN" sz="1100" dirty="0">
                <a:latin typeface="SST Japanese Pro Regular (标题)"/>
              </a:rPr>
              <a:t>true</a:t>
            </a:r>
            <a:r>
              <a:rPr lang="en-US" altLang="zh-CN" sz="1100" dirty="0" smtClean="0">
                <a:latin typeface="SST Japanese Pro Regular (标题)"/>
              </a:rPr>
              <a:t>)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{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 </a:t>
            </a:r>
            <a:r>
              <a:rPr lang="en-US" altLang="zh-CN" sz="1100" dirty="0" err="1" smtClean="0">
                <a:latin typeface="SST Japanese Pro Regular (标题)"/>
              </a:rPr>
              <a:t>DoSomethingElse</a:t>
            </a:r>
            <a:r>
              <a:rPr lang="en-US" altLang="zh-CN" sz="1100" dirty="0" smtClean="0">
                <a:latin typeface="SST Japanese Pro Regular (标题)"/>
              </a:rPr>
              <a:t>(</a:t>
            </a:r>
            <a:r>
              <a:rPr lang="en-US" altLang="zh-CN" sz="1100" dirty="0" err="1" smtClean="0">
                <a:latin typeface="SST Japanese Pro Regular (标题)"/>
              </a:rPr>
              <a:t>i</a:t>
            </a:r>
            <a:r>
              <a:rPr lang="en-US" altLang="zh-CN" sz="1100" dirty="0">
                <a:latin typeface="SST Japanese Pro Regular (标题)"/>
              </a:rPr>
              <a:t>); </a:t>
            </a: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}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else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{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>
                <a:latin typeface="SST Japanese Pro Regular (标题)"/>
              </a:rPr>
              <a:t>  </a:t>
            </a:r>
            <a:r>
              <a:rPr lang="en-US" altLang="zh-CN" sz="1100" dirty="0" err="1" smtClean="0">
                <a:latin typeface="SST Japanese Pro Regular (标题)"/>
              </a:rPr>
              <a:t>DoYetAnotherThing</a:t>
            </a:r>
            <a:r>
              <a:rPr lang="en-US" altLang="zh-CN" sz="1100" dirty="0" smtClean="0">
                <a:latin typeface="SST Japanese Pro Regular (标题)"/>
              </a:rPr>
              <a:t>(</a:t>
            </a:r>
            <a:r>
              <a:rPr lang="en-US" altLang="zh-CN" sz="1100" dirty="0" err="1" smtClean="0">
                <a:latin typeface="SST Japanese Pro Regular (标题)"/>
              </a:rPr>
              <a:t>i</a:t>
            </a:r>
            <a:r>
              <a:rPr lang="en-US" altLang="zh-CN" sz="1100" dirty="0">
                <a:latin typeface="SST Japanese Pro Regular (标题)"/>
              </a:rPr>
              <a:t>); </a:t>
            </a:r>
          </a:p>
          <a:p>
            <a:r>
              <a:rPr lang="en-US" altLang="zh-CN" sz="1100" dirty="0">
                <a:latin typeface="SST Japanese Pro Regular (标题)"/>
              </a:rPr>
              <a:t> </a:t>
            </a:r>
            <a:r>
              <a:rPr lang="en-US" altLang="zh-CN" sz="1100" dirty="0" smtClean="0">
                <a:latin typeface="SST Japanese Pro Regular (标题)"/>
              </a:rPr>
              <a:t>} </a:t>
            </a:r>
            <a:endParaRPr lang="en-US" altLang="zh-CN" sz="1100" dirty="0">
              <a:latin typeface="SST Japanese Pro Regular (标题)"/>
            </a:endParaRPr>
          </a:p>
          <a:p>
            <a:r>
              <a:rPr lang="en-US" altLang="zh-CN" sz="1100" dirty="0" smtClean="0">
                <a:latin typeface="SST Japanese Pro Regular (标题)"/>
              </a:rPr>
              <a:t>}</a:t>
            </a:r>
            <a:endParaRPr lang="en-US" altLang="zh-CN" sz="1100" dirty="0">
              <a:latin typeface="SST Japanese Pro Regular (标题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2708920"/>
            <a:ext cx="1872208" cy="3647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100" dirty="0"/>
              <a:t>if (true)</a:t>
            </a:r>
          </a:p>
          <a:p>
            <a:r>
              <a:rPr lang="en-US" altLang="zh-CN" sz="1100" dirty="0"/>
              <a:t>{</a:t>
            </a:r>
          </a:p>
          <a:p>
            <a:r>
              <a:rPr lang="nn-NO" altLang="zh-CN" sz="1100" dirty="0" smtClean="0"/>
              <a:t>    for </a:t>
            </a:r>
            <a:r>
              <a:rPr lang="nn-NO" altLang="zh-CN" sz="1100" dirty="0"/>
              <a:t>(i = 0; i&lt;n; i++)</a:t>
            </a:r>
          </a:p>
          <a:p>
            <a:r>
              <a:rPr lang="en-US" altLang="zh-CN" sz="1100" dirty="0" smtClean="0"/>
              <a:t>    {</a:t>
            </a:r>
            <a:endParaRPr lang="en-US" altLang="zh-CN" sz="1100" dirty="0"/>
          </a:p>
          <a:p>
            <a:r>
              <a:rPr lang="nn-NO" altLang="zh-CN" sz="1100" dirty="0" smtClean="0"/>
              <a:t>        </a:t>
            </a:r>
            <a:r>
              <a:rPr lang="en-US" altLang="zh-CN" sz="1100" dirty="0" err="1" smtClean="0"/>
              <a:t>DoOneThing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i</a:t>
            </a:r>
            <a:r>
              <a:rPr lang="en-US" altLang="zh-CN" sz="1100" dirty="0"/>
              <a:t>);</a:t>
            </a:r>
          </a:p>
          <a:p>
            <a:r>
              <a:rPr lang="nn-NO" altLang="zh-CN" sz="1100" dirty="0"/>
              <a:t>    </a:t>
            </a:r>
            <a:r>
              <a:rPr lang="en-US" altLang="zh-CN" sz="1100" dirty="0" smtClean="0"/>
              <a:t>}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  <a:p>
            <a:r>
              <a:rPr lang="en-US" altLang="zh-CN" sz="1100" dirty="0"/>
              <a:t>else if (true)</a:t>
            </a:r>
          </a:p>
          <a:p>
            <a:r>
              <a:rPr lang="en-US" altLang="zh-CN" sz="1100" dirty="0"/>
              <a:t>{</a:t>
            </a:r>
          </a:p>
          <a:p>
            <a:r>
              <a:rPr lang="nn-NO" altLang="zh-CN" sz="1100" dirty="0" smtClean="0"/>
              <a:t>    for </a:t>
            </a:r>
            <a:r>
              <a:rPr lang="nn-NO" altLang="zh-CN" sz="1100" dirty="0"/>
              <a:t>(i = 0; i&lt;n; i++)</a:t>
            </a:r>
          </a:p>
          <a:p>
            <a:r>
              <a:rPr lang="en-US" altLang="zh-CN" sz="1100" dirty="0" smtClean="0"/>
              <a:t>    {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DoSomethingElse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i</a:t>
            </a:r>
            <a:r>
              <a:rPr lang="en-US" altLang="zh-CN" sz="1100" dirty="0"/>
              <a:t>);</a:t>
            </a:r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</a:p>
          <a:p>
            <a:r>
              <a:rPr lang="en-US" altLang="zh-CN" sz="1100" dirty="0"/>
              <a:t>else</a:t>
            </a:r>
          </a:p>
          <a:p>
            <a:r>
              <a:rPr lang="en-US" altLang="zh-CN" sz="1100" dirty="0" smtClean="0"/>
              <a:t>{</a:t>
            </a:r>
            <a:endParaRPr lang="en-US" altLang="zh-CN" sz="1100" dirty="0"/>
          </a:p>
          <a:p>
            <a:r>
              <a:rPr lang="nn-NO" altLang="zh-CN" sz="1100" dirty="0" smtClean="0"/>
              <a:t>    for </a:t>
            </a:r>
            <a:r>
              <a:rPr lang="nn-NO" altLang="zh-CN" sz="1100" dirty="0"/>
              <a:t>(i = 0; i&lt;n; i++)</a:t>
            </a:r>
          </a:p>
          <a:p>
            <a:r>
              <a:rPr lang="en-US" altLang="zh-CN" sz="1100" dirty="0" smtClean="0"/>
              <a:t>    {</a:t>
            </a:r>
            <a:endParaRPr lang="en-US" altLang="zh-CN" sz="1100" dirty="0"/>
          </a:p>
          <a:p>
            <a:r>
              <a:rPr lang="en-US" altLang="zh-CN" sz="1100" dirty="0" smtClean="0"/>
              <a:t>        </a:t>
            </a:r>
            <a:r>
              <a:rPr lang="en-US" altLang="zh-CN" sz="1100" dirty="0" err="1" smtClean="0"/>
              <a:t>DoYetAnotherThing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i</a:t>
            </a:r>
            <a:r>
              <a:rPr lang="en-US" altLang="zh-CN" sz="1100" dirty="0"/>
              <a:t>);</a:t>
            </a:r>
          </a:p>
          <a:p>
            <a:r>
              <a:rPr lang="en-US" altLang="zh-CN" sz="1100" dirty="0" smtClean="0"/>
              <a:t>    }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en-US" altLang="zh-CN" sz="1100" dirty="0">
              <a:latin typeface="SST Japanese Pro Regular (标题)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699792" y="4149080"/>
            <a:ext cx="2160240" cy="144016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146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Skills </a:t>
            </a:r>
            <a:r>
              <a:rPr lang="en-US" altLang="zh-CN" sz="2400" dirty="0" smtClean="0"/>
              <a:t>– 2. Loop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2952328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cs typeface="SST Japanese Pro Regular"/>
              </a:rPr>
              <a:t>float f[100], sum;</a:t>
            </a:r>
          </a:p>
          <a:p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...</a:t>
            </a:r>
          </a:p>
          <a:p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/* Back to back dependent</a:t>
            </a:r>
          </a:p>
          <a:p>
            <a:r>
              <a:rPr lang="en-US" altLang="zh-CN" sz="1400" dirty="0">
                <a:cs typeface="SST Japanese Pro Regular"/>
              </a:rPr>
              <a:t>adds force the </a:t>
            </a:r>
            <a:r>
              <a:rPr lang="en-US" altLang="zh-CN" sz="1400" dirty="0" err="1">
                <a:cs typeface="SST Japanese Pro Regular"/>
              </a:rPr>
              <a:t>thoughput</a:t>
            </a:r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to be equal to the total</a:t>
            </a:r>
          </a:p>
          <a:p>
            <a:r>
              <a:rPr lang="en-US" altLang="zh-CN" sz="1400" dirty="0">
                <a:cs typeface="SST Japanese Pro Regular"/>
              </a:rPr>
              <a:t>FADD latency. */</a:t>
            </a:r>
          </a:p>
          <a:p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sum = 0;</a:t>
            </a:r>
          </a:p>
          <a:p>
            <a:r>
              <a:rPr lang="en-US" altLang="zh-CN" sz="1400" dirty="0">
                <a:cs typeface="SST Japanese Pro Regular"/>
              </a:rPr>
              <a:t>for (</a:t>
            </a:r>
            <a:r>
              <a:rPr lang="en-US" altLang="zh-CN" sz="1400" dirty="0" err="1">
                <a:cs typeface="SST Japanese Pro Regular"/>
              </a:rPr>
              <a:t>i</a:t>
            </a:r>
            <a:r>
              <a:rPr lang="en-US" altLang="zh-CN" sz="1400" dirty="0">
                <a:cs typeface="SST Japanese Pro Regular"/>
              </a:rPr>
              <a:t> = 0; </a:t>
            </a:r>
            <a:r>
              <a:rPr lang="en-US" altLang="zh-CN" sz="1400" dirty="0" err="1">
                <a:cs typeface="SST Japanese Pro Regular"/>
              </a:rPr>
              <a:t>i</a:t>
            </a:r>
            <a:r>
              <a:rPr lang="en-US" altLang="zh-CN" sz="1400" dirty="0">
                <a:cs typeface="SST Japanese Pro Regular"/>
              </a:rPr>
              <a:t>&lt;100; </a:t>
            </a:r>
            <a:r>
              <a:rPr lang="en-US" altLang="zh-CN" sz="1400" dirty="0" err="1">
                <a:cs typeface="SST Japanese Pro Regular"/>
              </a:rPr>
              <a:t>i</a:t>
            </a:r>
            <a:r>
              <a:rPr lang="en-US" altLang="zh-CN" sz="1400" dirty="0">
                <a:cs typeface="SST Japanese Pro Regular"/>
              </a:rPr>
              <a:t>++) {</a:t>
            </a:r>
          </a:p>
          <a:p>
            <a:r>
              <a:rPr lang="en-US" altLang="zh-CN" sz="1400" dirty="0">
                <a:cs typeface="SST Japanese Pro Regular"/>
              </a:rPr>
              <a:t>	sum += f[</a:t>
            </a:r>
            <a:r>
              <a:rPr lang="en-US" altLang="zh-CN" sz="1400" dirty="0" err="1">
                <a:cs typeface="SST Japanese Pro Regular"/>
              </a:rPr>
              <a:t>i</a:t>
            </a:r>
            <a:r>
              <a:rPr lang="en-US" altLang="zh-CN" sz="1400" dirty="0">
                <a:cs typeface="SST Japanese Pro Regular"/>
              </a:rPr>
              <a:t>];</a:t>
            </a:r>
          </a:p>
          <a:p>
            <a:r>
              <a:rPr lang="en-US" altLang="zh-CN" sz="1400" dirty="0">
                <a:cs typeface="SST Japanese Pro 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1628800"/>
            <a:ext cx="36004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cs typeface="SST Japanese Pro Regular"/>
              </a:rPr>
              <a:t>float f[100],sum0,sum1;</a:t>
            </a:r>
          </a:p>
          <a:p>
            <a:r>
              <a:rPr lang="en-US" altLang="zh-CN" sz="1400" dirty="0">
                <a:cs typeface="SST Japanese Pro Regular"/>
              </a:rPr>
              <a:t>float sum2,sum3,sum;</a:t>
            </a:r>
          </a:p>
          <a:p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...</a:t>
            </a:r>
          </a:p>
          <a:p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/* Optimized for a 4-cycle</a:t>
            </a:r>
          </a:p>
          <a:p>
            <a:r>
              <a:rPr lang="en-US" altLang="zh-CN" sz="1400" dirty="0">
                <a:cs typeface="SST Japanese Pro Regular"/>
              </a:rPr>
              <a:t>   latency fully pipelined</a:t>
            </a:r>
          </a:p>
          <a:p>
            <a:r>
              <a:rPr lang="en-US" altLang="zh-CN" sz="1400" dirty="0">
                <a:cs typeface="SST Japanese Pro Regular"/>
              </a:rPr>
              <a:t>   FADD unit.  The throughput</a:t>
            </a:r>
          </a:p>
          <a:p>
            <a:r>
              <a:rPr lang="en-US" altLang="zh-CN" sz="1400" dirty="0">
                <a:cs typeface="SST Japanese Pro Regular"/>
              </a:rPr>
              <a:t>   is one add per clock. */</a:t>
            </a:r>
          </a:p>
          <a:p>
            <a:endParaRPr lang="en-US" altLang="zh-CN" sz="1400" dirty="0">
              <a:cs typeface="SST Japanese Pro Regular"/>
            </a:endParaRPr>
          </a:p>
          <a:p>
            <a:r>
              <a:rPr lang="en-US" altLang="zh-CN" sz="1400" dirty="0">
                <a:cs typeface="SST Japanese Pro Regular"/>
              </a:rPr>
              <a:t>sum0 = sum1 = sum2 = sum3 = 0;</a:t>
            </a:r>
          </a:p>
          <a:p>
            <a:r>
              <a:rPr lang="en-US" altLang="zh-CN" sz="1400" dirty="0">
                <a:cs typeface="SST Japanese Pro Regular"/>
              </a:rPr>
              <a:t>for(</a:t>
            </a:r>
            <a:r>
              <a:rPr lang="en-US" altLang="zh-CN" sz="1400" dirty="0" err="1">
                <a:cs typeface="SST Japanese Pro Regular"/>
              </a:rPr>
              <a:t>i</a:t>
            </a:r>
            <a:r>
              <a:rPr lang="en-US" altLang="zh-CN" sz="1400" dirty="0">
                <a:cs typeface="SST Japanese Pro Regular"/>
              </a:rPr>
              <a:t>=0;i&lt;100;i+=4) {</a:t>
            </a:r>
          </a:p>
          <a:p>
            <a:r>
              <a:rPr lang="en-US" altLang="zh-CN" sz="1400" dirty="0">
                <a:cs typeface="SST Japanese Pro Regular"/>
              </a:rPr>
              <a:t>	sum0 += f[</a:t>
            </a:r>
            <a:r>
              <a:rPr lang="en-US" altLang="zh-CN" sz="1400" dirty="0" err="1">
                <a:cs typeface="SST Japanese Pro Regular"/>
              </a:rPr>
              <a:t>i</a:t>
            </a:r>
            <a:r>
              <a:rPr lang="en-US" altLang="zh-CN" sz="1400" dirty="0">
                <a:cs typeface="SST Japanese Pro Regular"/>
              </a:rPr>
              <a:t>];</a:t>
            </a:r>
          </a:p>
          <a:p>
            <a:r>
              <a:rPr lang="en-US" altLang="zh-CN" sz="1400" dirty="0">
                <a:cs typeface="SST Japanese Pro Regular"/>
              </a:rPr>
              <a:t>	sum1 += f[i+1];</a:t>
            </a:r>
          </a:p>
          <a:p>
            <a:r>
              <a:rPr lang="en-US" altLang="zh-CN" sz="1400" dirty="0">
                <a:cs typeface="SST Japanese Pro Regular"/>
              </a:rPr>
              <a:t>	sum2 += f[i+2];</a:t>
            </a:r>
          </a:p>
          <a:p>
            <a:r>
              <a:rPr lang="en-US" altLang="zh-CN" sz="1400" dirty="0">
                <a:cs typeface="SST Japanese Pro Regular"/>
              </a:rPr>
              <a:t>	sum3 += f[i+3];</a:t>
            </a:r>
          </a:p>
          <a:p>
            <a:r>
              <a:rPr lang="en-US" altLang="zh-CN" sz="1400" dirty="0">
                <a:cs typeface="SST Japanese Pro Regular"/>
              </a:rPr>
              <a:t>}</a:t>
            </a:r>
          </a:p>
          <a:p>
            <a:r>
              <a:rPr lang="en-US" altLang="zh-CN" sz="1400" dirty="0">
                <a:cs typeface="SST Japanese Pro Regular"/>
              </a:rPr>
              <a:t>sum = (sum0+sum1) + (sum2+sum3);</a:t>
            </a:r>
            <a:endParaRPr lang="zh-CN" altLang="en-US" sz="1400" dirty="0" err="1" smtClean="0">
              <a:cs typeface="SST Japanese Pro Regular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419872" y="2996952"/>
            <a:ext cx="792088" cy="216024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2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Skills </a:t>
            </a:r>
            <a:r>
              <a:rPr lang="en-US" altLang="zh-CN" sz="2400" dirty="0" smtClean="0"/>
              <a:t>– 3. Bit Operation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16620" y="1336991"/>
            <a:ext cx="2369615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I,J;</a:t>
            </a:r>
            <a:br>
              <a:rPr lang="en-US" altLang="zh-CN" sz="2000" dirty="0"/>
            </a:br>
            <a:r>
              <a:rPr lang="en-US" altLang="zh-CN" sz="2000" dirty="0"/>
              <a:t>I = 257 /8;</a:t>
            </a:r>
            <a:br>
              <a:rPr lang="en-US" altLang="zh-CN" sz="2000" dirty="0"/>
            </a:br>
            <a:r>
              <a:rPr lang="en-US" altLang="zh-CN" sz="2000" dirty="0"/>
              <a:t>J = 456 % 32;</a:t>
            </a:r>
            <a:endParaRPr lang="zh-CN" altLang="en-US" sz="2000" dirty="0" err="1" smtClean="0">
              <a:cs typeface="SST Japanese Pr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336992"/>
            <a:ext cx="302433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I,J;</a:t>
            </a:r>
            <a:br>
              <a:rPr lang="en-US" altLang="zh-CN" sz="2000" dirty="0"/>
            </a:br>
            <a:r>
              <a:rPr lang="en-US" altLang="zh-CN" sz="2000" dirty="0"/>
              <a:t>I = 257 &gt;&gt;3;</a:t>
            </a:r>
            <a:br>
              <a:rPr lang="en-US" altLang="zh-CN" sz="2000" dirty="0"/>
            </a:br>
            <a:r>
              <a:rPr lang="en-US" altLang="zh-CN" sz="2000" dirty="0"/>
              <a:t>J = 456 - (456 &gt;&gt; 4 &lt;&lt; 4);</a:t>
            </a:r>
            <a:endParaRPr lang="zh-CN" altLang="en-US" sz="2000" dirty="0" err="1" smtClean="0">
              <a:cs typeface="SST Japanese Pro Regular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86235" y="1700808"/>
            <a:ext cx="1129781" cy="144015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1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13" y="360280"/>
            <a:ext cx="8423400" cy="764464"/>
          </a:xfrm>
        </p:spPr>
        <p:txBody>
          <a:bodyPr/>
          <a:lstStyle/>
          <a:p>
            <a:r>
              <a:rPr lang="en-US" altLang="zh-CN" sz="2400" dirty="0"/>
              <a:t>Programming </a:t>
            </a:r>
            <a:r>
              <a:rPr lang="en-US" altLang="zh-CN" sz="2400" dirty="0" smtClean="0"/>
              <a:t>Skills– 4. Matrix </a:t>
            </a:r>
            <a:r>
              <a:rPr lang="en-US" altLang="zh-CN" sz="2400" dirty="0"/>
              <a:t>Operation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06364" y="1628800"/>
            <a:ext cx="2557264" cy="648072"/>
          </a:xfrm>
        </p:spPr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6" y="2204864"/>
            <a:ext cx="814387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55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</a:t>
            </a:r>
            <a:r>
              <a:rPr lang="en-US" altLang="zh-CN" sz="2400" dirty="0" smtClean="0"/>
              <a:t>Skills– 4. </a:t>
            </a:r>
            <a:r>
              <a:rPr lang="en-US" altLang="zh-CN" sz="2400" dirty="0"/>
              <a:t>Matrix Operation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000" dirty="0" smtClean="0"/>
              <a:t>Repeat</a:t>
            </a:r>
            <a:endParaRPr lang="en-US" altLang="zh-CN" sz="2000" dirty="0"/>
          </a:p>
          <a:p>
            <a:pPr lvl="1"/>
            <a:r>
              <a:rPr lang="en-US" altLang="zh-CN" sz="1200" dirty="0" smtClean="0"/>
              <a:t>Original extend </a:t>
            </a:r>
            <a:r>
              <a:rPr lang="en-US" altLang="zh-CN" sz="1200" dirty="0"/>
              <a:t>and copy the matrix elements one by one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453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2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4576" y="404664"/>
            <a:ext cx="7991675" cy="5840978"/>
          </a:xfrm>
        </p:spPr>
        <p:txBody>
          <a:bodyPr/>
          <a:lstStyle/>
          <a:p>
            <a:r>
              <a:rPr lang="en-US" altLang="zh-CN" b="1" dirty="0"/>
              <a:t>Software </a:t>
            </a:r>
            <a:r>
              <a:rPr lang="en-US" altLang="zh-CN" b="1" dirty="0" smtClean="0"/>
              <a:t>Engineering</a:t>
            </a:r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hlinkClick r:id="rId2" action="ppaction://hlinksldjump"/>
              </a:rPr>
              <a:t>History</a:t>
            </a:r>
            <a:endParaRPr lang="en-US" altLang="zh-CN" sz="1400" dirty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hlinkClick r:id="rId3" action="ppaction://hlinksldjump"/>
              </a:rPr>
              <a:t>Sub </a:t>
            </a:r>
            <a:r>
              <a:rPr lang="en-US" altLang="zh-CN" sz="1400" dirty="0" smtClean="0">
                <a:hlinkClick r:id="rId3" action="ppaction://hlinksldjump"/>
              </a:rPr>
              <a:t>disciplines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hlinkClick r:id="rId4" action="ppaction://hlinksldjump"/>
              </a:rPr>
              <a:t>Systems </a:t>
            </a:r>
            <a:r>
              <a:rPr lang="en-US" altLang="zh-CN" sz="1400" dirty="0">
                <a:hlinkClick r:id="rId4" action="ppaction://hlinksldjump"/>
              </a:rPr>
              <a:t>development life </a:t>
            </a:r>
            <a:r>
              <a:rPr lang="en-US" altLang="zh-CN" sz="1400" dirty="0" smtClean="0">
                <a:hlinkClick r:id="rId4" action="ppaction://hlinksldjump"/>
              </a:rPr>
              <a:t>cycle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hlinkClick r:id="rId5" action="ppaction://hlinksldjump"/>
              </a:rPr>
              <a:t>Software </a:t>
            </a:r>
            <a:r>
              <a:rPr lang="en-US" altLang="zh-CN" sz="1400" dirty="0">
                <a:hlinkClick r:id="rId5" action="ppaction://hlinksldjump"/>
              </a:rPr>
              <a:t>Development </a:t>
            </a:r>
            <a:r>
              <a:rPr lang="en-US" altLang="zh-CN" sz="1400" dirty="0" smtClean="0">
                <a:hlinkClick r:id="rId5" action="ppaction://hlinksldjump"/>
              </a:rPr>
              <a:t>Model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hlinkClick r:id="rId6" action="ppaction://hlinksldjump"/>
              </a:rPr>
              <a:t>Software Agile </a:t>
            </a:r>
            <a:r>
              <a:rPr lang="en-US" altLang="zh-CN" sz="1400" dirty="0" smtClean="0">
                <a:hlinkClick r:id="rId6" action="ppaction://hlinksldjump"/>
              </a:rPr>
              <a:t>Development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hlinkClick r:id="rId7" action="ppaction://hlinksldjump"/>
              </a:rPr>
              <a:t>Extreme </a:t>
            </a:r>
            <a:r>
              <a:rPr lang="en-US" altLang="zh-CN" sz="1400" dirty="0" smtClean="0">
                <a:hlinkClick r:id="rId7" action="ppaction://hlinksldjump"/>
              </a:rPr>
              <a:t>programming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hlinkClick r:id="rId8" action="ppaction://hlinksldjump"/>
              </a:rPr>
              <a:t>Review - Code </a:t>
            </a:r>
            <a:r>
              <a:rPr lang="en-US" altLang="zh-CN" sz="1400" dirty="0" smtClean="0">
                <a:hlinkClick r:id="rId8" action="ppaction://hlinksldjump"/>
              </a:rPr>
              <a:t>Review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hlinkClick r:id="rId9" action="ppaction://hlinksldjump"/>
              </a:rPr>
              <a:t>OOP-Design pattern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b="1" dirty="0"/>
              <a:t>Programming Skills</a:t>
            </a:r>
            <a:endParaRPr lang="zh-CN" altLang="en-US" b="1" dirty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hlinkClick r:id="rId10" action="ppaction://hlinksldjump"/>
              </a:rPr>
              <a:t>Performance </a:t>
            </a:r>
            <a:r>
              <a:rPr lang="en-US" altLang="zh-CN" sz="1400" dirty="0" smtClean="0">
                <a:hlinkClick r:id="rId10" action="ppaction://hlinksldjump"/>
              </a:rPr>
              <a:t>Upgrade</a:t>
            </a:r>
            <a:endParaRPr lang="en-US" altLang="zh-CN" sz="1400" dirty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hlinkClick r:id="rId11" action="ppaction://hlinksldjump"/>
              </a:rPr>
              <a:t>Loop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hlinkClick r:id="rId12" action="ppaction://hlinksldjump"/>
              </a:rPr>
              <a:t>Bit Operation</a:t>
            </a:r>
            <a:endParaRPr lang="en-US" altLang="zh-CN" sz="1400" dirty="0" smtClean="0"/>
          </a:p>
          <a:p>
            <a:pPr marL="88745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hlinkClick r:id="rId13" action="ppaction://hlinksldjump"/>
              </a:rPr>
              <a:t>Matrix Operation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18789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Skills – </a:t>
            </a:r>
            <a:r>
              <a:rPr lang="en-US" altLang="zh-CN" sz="2400" dirty="0" smtClean="0"/>
              <a:t>4. </a:t>
            </a:r>
            <a:r>
              <a:rPr lang="en-US" altLang="zh-CN" sz="2400" dirty="0"/>
              <a:t>Matrix Operation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4577" y="1080838"/>
            <a:ext cx="6229671" cy="1047999"/>
          </a:xfrm>
        </p:spPr>
        <p:txBody>
          <a:bodyPr/>
          <a:lstStyle/>
          <a:p>
            <a:r>
              <a:rPr lang="en-US" altLang="zh-CN" sz="2000" dirty="0"/>
              <a:t>Repeat </a:t>
            </a:r>
            <a:endParaRPr lang="en-US" altLang="zh-CN" sz="2000" dirty="0" smtClean="0"/>
          </a:p>
          <a:p>
            <a:pPr lvl="1"/>
            <a:r>
              <a:rPr lang="en-US" altLang="zh-CN" sz="1200" dirty="0" smtClean="0"/>
              <a:t>Extend </a:t>
            </a:r>
            <a:r>
              <a:rPr lang="en-US" altLang="zh-CN" sz="1200" dirty="0"/>
              <a:t>and copy the matrix row one by one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8837"/>
            <a:ext cx="9078788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9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Skills – </a:t>
            </a:r>
            <a:r>
              <a:rPr lang="en-US" altLang="zh-CN" sz="2400" dirty="0" smtClean="0"/>
              <a:t>4. </a:t>
            </a:r>
            <a:r>
              <a:rPr lang="en-US" altLang="zh-CN" sz="2400" dirty="0"/>
              <a:t>Matrix Operation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05888187"/>
              </p:ext>
            </p:extLst>
          </p:nvPr>
        </p:nvGraphicFramePr>
        <p:xfrm>
          <a:off x="1885708" y="1809180"/>
          <a:ext cx="532765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1957716" y="1593156"/>
            <a:ext cx="360040" cy="17281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41692" y="1881188"/>
            <a:ext cx="720080" cy="28803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054060" y="1585541"/>
            <a:ext cx="1080120" cy="17281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874040" y="1881188"/>
            <a:ext cx="1404156" cy="28803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90184" y="1792809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>
              <a:defRPr/>
            </a:pPr>
            <a:r>
              <a:rPr kumimoji="1" lang="en-US" altLang="zh-CN" sz="2100" dirty="0">
                <a:solidFill>
                  <a:prstClr val="black"/>
                </a:solidFill>
              </a:rPr>
              <a:t>1</a:t>
            </a:r>
            <a:endParaRPr kumimoji="1" lang="zh-CN" altLang="en-US" sz="2100" b="1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02132" y="1794347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>
              <a:defRPr/>
            </a:pPr>
            <a:r>
              <a:rPr kumimoji="1" lang="en-US" altLang="zh-CN" sz="2100" dirty="0">
                <a:solidFill>
                  <a:prstClr val="black"/>
                </a:solidFill>
              </a:rPr>
              <a:t>1</a:t>
            </a:r>
            <a:endParaRPr kumimoji="1" lang="zh-CN" altLang="en-US" sz="2100" b="1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3" y="2249503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3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02132" y="2241888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3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90182" y="2651250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5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02131" y="2651250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5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59121" y="1794347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/>
              <a:t>2</a:t>
            </a:r>
            <a:endParaRPr kumimoji="1" lang="zh-CN" altLang="en-US" sz="2100" dirty="0"/>
          </a:p>
        </p:txBody>
      </p:sp>
      <p:sp>
        <p:nvSpPr>
          <p:cNvPr id="44" name="矩形 43"/>
          <p:cNvSpPr/>
          <p:nvPr/>
        </p:nvSpPr>
        <p:spPr>
          <a:xfrm>
            <a:off x="6782252" y="1792680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/>
              <a:t>2</a:t>
            </a:r>
            <a:endParaRPr kumimoji="1" lang="zh-CN" altLang="en-US" sz="2100" dirty="0"/>
          </a:p>
        </p:txBody>
      </p:sp>
      <p:sp>
        <p:nvSpPr>
          <p:cNvPr id="28" name="矩形 27"/>
          <p:cNvSpPr/>
          <p:nvPr/>
        </p:nvSpPr>
        <p:spPr>
          <a:xfrm>
            <a:off x="6259120" y="2207965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4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2252" y="2223284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4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59119" y="2665001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6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82251" y="2657386"/>
            <a:ext cx="3337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089107"/>
            <a:r>
              <a:rPr kumimoji="1" lang="en-US" altLang="zh-CN" sz="2100" dirty="0">
                <a:solidFill>
                  <a:prstClr val="black"/>
                </a:solidFill>
              </a:rPr>
              <a:t>6</a:t>
            </a:r>
            <a:endParaRPr kumimoji="1" lang="zh-CN" altLang="en-US" sz="2100" dirty="0">
              <a:solidFill>
                <a:prstClr val="black"/>
              </a:solidFill>
            </a:endParaRPr>
          </a:p>
        </p:txBody>
      </p:sp>
      <p:graphicFrame>
        <p:nvGraphicFramePr>
          <p:cNvPr id="48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0874113"/>
              </p:ext>
            </p:extLst>
          </p:nvPr>
        </p:nvGraphicFramePr>
        <p:xfrm>
          <a:off x="644528" y="4162279"/>
          <a:ext cx="935162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81"/>
                <a:gridCol w="467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内容占位符 2"/>
          <p:cNvSpPr txBox="1">
            <a:spLocks/>
          </p:cNvSpPr>
          <p:nvPr/>
        </p:nvSpPr>
        <p:spPr bwMode="gray">
          <a:xfrm>
            <a:off x="323528" y="865461"/>
            <a:ext cx="2520280" cy="720080"/>
          </a:xfrm>
          <a:prstGeom prst="rect">
            <a:avLst/>
          </a:prstGeom>
        </p:spPr>
        <p:txBody>
          <a:bodyPr lIns="0" tIns="0" rIns="0" bIns="0"/>
          <a:lstStyle>
            <a:lvl1pPr marL="408415" indent="-408415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4899" indent="-340346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384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5937" indent="-272277" algn="l" defTabSz="1089107" rtl="0" eaLnBrk="1" latinLnBrk="0" hangingPunct="1">
              <a:lnSpc>
                <a:spcPts val="3399"/>
              </a:lnSpc>
              <a:spcBef>
                <a:spcPts val="0"/>
              </a:spcBef>
              <a:buFont typeface="Arial" pitchFamily="34" charset="0"/>
              <a:buChar char="•"/>
              <a:defRPr kumimoji="1" sz="1100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49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04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9597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151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8704" indent="-272277" algn="l" defTabSz="1089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Repeat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smtClean="0"/>
              <a:t>Example </a:t>
            </a:r>
          </a:p>
        </p:txBody>
      </p:sp>
      <p:graphicFrame>
        <p:nvGraphicFramePr>
          <p:cNvPr id="50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54527787"/>
              </p:ext>
            </p:extLst>
          </p:nvPr>
        </p:nvGraphicFramePr>
        <p:xfrm>
          <a:off x="4221042" y="4076936"/>
          <a:ext cx="15982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72671649"/>
              </p:ext>
            </p:extLst>
          </p:nvPr>
        </p:nvGraphicFramePr>
        <p:xfrm>
          <a:off x="2070329" y="4364968"/>
          <a:ext cx="15982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73943"/>
                <a:gridCol w="49158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椭圆 55"/>
          <p:cNvSpPr/>
          <p:nvPr/>
        </p:nvSpPr>
        <p:spPr>
          <a:xfrm>
            <a:off x="1919365" y="4364968"/>
            <a:ext cx="1872208" cy="36004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148536" y="4364001"/>
            <a:ext cx="1411886" cy="416465"/>
            <a:chOff x="1416795" y="3860081"/>
            <a:chExt cx="1411886" cy="416465"/>
          </a:xfrm>
        </p:grpSpPr>
        <p:sp>
          <p:nvSpPr>
            <p:cNvPr id="52" name="矩形 51"/>
            <p:cNvSpPr/>
            <p:nvPr/>
          </p:nvSpPr>
          <p:spPr>
            <a:xfrm>
              <a:off x="1416795" y="3861048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>
                <a:defRPr/>
              </a:pPr>
              <a:r>
                <a:rPr kumimoji="1" lang="en-US" altLang="zh-CN" sz="2100" dirty="0">
                  <a:solidFill>
                    <a:prstClr val="black"/>
                  </a:solidFill>
                </a:rPr>
                <a:t>1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70863" y="3860081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3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494936" y="3861048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5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136716" y="4789814"/>
            <a:ext cx="1411886" cy="422276"/>
            <a:chOff x="1416794" y="4276546"/>
            <a:chExt cx="1411886" cy="422276"/>
          </a:xfrm>
        </p:grpSpPr>
        <p:sp>
          <p:nvSpPr>
            <p:cNvPr id="59" name="矩形 58"/>
            <p:cNvSpPr/>
            <p:nvPr/>
          </p:nvSpPr>
          <p:spPr>
            <a:xfrm>
              <a:off x="1416794" y="4276546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2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70863" y="4279935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4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494935" y="4283324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6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48535" y="4328964"/>
            <a:ext cx="1413650" cy="416465"/>
            <a:chOff x="1416795" y="3860081"/>
            <a:chExt cx="1413650" cy="416465"/>
          </a:xfrm>
        </p:grpSpPr>
        <p:sp>
          <p:nvSpPr>
            <p:cNvPr id="66" name="矩形 65"/>
            <p:cNvSpPr/>
            <p:nvPr/>
          </p:nvSpPr>
          <p:spPr>
            <a:xfrm>
              <a:off x="1416795" y="3861048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>
                <a:defRPr/>
              </a:pPr>
              <a:r>
                <a:rPr kumimoji="1" lang="en-US" altLang="zh-CN" sz="2100" dirty="0">
                  <a:solidFill>
                    <a:prstClr val="black"/>
                  </a:solidFill>
                </a:rPr>
                <a:t>1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970863" y="3860081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3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493173" y="3861048"/>
              <a:ext cx="33727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 smtClean="0">
                  <a:solidFill>
                    <a:prstClr val="black"/>
                  </a:solidFill>
                </a:rPr>
                <a:t>	5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148644" y="4345930"/>
            <a:ext cx="1413650" cy="416465"/>
            <a:chOff x="1416795" y="3860081"/>
            <a:chExt cx="1413650" cy="416465"/>
          </a:xfrm>
        </p:grpSpPr>
        <p:sp>
          <p:nvSpPr>
            <p:cNvPr id="71" name="矩形 70"/>
            <p:cNvSpPr/>
            <p:nvPr/>
          </p:nvSpPr>
          <p:spPr>
            <a:xfrm>
              <a:off x="1416795" y="3861048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>
                <a:defRPr/>
              </a:pPr>
              <a:r>
                <a:rPr kumimoji="1" lang="en-US" altLang="zh-CN" sz="2100" dirty="0">
                  <a:solidFill>
                    <a:prstClr val="black"/>
                  </a:solidFill>
                </a:rPr>
                <a:t>1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970863" y="3860081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3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493173" y="3861048"/>
              <a:ext cx="33727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 smtClean="0">
                  <a:solidFill>
                    <a:prstClr val="black"/>
                  </a:solidFill>
                </a:rPr>
                <a:t>	5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151714" y="4789814"/>
            <a:ext cx="1411886" cy="422276"/>
            <a:chOff x="1416794" y="4276546"/>
            <a:chExt cx="1411886" cy="422276"/>
          </a:xfrm>
        </p:grpSpPr>
        <p:sp>
          <p:nvSpPr>
            <p:cNvPr id="75" name="矩形 74"/>
            <p:cNvSpPr/>
            <p:nvPr/>
          </p:nvSpPr>
          <p:spPr>
            <a:xfrm>
              <a:off x="1416794" y="4276546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2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970863" y="4279935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4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494935" y="4283324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6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148535" y="4796592"/>
            <a:ext cx="1411886" cy="422276"/>
            <a:chOff x="1416794" y="4276546"/>
            <a:chExt cx="1411886" cy="422276"/>
          </a:xfrm>
        </p:grpSpPr>
        <p:sp>
          <p:nvSpPr>
            <p:cNvPr id="79" name="矩形 78"/>
            <p:cNvSpPr/>
            <p:nvPr/>
          </p:nvSpPr>
          <p:spPr>
            <a:xfrm>
              <a:off x="1416794" y="4276546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2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970863" y="4279935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4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494935" y="4283324"/>
              <a:ext cx="33374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089107"/>
              <a:r>
                <a:rPr kumimoji="1" lang="en-US" altLang="zh-CN" sz="2100" dirty="0">
                  <a:solidFill>
                    <a:prstClr val="black"/>
                  </a:solidFill>
                </a:rPr>
                <a:t>6</a:t>
              </a:r>
              <a:endParaRPr kumimoji="1" lang="zh-CN" altLang="en-US" sz="21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8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34032"/>
              </p:ext>
            </p:extLst>
          </p:nvPr>
        </p:nvGraphicFramePr>
        <p:xfrm>
          <a:off x="6455180" y="4311030"/>
          <a:ext cx="1861236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09"/>
                <a:gridCol w="465309"/>
                <a:gridCol w="465309"/>
                <a:gridCol w="46530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891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53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-1.11111E-6 L -1.38889E-6 0.063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-1.11111E-6 L -0.00191 0.063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0.0632 L -1.38889E-6 0.1157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91 0.0632 L -0.00191 0.1157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0" presetClass="exit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00023 L 0.05503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116 L 0.11041 0.00232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59259E-6 L 0.24011 -0.04583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-2292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0.24011 0.02222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1111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00382 0.06319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521 -0.00347 L 0.24149 0.01737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4.07407E-6 L 0.23976 0.07338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365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4" grpId="0" animBg="1"/>
      <p:bldP spid="14" grpId="1" animBg="1"/>
      <p:bldP spid="14" grpId="2" animBg="1"/>
      <p:bldP spid="14" grpId="4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  <p:bldP spid="40" grpId="4" animBg="1"/>
      <p:bldP spid="18" grpId="0"/>
      <p:bldP spid="41" grpId="0"/>
      <p:bldP spid="19" grpId="0"/>
      <p:bldP spid="42" grpId="0"/>
      <p:bldP spid="23" grpId="0"/>
      <p:bldP spid="43" grpId="0"/>
      <p:bldP spid="24" grpId="0"/>
      <p:bldP spid="44" grpId="0"/>
      <p:bldP spid="28" grpId="0"/>
      <p:bldP spid="45" grpId="0"/>
      <p:bldP spid="46" grpId="0"/>
      <p:bldP spid="47" grpId="0"/>
      <p:bldP spid="56" grpId="0" animBg="1"/>
      <p:bldP spid="56" grpId="1" animBg="1"/>
      <p:bldP spid="5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Programming Skills – </a:t>
            </a:r>
            <a:r>
              <a:rPr lang="en-US" altLang="zh-CN" sz="2400" dirty="0" smtClean="0"/>
              <a:t>4. </a:t>
            </a:r>
            <a:r>
              <a:rPr lang="en-US" altLang="zh-CN" sz="2400" dirty="0"/>
              <a:t>Matrix Operation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1600" dirty="0" smtClean="0"/>
              <a:t>Multiply -&gt; Dot</a:t>
            </a:r>
            <a:endParaRPr lang="en-US" altLang="zh-CN" sz="1600" dirty="0"/>
          </a:p>
          <a:p>
            <a:pPr lvl="1"/>
            <a:r>
              <a:rPr lang="en-US" altLang="zh-CN" sz="1400" dirty="0" err="1"/>
              <a:t>ctx</a:t>
            </a:r>
            <a:r>
              <a:rPr lang="en-US" altLang="zh-CN" sz="1400" dirty="0"/>
              <a:t>_ = (_</a:t>
            </a:r>
            <a:r>
              <a:rPr lang="en-US" altLang="zh-CN" sz="1400" dirty="0" err="1"/>
              <a:t>input.dimshuffle</a:t>
            </a:r>
            <a:r>
              <a:rPr lang="en-US" altLang="zh-CN" sz="1400" dirty="0"/>
              <a:t>(0, 'x', 1, 2) * alpha[:, :, :, None]).sum(0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/>
              <a:t>(40L, </a:t>
            </a:r>
            <a:r>
              <a:rPr lang="en-US" altLang="zh-CN" sz="1400" dirty="0" smtClean="0"/>
              <a:t>‘x’, </a:t>
            </a:r>
            <a:r>
              <a:rPr lang="en-US" altLang="zh-CN" sz="1400" dirty="0"/>
              <a:t>1L, 300L) * (40L, 40L, 1L, None</a:t>
            </a:r>
            <a:r>
              <a:rPr lang="en-US" altLang="zh-CN" sz="1400" dirty="0" smtClean="0"/>
              <a:t>).</a:t>
            </a:r>
            <a:r>
              <a:rPr lang="en-US" altLang="zh-CN" sz="1400" dirty="0"/>
              <a:t>sum(0)</a:t>
            </a:r>
          </a:p>
          <a:p>
            <a:pPr lvl="1"/>
            <a:r>
              <a:rPr lang="en-US" altLang="zh-CN" sz="1400" dirty="0" smtClean="0"/>
              <a:t>-&gt;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alpha.permute</a:t>
            </a:r>
            <a:r>
              <a:rPr lang="en-US" altLang="zh-CN" sz="1400" dirty="0"/>
              <a:t>(1, 0).</a:t>
            </a:r>
            <a:r>
              <a:rPr lang="en-US" altLang="zh-CN" sz="1400" dirty="0" err="1"/>
              <a:t>mmul</a:t>
            </a:r>
            <a:r>
              <a:rPr lang="en-US" altLang="zh-CN" sz="1400" dirty="0"/>
              <a:t>(input).dup</a:t>
            </a:r>
            <a:r>
              <a:rPr lang="en-US" altLang="zh-CN" sz="1400" dirty="0" smtClean="0"/>
              <a:t>()</a:t>
            </a:r>
          </a:p>
          <a:p>
            <a:pPr lvl="1"/>
            <a:r>
              <a:rPr lang="en-US" altLang="zh-CN" sz="1400" dirty="0" smtClean="0"/>
              <a:t>(40L, 40L).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Permute(1, 0).dot(40L,300L)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err="1" smtClean="0"/>
              <a:t>json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N dimension to Nd4j </a:t>
            </a:r>
            <a:r>
              <a:rPr lang="en-US" altLang="zh-CN" sz="1600" dirty="0" err="1"/>
              <a:t>INDArray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/>
            <a:r>
              <a:rPr lang="en-US" altLang="zh-CN" sz="1200" dirty="0" err="1" smtClean="0"/>
              <a:t>INDArray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load_json_to_NDArray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JsonElement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json_array</a:t>
            </a:r>
            <a:r>
              <a:rPr lang="en-US" altLang="zh-CN" sz="1200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/>
              <a:t>depth)</a:t>
            </a:r>
          </a:p>
          <a:p>
            <a:endParaRPr lang="en-US" altLang="zh-CN" sz="16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36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65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Engineering </a:t>
            </a:r>
            <a:r>
              <a:rPr lang="en-US" altLang="zh-CN" sz="2400" dirty="0" smtClean="0"/>
              <a:t>– 1. History 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Early 1940s – First digital computer appeared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Early 1950s – Programming language started to appear: Fortran, ALGOL, COBOL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1960s - The </a:t>
            </a:r>
            <a:r>
              <a:rPr lang="en-US" altLang="zh-CN" sz="1400" dirty="0"/>
              <a:t>systems development life cycle originated to develop large scale functional business systems in an age of large scale business conglomerates. </a:t>
            </a:r>
            <a:r>
              <a:rPr lang="en-US" altLang="zh-CN" sz="1400" dirty="0" smtClean="0"/>
              <a:t>Software development </a:t>
            </a:r>
            <a:r>
              <a:rPr lang="en-US" altLang="zh-CN" sz="1400" dirty="0"/>
              <a:t>methodology (also known as SDM) </a:t>
            </a:r>
            <a:r>
              <a:rPr lang="en-US" altLang="zh-CN" sz="1400" dirty="0" smtClean="0"/>
              <a:t>emerged.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1968 </a:t>
            </a:r>
            <a:r>
              <a:rPr lang="en-US" altLang="zh-CN" sz="1400" dirty="0" smtClean="0"/>
              <a:t>– First International </a:t>
            </a:r>
            <a:r>
              <a:rPr lang="en-US" altLang="zh-CN" sz="1400" dirty="0"/>
              <a:t>Conference on Software Engineering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1984 - </a:t>
            </a:r>
            <a:r>
              <a:rPr lang="en-US" altLang="zh-CN" sz="1400" dirty="0" smtClean="0"/>
              <a:t>Software </a:t>
            </a:r>
            <a:r>
              <a:rPr lang="en-US" altLang="zh-CN" sz="1400" dirty="0"/>
              <a:t>Engineering Institute (SEI) was established headquartered on the campus of Carnegie Mellon </a:t>
            </a:r>
            <a:r>
              <a:rPr lang="en-US" altLang="zh-CN" sz="1400" dirty="0" smtClean="0"/>
              <a:t>University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Now - </a:t>
            </a:r>
            <a:r>
              <a:rPr lang="en-US" altLang="zh-CN" sz="1400" dirty="0"/>
              <a:t>Software Engineering Body of Knowledge is an international standard </a:t>
            </a:r>
            <a:r>
              <a:rPr lang="en-US" altLang="zh-CN" sz="1400" dirty="0" smtClean="0"/>
              <a:t>ISO/IEC</a:t>
            </a:r>
          </a:p>
          <a:p>
            <a:endParaRPr lang="en-US" altLang="zh-CN" sz="1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04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Engineering - </a:t>
            </a:r>
            <a:r>
              <a:rPr lang="en-US" altLang="zh-CN" sz="2400" dirty="0" smtClean="0"/>
              <a:t>2. Sub disciplines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902325"/>
            <a:ext cx="7776864" cy="526297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SST Japanese Pro Regular (标题)"/>
              </a:rPr>
              <a:t>Software engineering can be divided into </a:t>
            </a:r>
            <a:r>
              <a:rPr lang="en-US" altLang="zh-CN" sz="1400" b="1" dirty="0" smtClean="0">
                <a:latin typeface="SST Japanese Pro Regular (标题)"/>
              </a:rPr>
              <a:t>sub-disciplines: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 smtClean="0">
                <a:latin typeface="SST Japanese Pro Regular (标题)"/>
              </a:rPr>
              <a:t>Software requirements</a:t>
            </a:r>
            <a:endParaRPr lang="en-US" altLang="zh-CN" sz="1400" dirty="0">
              <a:latin typeface="SST Japanese Pro Regular (标题)"/>
            </a:endParaRP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design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</a:t>
            </a:r>
            <a:r>
              <a:rPr lang="en-US" altLang="zh-CN" sz="1400" dirty="0" smtClean="0">
                <a:latin typeface="SST Japanese Pro Regular (标题)"/>
              </a:rPr>
              <a:t>construction</a:t>
            </a:r>
            <a:endParaRPr lang="en-US" altLang="zh-CN" sz="1400" dirty="0">
              <a:latin typeface="SST Japanese Pro Regular (标题)"/>
            </a:endParaRP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testing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maintenance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configuration management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engineering management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b="1" dirty="0">
                <a:latin typeface="SST Japanese Pro Regular (标题)"/>
              </a:rPr>
              <a:t>Software development process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engineering models and methods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quality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engineering professional practice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Software engineering economics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Computing foundations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Mathematical foundations</a:t>
            </a:r>
          </a:p>
          <a:p>
            <a:pPr lvl="1" algn="ctr">
              <a:lnSpc>
                <a:spcPct val="150000"/>
              </a:lnSpc>
            </a:pPr>
            <a:r>
              <a:rPr lang="en-US" altLang="zh-CN" sz="1400" dirty="0">
                <a:latin typeface="SST Japanese Pro Regular (标题)"/>
              </a:rPr>
              <a:t>Engineering </a:t>
            </a:r>
            <a:r>
              <a:rPr lang="en-US" altLang="zh-CN" sz="1400" dirty="0" smtClean="0">
                <a:latin typeface="SST Japanese Pro Regular (标题)"/>
              </a:rPr>
              <a:t>foundations</a:t>
            </a:r>
            <a:endParaRPr lang="en-US" altLang="zh-CN" sz="1400" dirty="0">
              <a:latin typeface="SST Japanese Pro Regular (标题)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6695728" y="2269257"/>
            <a:ext cx="2448272" cy="1159743"/>
          </a:xfrm>
          <a:prstGeom prst="wedgeRoundRectCallout">
            <a:avLst>
              <a:gd name="adj1" fmla="val -78153"/>
              <a:gd name="adj2" fmla="val 76340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70C0"/>
                </a:solidFill>
              </a:rPr>
              <a:t>The definition, implementation, assessment, measurement, management, change, and improvement of the software life cycle process </a:t>
            </a:r>
            <a:r>
              <a:rPr lang="en-US" altLang="zh-CN" sz="1200" dirty="0" smtClean="0">
                <a:solidFill>
                  <a:srgbClr val="0070C0"/>
                </a:solidFill>
              </a:rPr>
              <a:t>itself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804248" y="4005064"/>
            <a:ext cx="2339752" cy="727695"/>
          </a:xfrm>
          <a:prstGeom prst="wedgeRoundRectCallout">
            <a:avLst>
              <a:gd name="adj1" fmla="val -80747"/>
              <a:gd name="adj2" fmla="val 87051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70C0"/>
                </a:solidFill>
              </a:rPr>
              <a:t>is about making decisions related to software engineering in a business context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0" y="1685578"/>
            <a:ext cx="2627784" cy="1167358"/>
          </a:xfrm>
          <a:prstGeom prst="wedgeRoundRectCallout">
            <a:avLst>
              <a:gd name="adj1" fmla="val 101577"/>
              <a:gd name="adj2" fmla="val 15665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70C0"/>
                </a:solidFill>
              </a:rPr>
              <a:t>An empirical, technical investigation conducted to provide stakeholders with information about the quality of the product or service under test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7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13" y="360280"/>
            <a:ext cx="8423400" cy="836472"/>
          </a:xfrm>
        </p:spPr>
        <p:txBody>
          <a:bodyPr/>
          <a:lstStyle/>
          <a:p>
            <a:r>
              <a:rPr lang="en-US" altLang="zh-CN" sz="2400" dirty="0"/>
              <a:t>Software Engineering – 3. Systems development life cycle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1377062"/>
            <a:ext cx="3672408" cy="2246769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cs typeface="SST Japanese Pro Regular"/>
              </a:rPr>
              <a:t>Preliminary </a:t>
            </a:r>
            <a:r>
              <a:rPr lang="en-US" altLang="zh-CN" sz="1400" dirty="0" smtClean="0">
                <a:cs typeface="SST Japanese Pro Regular"/>
              </a:rPr>
              <a:t>analysis</a:t>
            </a:r>
          </a:p>
          <a:p>
            <a:r>
              <a:rPr lang="en-US" altLang="zh-CN" sz="1400" dirty="0"/>
              <a:t>Systems analysis, requirements </a:t>
            </a:r>
            <a:r>
              <a:rPr lang="en-US" altLang="zh-CN" sz="1400" dirty="0" smtClean="0"/>
              <a:t>definition</a:t>
            </a:r>
          </a:p>
          <a:p>
            <a:r>
              <a:rPr lang="en-US" altLang="zh-CN" sz="1400" dirty="0">
                <a:cs typeface="SST Japanese Pro Regular"/>
              </a:rPr>
              <a:t>Systems </a:t>
            </a:r>
            <a:r>
              <a:rPr lang="en-US" altLang="zh-CN" sz="1400" dirty="0" smtClean="0">
                <a:cs typeface="SST Japanese Pro Regular"/>
              </a:rPr>
              <a:t>design</a:t>
            </a:r>
          </a:p>
          <a:p>
            <a:r>
              <a:rPr lang="en-US" altLang="zh-CN" sz="1400" dirty="0" smtClean="0">
                <a:cs typeface="SST Japanese Pro Regular"/>
              </a:rPr>
              <a:t>Development</a:t>
            </a:r>
          </a:p>
          <a:p>
            <a:r>
              <a:rPr lang="en-US" altLang="zh-CN" sz="1400" dirty="0">
                <a:cs typeface="SST Japanese Pro Regular"/>
              </a:rPr>
              <a:t>Integration and </a:t>
            </a:r>
            <a:r>
              <a:rPr lang="en-US" altLang="zh-CN" sz="1400" dirty="0" smtClean="0">
                <a:cs typeface="SST Japanese Pro Regular"/>
              </a:rPr>
              <a:t>testing</a:t>
            </a:r>
          </a:p>
          <a:p>
            <a:r>
              <a:rPr lang="en-US" altLang="zh-CN" sz="1400" dirty="0">
                <a:cs typeface="SST Japanese Pro Regular"/>
              </a:rPr>
              <a:t>Acceptance, installation, </a:t>
            </a:r>
            <a:r>
              <a:rPr lang="en-US" altLang="zh-CN" sz="1400" dirty="0" smtClean="0">
                <a:cs typeface="SST Japanese Pro Regular"/>
              </a:rPr>
              <a:t>deployment</a:t>
            </a:r>
          </a:p>
          <a:p>
            <a:r>
              <a:rPr lang="en-US" altLang="zh-CN" sz="1400" dirty="0" smtClean="0">
                <a:cs typeface="SST Japanese Pro Regular"/>
              </a:rPr>
              <a:t>Maintenance</a:t>
            </a:r>
          </a:p>
          <a:p>
            <a:r>
              <a:rPr lang="en-US" altLang="zh-CN" sz="1400" dirty="0" smtClean="0">
                <a:cs typeface="SST Japanese Pro Regular"/>
              </a:rPr>
              <a:t>Evaluation</a:t>
            </a:r>
          </a:p>
          <a:p>
            <a:r>
              <a:rPr lang="en-US" altLang="zh-CN" sz="1400" dirty="0" smtClean="0">
                <a:cs typeface="SST Japanese Pro Regular"/>
              </a:rPr>
              <a:t>Disposal</a:t>
            </a:r>
          </a:p>
        </p:txBody>
      </p:sp>
      <p:pic>
        <p:nvPicPr>
          <p:cNvPr id="1026" name="Picture 2" descr="C:\Users\5109U11454\Desktop\V-Model-Develo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77061"/>
            <a:ext cx="5076056" cy="37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43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1089107" rtl="0">
              <a:spcBef>
                <a:spcPct val="0"/>
              </a:spcBef>
            </a:pPr>
            <a:r>
              <a:rPr lang="en-US" altLang="zh-CN" sz="2400" b="1" dirty="0" smtClean="0">
                <a:latin typeface="SST Japanese Pro Regular (标题)"/>
              </a:rPr>
              <a:t>Software Engineering – 4. Software Development Model</a:t>
            </a:r>
            <a:endParaRPr lang="zh-CN" altLang="en-US" sz="2400" b="1" dirty="0">
              <a:latin typeface="SST Japanese Pro Regular (标题)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sz="quarter" idx="13"/>
          </p:nvPr>
        </p:nvSpPr>
        <p:spPr>
          <a:xfrm>
            <a:off x="539552" y="1015033"/>
            <a:ext cx="1981199" cy="4360168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lvl="0" indent="0">
              <a:buNone/>
            </a:pPr>
            <a:r>
              <a:rPr lang="en-US" altLang="zh-CN" sz="1400" dirty="0" smtClean="0"/>
              <a:t>Waterfall Model</a:t>
            </a:r>
            <a:endParaRPr lang="zh-CN" altLang="en-US" sz="1400" dirty="0" smtClean="0"/>
          </a:p>
          <a:p>
            <a:pPr marL="0" lvl="0" indent="0">
              <a:buNone/>
            </a:pPr>
            <a:r>
              <a:rPr lang="en-US" altLang="zh-CN" sz="1400" dirty="0" smtClean="0"/>
              <a:t>Build-and-Fix Model</a:t>
            </a:r>
          </a:p>
          <a:p>
            <a:pPr marL="0" lvl="0" indent="0">
              <a:buNone/>
            </a:pPr>
            <a:r>
              <a:rPr lang="en-US" altLang="zh-CN" sz="1400" dirty="0" smtClean="0"/>
              <a:t>Rapid </a:t>
            </a:r>
            <a:r>
              <a:rPr lang="en-US" altLang="zh-CN" sz="1400" dirty="0"/>
              <a:t>Prototype Model</a:t>
            </a:r>
          </a:p>
          <a:p>
            <a:pPr marL="0" lvl="0" indent="0">
              <a:buNone/>
            </a:pPr>
            <a:r>
              <a:rPr lang="en-US" altLang="zh-CN" sz="1400" dirty="0"/>
              <a:t>Incremental Model</a:t>
            </a:r>
          </a:p>
          <a:p>
            <a:pPr marL="0" lvl="0" indent="0">
              <a:buNone/>
            </a:pPr>
            <a:r>
              <a:rPr lang="en-US" altLang="zh-CN" sz="1400" dirty="0"/>
              <a:t>Spiral Model</a:t>
            </a:r>
          </a:p>
          <a:p>
            <a:pPr marL="0" lvl="0" indent="0">
              <a:buNone/>
            </a:pPr>
            <a:r>
              <a:rPr lang="en-US" altLang="zh-CN" sz="1400" dirty="0"/>
              <a:t>evolution model</a:t>
            </a:r>
          </a:p>
          <a:p>
            <a:pPr marL="0" lvl="0" indent="0">
              <a:buNone/>
            </a:pPr>
            <a:r>
              <a:rPr lang="en-US" altLang="zh-CN" sz="1400" dirty="0"/>
              <a:t>fountain </a:t>
            </a:r>
            <a:r>
              <a:rPr lang="en-US" altLang="zh-CN" sz="1400" dirty="0" smtClean="0"/>
              <a:t>model</a:t>
            </a:r>
            <a:endParaRPr lang="en-US" altLang="zh-CN" sz="1400" dirty="0"/>
          </a:p>
          <a:p>
            <a:pPr marL="0" lvl="0" indent="0">
              <a:buNone/>
            </a:pPr>
            <a:r>
              <a:rPr lang="en-US" altLang="zh-CN" sz="1400" dirty="0"/>
              <a:t>hybrid model</a:t>
            </a:r>
          </a:p>
          <a:p>
            <a:pPr marL="0" lvl="0" indent="0">
              <a:buNone/>
            </a:pPr>
            <a:r>
              <a:rPr lang="en-US" altLang="zh-CN" sz="1400" dirty="0" smtClean="0"/>
              <a:t>Agile Development</a:t>
            </a:r>
          </a:p>
          <a:p>
            <a:pPr marL="0" lvl="0" indent="0">
              <a:buNone/>
            </a:pPr>
            <a:r>
              <a:rPr lang="en-US" altLang="zh-CN" sz="1400" dirty="0" smtClean="0"/>
              <a:t>…</a:t>
            </a:r>
            <a:endParaRPr lang="en-US" altLang="zh-CN" sz="1400" dirty="0"/>
          </a:p>
        </p:txBody>
      </p:sp>
      <p:pic>
        <p:nvPicPr>
          <p:cNvPr id="2053" name="Picture 5" descr="C:\Users\5109U11454\Desktop\420px-Three_software_development_patterns_mashed_togeth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01" y="703684"/>
            <a:ext cx="326749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2700003" y="908720"/>
            <a:ext cx="3024124" cy="324036"/>
          </a:xfrm>
          <a:prstGeom prst="wedgeRoundRectCallout">
            <a:avLst>
              <a:gd name="adj1" fmla="val -77662"/>
              <a:gd name="adj2" fmla="val 59586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rgbClr val="0070C0"/>
                </a:solidFill>
              </a:rPr>
              <a:t>The </a:t>
            </a:r>
            <a:r>
              <a:rPr kumimoji="1" lang="en-US" altLang="zh-CN" sz="1200" dirty="0">
                <a:solidFill>
                  <a:srgbClr val="0070C0"/>
                </a:solidFill>
              </a:rPr>
              <a:t>earliest model published </a:t>
            </a:r>
            <a:r>
              <a:rPr kumimoji="1" lang="en-US" altLang="zh-CN" sz="1200" dirty="0" smtClean="0">
                <a:solidFill>
                  <a:srgbClr val="0070C0"/>
                </a:solidFill>
              </a:rPr>
              <a:t>in 1970 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712084" y="1340768"/>
            <a:ext cx="3024124" cy="411882"/>
          </a:xfrm>
          <a:prstGeom prst="wedgeRoundRectCallout">
            <a:avLst>
              <a:gd name="adj1" fmla="val -64639"/>
              <a:gd name="adj2" fmla="val 48388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rgbClr val="0070C0"/>
                </a:solidFill>
              </a:rPr>
              <a:t>Very simple and only can be used for small program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700003" y="1854399"/>
            <a:ext cx="3024125" cy="782513"/>
          </a:xfrm>
          <a:prstGeom prst="wedgeRoundRectCallout">
            <a:avLst>
              <a:gd name="adj1" fmla="val -60371"/>
              <a:gd name="adj2" fmla="val -9338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70C0"/>
                </a:solidFill>
              </a:rPr>
              <a:t>The software designer and implementer can get valuable feedback from the users early in the project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700003" y="2780928"/>
            <a:ext cx="3024125" cy="576064"/>
          </a:xfrm>
          <a:prstGeom prst="wedgeRoundRectCallout">
            <a:avLst>
              <a:gd name="adj1" fmla="val -72418"/>
              <a:gd name="adj2" fmla="val -76365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70C0"/>
                </a:solidFill>
              </a:rPr>
              <a:t>breaking a project into smaller segments and providing more ease-of-change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700003" y="3717032"/>
            <a:ext cx="3024125" cy="576064"/>
          </a:xfrm>
          <a:prstGeom prst="wedgeRoundRectCallout">
            <a:avLst>
              <a:gd name="adj1" fmla="val -84596"/>
              <a:gd name="adj2" fmla="val -161794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70C0"/>
                </a:solidFill>
              </a:rPr>
              <a:t>combines some key aspect of the waterfall model and rapid prototyping methodologies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700000" y="4365104"/>
            <a:ext cx="3024128" cy="288032"/>
          </a:xfrm>
          <a:prstGeom prst="wedgeRoundRectCallout">
            <a:avLst>
              <a:gd name="adj1" fmla="val -84491"/>
              <a:gd name="adj2" fmla="val -53767"/>
              <a:gd name="adj3" fmla="val 16667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Combination of several models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2055" name="Picture 7" descr="C:\Users\5109U11454\Desktop\fount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00" y="3717032"/>
            <a:ext cx="3159995" cy="27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4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13" y="360280"/>
            <a:ext cx="8423400" cy="692456"/>
          </a:xfrm>
        </p:spPr>
        <p:txBody>
          <a:bodyPr/>
          <a:lstStyle/>
          <a:p>
            <a:r>
              <a:rPr lang="en-US" altLang="zh-CN" sz="2400" dirty="0" smtClean="0"/>
              <a:t>Software Engineering – 5. </a:t>
            </a:r>
            <a:r>
              <a:rPr lang="en-US" altLang="zh-CN" sz="2400" dirty="0"/>
              <a:t>Software Agile </a:t>
            </a:r>
            <a:r>
              <a:rPr lang="en-US" altLang="zh-CN" sz="2400" dirty="0" smtClean="0"/>
              <a:t>Development</a:t>
            </a:r>
            <a:endParaRPr lang="en-US" altLang="zh-CN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624229" y="1027000"/>
            <a:ext cx="3134717" cy="2879157"/>
            <a:chOff x="4355976" y="908720"/>
            <a:chExt cx="2736304" cy="2664296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686544563"/>
                </p:ext>
              </p:extLst>
            </p:nvPr>
          </p:nvGraphicFramePr>
          <p:xfrm>
            <a:off x="4355976" y="908720"/>
            <a:ext cx="2736304" cy="266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148064" y="2060848"/>
              <a:ext cx="1224136" cy="400110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i="1" dirty="0" smtClean="0">
                  <a:solidFill>
                    <a:srgbClr val="0070C0"/>
                  </a:solidFill>
                  <a:cs typeface="SST Japanese Pro Regular"/>
                </a:rPr>
                <a:t>Iteration</a:t>
              </a:r>
              <a:endParaRPr lang="zh-CN" altLang="en-US" sz="2000" i="1" dirty="0" err="1" smtClean="0">
                <a:solidFill>
                  <a:srgbClr val="0070C0"/>
                </a:solidFill>
                <a:cs typeface="SST Japanese Pro Regular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1038215"/>
            <a:ext cx="4752528" cy="4585904"/>
            <a:chOff x="251520" y="804663"/>
            <a:chExt cx="4752528" cy="4585904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804663"/>
              <a:ext cx="4752528" cy="2246769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zh-CN" sz="1400" b="1" dirty="0"/>
                <a:t>Agile software development </a:t>
              </a:r>
              <a:r>
                <a:rPr lang="en-US" altLang="zh-CN" sz="1400" b="1" dirty="0" smtClean="0"/>
                <a:t>:</a:t>
              </a:r>
            </a:p>
            <a:p>
              <a:r>
                <a:rPr lang="en-US" altLang="zh-CN" sz="1400" b="1" dirty="0" smtClean="0"/>
                <a:t>D</a:t>
              </a:r>
              <a:r>
                <a:rPr lang="en-US" altLang="zh-CN" sz="1400" dirty="0" smtClean="0"/>
                <a:t>escribes </a:t>
              </a:r>
              <a:r>
                <a:rPr lang="en-US" altLang="zh-CN" sz="1400" dirty="0"/>
                <a:t>a set of principles for software development under which requirements and solutions evolve through the collaborative effort of self-organizing cross-functional teams</a:t>
              </a:r>
              <a:r>
                <a:rPr lang="en-US" altLang="zh-CN" sz="1400" dirty="0" smtClean="0"/>
                <a:t>. </a:t>
              </a:r>
            </a:p>
            <a:p>
              <a:r>
                <a:rPr lang="en-US" altLang="zh-CN" sz="1400" dirty="0" smtClean="0"/>
                <a:t>It </a:t>
              </a:r>
              <a:r>
                <a:rPr lang="en-US" altLang="zh-CN" sz="1400" dirty="0"/>
                <a:t>advocates adaptive planning, evolutionary development, early delivery, and continuous improvement, and it encourages rapid and flexible response to change</a:t>
              </a:r>
              <a:r>
                <a:rPr lang="en-US" altLang="zh-CN" sz="1400" dirty="0" smtClean="0"/>
                <a:t>. </a:t>
              </a:r>
            </a:p>
            <a:p>
              <a:r>
                <a:rPr lang="en-US" altLang="zh-CN" sz="1400" dirty="0" smtClean="0"/>
                <a:t>These </a:t>
              </a:r>
              <a:r>
                <a:rPr lang="en-US" altLang="zh-CN" sz="1400" dirty="0"/>
                <a:t>principles support the definition and continuing evolution of many software development methods</a:t>
              </a:r>
              <a:endParaRPr lang="zh-CN" altLang="en-US" sz="1400" dirty="0" err="1" smtClean="0">
                <a:cs typeface="SST Japanese Pro Regula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3051465"/>
              <a:ext cx="4752528" cy="116955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zh-CN" sz="1400" b="1" dirty="0" smtClean="0"/>
                <a:t>Apply:</a:t>
              </a:r>
            </a:p>
            <a:p>
              <a:r>
                <a:rPr lang="en-US" altLang="zh-CN" sz="1400" dirty="0" smtClean="0"/>
                <a:t>Compared </a:t>
              </a:r>
              <a:r>
                <a:rPr lang="en-US" altLang="zh-CN" sz="1400" dirty="0"/>
                <a:t>to traditional software engineering, agile software development mainly targets complex systems and product development with dynamic, non-deterministic and non-linear characteristics</a:t>
              </a:r>
              <a:endParaRPr lang="zh-CN" altLang="en-US" sz="1400" dirty="0" err="1" smtClean="0">
                <a:cs typeface="SST Japanese Pro Regular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1520" y="4221016"/>
              <a:ext cx="4752528" cy="116955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zh-CN" sz="1400" b="1" dirty="0" smtClean="0"/>
                <a:t>Overview:</a:t>
              </a:r>
              <a:endParaRPr lang="en-US" altLang="zh-CN" sz="1400" b="1" dirty="0"/>
            </a:p>
            <a:p>
              <a:r>
                <a:rPr lang="en-US" altLang="zh-CN" sz="1400" dirty="0" smtClean="0">
                  <a:cs typeface="SST Japanese Pro Regular"/>
                </a:rPr>
                <a:t>Iterative</a:t>
              </a:r>
              <a:r>
                <a:rPr lang="en-US" altLang="zh-CN" sz="1400" dirty="0">
                  <a:cs typeface="SST Japanese Pro Regular"/>
                </a:rPr>
                <a:t>, incremental and </a:t>
              </a:r>
              <a:r>
                <a:rPr lang="en-US" altLang="zh-CN" sz="1400" dirty="0" smtClean="0">
                  <a:cs typeface="SST Japanese Pro Regular"/>
                </a:rPr>
                <a:t>evolutionary</a:t>
              </a:r>
            </a:p>
            <a:p>
              <a:r>
                <a:rPr lang="en-US" altLang="zh-CN" sz="1400" dirty="0" smtClean="0">
                  <a:cs typeface="SST Japanese Pro Regular"/>
                </a:rPr>
                <a:t>Efficient </a:t>
              </a:r>
              <a:r>
                <a:rPr lang="en-US" altLang="zh-CN" sz="1400" dirty="0">
                  <a:cs typeface="SST Japanese Pro Regular"/>
                </a:rPr>
                <a:t>and face-to-face </a:t>
              </a:r>
              <a:r>
                <a:rPr lang="en-US" altLang="zh-CN" sz="1400" dirty="0" smtClean="0">
                  <a:cs typeface="SST Japanese Pro Regular"/>
                </a:rPr>
                <a:t>communication</a:t>
              </a:r>
            </a:p>
            <a:p>
              <a:r>
                <a:rPr lang="en-US" altLang="zh-CN" sz="1400" dirty="0" smtClean="0">
                  <a:cs typeface="SST Japanese Pro Regular"/>
                </a:rPr>
                <a:t>V</a:t>
              </a:r>
              <a:r>
                <a:rPr lang="en-US" altLang="zh-CN" sz="1400" dirty="0" smtClean="0">
                  <a:cs typeface="SST Japanese Pro Regular"/>
                </a:rPr>
                <a:t>ery </a:t>
              </a:r>
              <a:r>
                <a:rPr lang="en-US" altLang="zh-CN" sz="1400" dirty="0">
                  <a:cs typeface="SST Japanese Pro Regular"/>
                </a:rPr>
                <a:t>short feedback loop and adaptation </a:t>
              </a:r>
              <a:r>
                <a:rPr lang="en-US" altLang="zh-CN" sz="1400" dirty="0" smtClean="0">
                  <a:cs typeface="SST Japanese Pro Regular"/>
                </a:rPr>
                <a:t>cycle</a:t>
              </a:r>
            </a:p>
            <a:p>
              <a:r>
                <a:rPr lang="en-US" altLang="zh-CN" sz="1400" dirty="0">
                  <a:cs typeface="SST Japanese Pro Regular"/>
                </a:rPr>
                <a:t>Quality focus</a:t>
              </a:r>
              <a:endParaRPr lang="zh-CN" altLang="en-US" sz="1400" dirty="0" err="1" smtClean="0">
                <a:cs typeface="SST Japanese Pro Regular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28677" y="4350290"/>
            <a:ext cx="2808312" cy="138499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 smtClean="0"/>
              <a:t>Agile methods:</a:t>
            </a:r>
          </a:p>
          <a:p>
            <a:r>
              <a:rPr lang="en-US" altLang="zh-CN" sz="1400" dirty="0" smtClean="0"/>
              <a:t>Agile modeling</a:t>
            </a:r>
          </a:p>
          <a:p>
            <a:r>
              <a:rPr lang="en-US" altLang="zh-CN" sz="1400" dirty="0" smtClean="0"/>
              <a:t>Extreme programming</a:t>
            </a:r>
          </a:p>
          <a:p>
            <a:r>
              <a:rPr lang="en-US" altLang="zh-CN" sz="1400" dirty="0"/>
              <a:t>Feature-driven development</a:t>
            </a:r>
          </a:p>
          <a:p>
            <a:r>
              <a:rPr lang="en-US" altLang="zh-CN" sz="1400" dirty="0">
                <a:cs typeface="SST Japanese Pro Regular"/>
              </a:rPr>
              <a:t>Rapid application </a:t>
            </a:r>
            <a:r>
              <a:rPr lang="en-US" altLang="zh-CN" sz="1400" dirty="0" smtClean="0">
                <a:cs typeface="SST Japanese Pro Regular"/>
              </a:rPr>
              <a:t>development</a:t>
            </a:r>
          </a:p>
          <a:p>
            <a:r>
              <a:rPr lang="en-US" altLang="zh-CN" sz="1400" dirty="0" smtClean="0">
                <a:cs typeface="SST Japanese Pro Regular"/>
              </a:rPr>
              <a:t>…</a:t>
            </a:r>
            <a:endParaRPr lang="zh-CN" altLang="en-US" sz="1400" dirty="0" err="1" smtClean="0">
              <a:cs typeface="SST Japanese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793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Engineering – </a:t>
            </a:r>
            <a:r>
              <a:rPr lang="en-US" altLang="zh-CN" sz="2400" dirty="0" smtClean="0"/>
              <a:t>6</a:t>
            </a:r>
            <a:r>
              <a:rPr lang="en-US" altLang="zh-CN" sz="2400" dirty="0"/>
              <a:t>. Extreme programming</a:t>
            </a:r>
            <a:endParaRPr lang="zh-CN" altLang="en-US" sz="2400" dirty="0"/>
          </a:p>
        </p:txBody>
      </p:sp>
      <p:pic>
        <p:nvPicPr>
          <p:cNvPr id="5" name="Picture 3" descr="C:\Users\5109U11454\Desktop\d788d43f8794a4c2412747ad0ef41bd5ad6e39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3902"/>
            <a:ext cx="6120680" cy="45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545" y="1253902"/>
            <a:ext cx="1440160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sz="1400" b="1" dirty="0" smtClean="0"/>
              <a:t>Value:</a:t>
            </a:r>
          </a:p>
          <a:p>
            <a:pPr lvl="0"/>
            <a:r>
              <a:rPr lang="en-US" altLang="zh-CN" sz="1400" dirty="0" smtClean="0"/>
              <a:t>Communication</a:t>
            </a:r>
            <a:endParaRPr lang="zh-CN" altLang="en-US" sz="1400" dirty="0"/>
          </a:p>
          <a:p>
            <a:pPr lvl="0"/>
            <a:r>
              <a:rPr lang="en-US" altLang="zh-CN" sz="1400" dirty="0"/>
              <a:t>Simplicity</a:t>
            </a:r>
            <a:endParaRPr lang="zh-CN" altLang="en-US" sz="1400" dirty="0"/>
          </a:p>
          <a:p>
            <a:pPr lvl="0"/>
            <a:r>
              <a:rPr lang="en-US" altLang="zh-CN" sz="1400" dirty="0"/>
              <a:t>Feedback</a:t>
            </a:r>
            <a:endParaRPr lang="zh-CN" altLang="en-US" sz="1400" dirty="0"/>
          </a:p>
          <a:p>
            <a:pPr lvl="0"/>
            <a:r>
              <a:rPr lang="en-US" altLang="zh-CN" sz="1400" dirty="0"/>
              <a:t>Courage</a:t>
            </a:r>
            <a:endParaRPr lang="zh-CN" altLang="en-US" sz="1400" dirty="0"/>
          </a:p>
          <a:p>
            <a:pPr lvl="0"/>
            <a:r>
              <a:rPr lang="en-US" altLang="zh-CN" sz="1400" dirty="0" smtClean="0"/>
              <a:t>Modesty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5291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Software </a:t>
            </a:r>
            <a:r>
              <a:rPr lang="en-US" altLang="zh-CN" sz="2400" dirty="0" smtClean="0"/>
              <a:t>Engineering – 7. Review-Code </a:t>
            </a:r>
            <a:r>
              <a:rPr lang="en-US" altLang="zh-CN" sz="2400" dirty="0"/>
              <a:t>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Less vulnerabilities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Better </a:t>
            </a:r>
            <a:r>
              <a:rPr lang="en-US" altLang="zh-CN" sz="1400" dirty="0"/>
              <a:t>quality </a:t>
            </a:r>
            <a:r>
              <a:rPr lang="en-US" altLang="zh-CN" sz="1400" dirty="0" smtClean="0"/>
              <a:t>code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Better structured code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Mentoring </a:t>
            </a:r>
            <a:r>
              <a:rPr lang="en-US" altLang="zh-CN" sz="1400" dirty="0"/>
              <a:t>tool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Sharing knowledge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Form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formal </a:t>
            </a:r>
            <a:r>
              <a:rPr lang="en-US" altLang="zh-CN" sz="1400" dirty="0"/>
              <a:t>code </a:t>
            </a:r>
            <a:r>
              <a:rPr lang="en-US" altLang="zh-CN" sz="1400" dirty="0" smtClean="0"/>
              <a:t>review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lightweight </a:t>
            </a:r>
            <a:r>
              <a:rPr lang="en-US" altLang="zh-CN" sz="1400" dirty="0"/>
              <a:t>code </a:t>
            </a:r>
            <a:r>
              <a:rPr lang="en-US" altLang="zh-CN" sz="1400" dirty="0" smtClean="0"/>
              <a:t>review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Tools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err="1" smtClean="0"/>
              <a:t>FishEye</a:t>
            </a:r>
            <a:r>
              <a:rPr lang="en-US" altLang="zh-CN" sz="1400" dirty="0"/>
              <a:t>, Crucible, </a:t>
            </a:r>
            <a:r>
              <a:rPr lang="en-US" altLang="zh-CN" sz="1400" dirty="0" err="1"/>
              <a:t>GitLab</a:t>
            </a:r>
            <a:r>
              <a:rPr lang="en-US" altLang="zh-CN" sz="1400" dirty="0"/>
              <a:t>, Review </a:t>
            </a:r>
            <a:r>
              <a:rPr lang="en-US" altLang="zh-CN" sz="1400" dirty="0" smtClean="0"/>
              <a:t>Board,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2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ny1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none" rtlCol="0" anchor="ctr">
        <a:spAutoFit/>
      </a:bodyPr>
      <a:lstStyle>
        <a:defPPr algn="ctr">
          <a:defRPr sz="2000" dirty="0" err="1" smtClean="0">
            <a:cs typeface="SST Japanese Pr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sony1</Template>
  <TotalTime>6105</TotalTime>
  <Words>1622</Words>
  <Application>Microsoft Office PowerPoint</Application>
  <PresentationFormat>全屏显示(4:3)</PresentationFormat>
  <Paragraphs>350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sony1</vt:lpstr>
      <vt:lpstr>PowerPoint 演示文稿</vt:lpstr>
      <vt:lpstr>PowerPoint 演示文稿</vt:lpstr>
      <vt:lpstr>Software Engineering – 1. History </vt:lpstr>
      <vt:lpstr>Software Engineering - 2. Sub disciplines</vt:lpstr>
      <vt:lpstr>Software Engineering – 3. Systems development life cycle </vt:lpstr>
      <vt:lpstr>Software Engineering – 4. Software Development Model</vt:lpstr>
      <vt:lpstr>Software Engineering – 5. Software Agile Development</vt:lpstr>
      <vt:lpstr>Software Engineering – 6. Extreme programming</vt:lpstr>
      <vt:lpstr>Software Engineering – 7. Review-Code Review</vt:lpstr>
      <vt:lpstr>Software Engineering – 8. OOP-Design pattern</vt:lpstr>
      <vt:lpstr>Software Engineering – 8. OOP-Design pattern</vt:lpstr>
      <vt:lpstr>Software Engineering – 8. OOP-Design pattern</vt:lpstr>
      <vt:lpstr>Software Engineering – 8. OOP-Design pattern</vt:lpstr>
      <vt:lpstr>Programming Skills – 1. Performance Upgrade</vt:lpstr>
      <vt:lpstr>Programming Skills – 2. Loop</vt:lpstr>
      <vt:lpstr>Programming Skills – 2. Loop</vt:lpstr>
      <vt:lpstr>Programming Skills – 3. Bit Operation</vt:lpstr>
      <vt:lpstr>Programming Skills– 4. Matrix Operation </vt:lpstr>
      <vt:lpstr>Programming Skills– 4. Matrix Operation</vt:lpstr>
      <vt:lpstr>Programming Skills – 4. Matrix Operation</vt:lpstr>
      <vt:lpstr>Programming Skills – 4. Matrix Operation</vt:lpstr>
      <vt:lpstr>Programming Skills – 4. Matrix Operation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Programming Skills</dc:title>
  <dc:creator>Zhang, Wenming (Contractors)</dc:creator>
  <cp:lastModifiedBy>Zhang.Wenming</cp:lastModifiedBy>
  <cp:revision>595</cp:revision>
  <dcterms:created xsi:type="dcterms:W3CDTF">2016-12-09T03:35:18Z</dcterms:created>
  <dcterms:modified xsi:type="dcterms:W3CDTF">2017-01-20T07:07:36Z</dcterms:modified>
</cp:coreProperties>
</file>