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3" r:id="rId4"/>
    <p:sldId id="264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A2866-BEBC-44CB-B7EC-C8BF016C63D9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BDDEB-F0AD-4751-AA9B-3931D50A4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BDDEB-F0AD-4751-AA9B-3931D50A42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70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3429-FA16-4A4A-9F52-24ED92ED36CF}" type="datetime1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0498-CB22-41B8-925E-46908A0FDDD7}" type="datetime1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E4FF-57B1-4AAB-A94D-F30DC2AB051F}" type="datetime1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84D1-FFF5-48B8-8034-103E98D75622}" type="datetime1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26F4-DB1B-4FB7-8205-A1463AED5CC3}" type="datetime1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E65A-54BF-4DBD-8AC5-4A945C06723C}" type="datetime1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B9D7-54DF-45C4-BB61-67DDC5854987}" type="datetime1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92C7-ABD5-4169-B2A2-5E0C784043AC}" type="datetime1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AD33-0FE6-4131-BAC6-53D2FB06C2C6}" type="datetime1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E9A2-778B-4FB0-8F1A-8E2EB0A95ECC}" type="datetime1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D5E7-6C5B-4F46-82E4-080B670DAB23}" type="datetime1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3936-3310-4ECC-983B-6A812D0B9E86}" type="datetime1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Spectrum server specification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Outline</a:t>
            </a:r>
          </a:p>
          <a:p>
            <a:pPr lvl="1"/>
            <a:r>
              <a:rPr lang="en-US" altLang="zh-CN" sz="2000" dirty="0" smtClean="0"/>
              <a:t>Service framework</a:t>
            </a:r>
          </a:p>
          <a:p>
            <a:pPr lvl="1"/>
            <a:r>
              <a:rPr lang="en-US" altLang="zh-CN" sz="2000" dirty="0" smtClean="0"/>
              <a:t>Environment setup</a:t>
            </a:r>
          </a:p>
          <a:p>
            <a:pPr lvl="1"/>
            <a:r>
              <a:rPr lang="en-US" altLang="zh-CN" sz="2000" dirty="0" smtClean="0"/>
              <a:t>URL fetch server</a:t>
            </a:r>
          </a:p>
          <a:p>
            <a:pPr lvl="1"/>
            <a:r>
              <a:rPr lang="en-US" altLang="zh-CN" sz="2000" dirty="0" smtClean="0"/>
              <a:t>Main server</a:t>
            </a:r>
          </a:p>
          <a:p>
            <a:pPr lvl="1"/>
            <a:r>
              <a:rPr lang="en-US" altLang="zh-CN" sz="2000" dirty="0" smtClean="0"/>
              <a:t>Database 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923928" y="2708920"/>
            <a:ext cx="4680520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rgbClr val="FF0000"/>
                </a:solidFill>
              </a:rPr>
              <a:t>Service: </a:t>
            </a:r>
            <a:r>
              <a:rPr lang="en-US" altLang="zh-CN" sz="1100" dirty="0" smtClean="0">
                <a:solidFill>
                  <a:schemeClr val="tx1"/>
                </a:solidFill>
              </a:rPr>
              <a:t>HTTP service (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Golang</a:t>
            </a:r>
            <a:r>
              <a:rPr lang="en-US" altLang="zh-CN" sz="11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1100" dirty="0" smtClean="0">
                <a:solidFill>
                  <a:srgbClr val="FF0000"/>
                </a:solidFill>
              </a:rPr>
              <a:t>Interface type: </a:t>
            </a:r>
            <a:r>
              <a:rPr lang="en-US" altLang="zh-CN" sz="1100" dirty="0" smtClean="0">
                <a:solidFill>
                  <a:schemeClr val="tx1"/>
                </a:solidFill>
              </a:rPr>
              <a:t>Public IP</a:t>
            </a:r>
          </a:p>
          <a:p>
            <a:r>
              <a:rPr lang="en-US" altLang="zh-CN" sz="1100" dirty="0" smtClean="0">
                <a:solidFill>
                  <a:srgbClr val="FF0000"/>
                </a:solidFill>
              </a:rPr>
              <a:t>Function: </a:t>
            </a:r>
            <a:r>
              <a:rPr lang="en-US" altLang="zh-CN" sz="1100" dirty="0" smtClean="0">
                <a:solidFill>
                  <a:schemeClr val="tx1"/>
                </a:solidFill>
              </a:rPr>
              <a:t>Offer the “Main service” IP address</a:t>
            </a:r>
          </a:p>
        </p:txBody>
      </p:sp>
      <p:sp>
        <p:nvSpPr>
          <p:cNvPr id="5" name="矩形 4"/>
          <p:cNvSpPr/>
          <p:nvPr/>
        </p:nvSpPr>
        <p:spPr>
          <a:xfrm>
            <a:off x="3923928" y="3508466"/>
            <a:ext cx="4680520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FF0000"/>
                </a:solidFill>
              </a:rPr>
              <a:t>Service: </a:t>
            </a:r>
            <a:r>
              <a:rPr lang="en-US" altLang="zh-CN" sz="1100" dirty="0" smtClean="0">
                <a:solidFill>
                  <a:schemeClr val="tx1"/>
                </a:solidFill>
              </a:rPr>
              <a:t>HTTPS service (</a:t>
            </a:r>
            <a:r>
              <a:rPr lang="en-US" altLang="zh-CN" sz="1100" dirty="0" err="1" smtClean="0">
                <a:solidFill>
                  <a:schemeClr val="tx1"/>
                </a:solidFill>
              </a:rPr>
              <a:t>Golang</a:t>
            </a:r>
            <a:r>
              <a:rPr lang="en-US" altLang="zh-CN" sz="11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Interface </a:t>
            </a:r>
            <a:r>
              <a:rPr lang="en-US" altLang="zh-CN" sz="1100" dirty="0" smtClean="0">
                <a:solidFill>
                  <a:srgbClr val="FF0000"/>
                </a:solidFill>
              </a:rPr>
              <a:t>type: </a:t>
            </a:r>
            <a:r>
              <a:rPr lang="en-US" altLang="zh-CN" sz="1100" dirty="0" smtClean="0">
                <a:solidFill>
                  <a:schemeClr val="tx1"/>
                </a:solidFill>
              </a:rPr>
              <a:t>Public IP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Function: </a:t>
            </a:r>
            <a:r>
              <a:rPr lang="en-US" altLang="zh-CN" sz="1100" dirty="0" smtClean="0">
                <a:solidFill>
                  <a:schemeClr val="tx1"/>
                </a:solidFill>
              </a:rPr>
              <a:t>Hand the spectrum request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3928" y="4293096"/>
            <a:ext cx="4680520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FF0000"/>
                </a:solidFill>
              </a:rPr>
              <a:t>Service: </a:t>
            </a:r>
            <a:r>
              <a:rPr lang="en-US" altLang="zh-CN" sz="1100" dirty="0" smtClean="0">
                <a:solidFill>
                  <a:schemeClr val="tx1"/>
                </a:solidFill>
              </a:rPr>
              <a:t>SQL service (MySQL)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Interface </a:t>
            </a:r>
            <a:r>
              <a:rPr lang="en-US" altLang="zh-CN" sz="1100" dirty="0" smtClean="0">
                <a:solidFill>
                  <a:srgbClr val="FF0000"/>
                </a:solidFill>
              </a:rPr>
              <a:t>type: </a:t>
            </a:r>
            <a:r>
              <a:rPr lang="en-US" altLang="zh-CN" sz="1100" dirty="0" smtClean="0">
                <a:solidFill>
                  <a:schemeClr val="tx1"/>
                </a:solidFill>
              </a:rPr>
              <a:t>Located in the same place with “Main service”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Function: </a:t>
            </a:r>
            <a:r>
              <a:rPr lang="en-US" altLang="zh-CN" sz="1100" dirty="0" smtClean="0">
                <a:solidFill>
                  <a:schemeClr val="tx1"/>
                </a:solidFill>
              </a:rPr>
              <a:t>Offer spectrum basic information for “Main service”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3023828" y="2996952"/>
            <a:ext cx="90010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" idx="1"/>
          </p:cNvCxnSpPr>
          <p:nvPr/>
        </p:nvCxnSpPr>
        <p:spPr>
          <a:xfrm>
            <a:off x="2555776" y="3429000"/>
            <a:ext cx="1368152" cy="439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6" idx="1"/>
          </p:cNvCxnSpPr>
          <p:nvPr/>
        </p:nvCxnSpPr>
        <p:spPr>
          <a:xfrm>
            <a:off x="2267744" y="3717032"/>
            <a:ext cx="165618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日期占位符 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1BC7-9E94-4FEF-9B31-61D40A8FC873}" type="datetime1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3" name="页脚占位符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Service framework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873379" y="1679716"/>
            <a:ext cx="2664296" cy="972498"/>
            <a:chOff x="4716016" y="1538595"/>
            <a:chExt cx="2664296" cy="972498"/>
          </a:xfrm>
        </p:grpSpPr>
        <p:sp>
          <p:nvSpPr>
            <p:cNvPr id="8" name="矩形 7"/>
            <p:cNvSpPr/>
            <p:nvPr/>
          </p:nvSpPr>
          <p:spPr>
            <a:xfrm>
              <a:off x="4716016" y="1538595"/>
              <a:ext cx="2664296" cy="9724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860032" y="1700808"/>
              <a:ext cx="208823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URL fetch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server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Golang</a:t>
              </a:r>
              <a:r>
                <a:rPr lang="en-US" altLang="zh-CN" dirty="0" smtClean="0"/>
                <a:t>)</a:t>
              </a:r>
              <a:endParaRPr lang="en-US" altLang="zh-CN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909383" y="3395454"/>
            <a:ext cx="2664296" cy="2592288"/>
            <a:chOff x="4716016" y="3212976"/>
            <a:chExt cx="2664296" cy="2592288"/>
          </a:xfrm>
        </p:grpSpPr>
        <p:sp>
          <p:nvSpPr>
            <p:cNvPr id="7" name="矩形 6"/>
            <p:cNvSpPr/>
            <p:nvPr/>
          </p:nvSpPr>
          <p:spPr>
            <a:xfrm>
              <a:off x="4716016" y="3212976"/>
              <a:ext cx="2664296" cy="2592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Database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server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874949" y="3645024"/>
              <a:ext cx="230425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dirty="0"/>
                <a:t>Main </a:t>
              </a:r>
              <a:r>
                <a:rPr lang="en-US" altLang="zh-CN" dirty="0" smtClean="0"/>
                <a:t>server (</a:t>
              </a:r>
              <a:r>
                <a:rPr lang="en-US" altLang="zh-CN" dirty="0" err="1" smtClean="0"/>
                <a:t>Golang</a:t>
              </a:r>
              <a:r>
                <a:rPr lang="en-US" altLang="zh-CN" dirty="0" smtClean="0"/>
                <a:t>)</a:t>
              </a:r>
              <a:endParaRPr lang="en-US" altLang="zh-CN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860032" y="4725144"/>
              <a:ext cx="2304256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dirty="0" smtClean="0"/>
                <a:t>Database (SQL)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969458" y="3395454"/>
            <a:ext cx="1437775" cy="1309155"/>
            <a:chOff x="1619672" y="4139811"/>
            <a:chExt cx="2232248" cy="2088232"/>
          </a:xfrm>
        </p:grpSpPr>
        <p:pic>
          <p:nvPicPr>
            <p:cNvPr id="10" name="Picture 6" descr="E:\Work\RSS_DEMO\mast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028" y="4814774"/>
              <a:ext cx="1303536" cy="130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763689" y="4281571"/>
              <a:ext cx="1944216" cy="40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Master server</a:t>
              </a:r>
              <a:endParaRPr lang="zh-CN" altLang="en-US" sz="12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619672" y="4139811"/>
              <a:ext cx="2232248" cy="20882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01130" y="1556792"/>
            <a:ext cx="1512168" cy="1322879"/>
            <a:chOff x="6156176" y="3861048"/>
            <a:chExt cx="2232248" cy="2088232"/>
          </a:xfrm>
        </p:grpSpPr>
        <p:sp>
          <p:nvSpPr>
            <p:cNvPr id="14" name="圆角矩形 13"/>
            <p:cNvSpPr/>
            <p:nvPr/>
          </p:nvSpPr>
          <p:spPr>
            <a:xfrm>
              <a:off x="6156176" y="3861048"/>
              <a:ext cx="2232248" cy="20882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15" name="Picture 5" descr="E:\Work\RSS_DEMO\slav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7048" y="4440239"/>
              <a:ext cx="1487377" cy="148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636249" y="4036423"/>
              <a:ext cx="1440160" cy="437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Slave client</a:t>
              </a:r>
              <a:endParaRPr lang="zh-CN" altLang="en-US" sz="12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01130" y="3206165"/>
            <a:ext cx="1512168" cy="1322879"/>
            <a:chOff x="6156176" y="3861048"/>
            <a:chExt cx="2232248" cy="2088232"/>
          </a:xfrm>
        </p:grpSpPr>
        <p:sp>
          <p:nvSpPr>
            <p:cNvPr id="20" name="圆角矩形 19"/>
            <p:cNvSpPr/>
            <p:nvPr/>
          </p:nvSpPr>
          <p:spPr>
            <a:xfrm>
              <a:off x="6156176" y="3861048"/>
              <a:ext cx="2232248" cy="20882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21" name="Picture 5" descr="E:\Work\RSS_DEMO\slav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7048" y="4440239"/>
              <a:ext cx="1487377" cy="148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636249" y="4036423"/>
              <a:ext cx="1440160" cy="437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Slave client</a:t>
              </a:r>
              <a:endParaRPr lang="zh-CN" altLang="en-US" sz="1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01130" y="4895895"/>
            <a:ext cx="1512168" cy="1322879"/>
            <a:chOff x="6156176" y="3861048"/>
            <a:chExt cx="2232248" cy="2088232"/>
          </a:xfrm>
        </p:grpSpPr>
        <p:sp>
          <p:nvSpPr>
            <p:cNvPr id="24" name="圆角矩形 23"/>
            <p:cNvSpPr/>
            <p:nvPr/>
          </p:nvSpPr>
          <p:spPr>
            <a:xfrm>
              <a:off x="6156176" y="3861048"/>
              <a:ext cx="2232248" cy="20882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25" name="Picture 5" descr="E:\Work\RSS_DEMO\slav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7048" y="4440239"/>
              <a:ext cx="1487377" cy="148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636249" y="4036423"/>
              <a:ext cx="1440160" cy="437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Slave client</a:t>
              </a:r>
              <a:endParaRPr lang="zh-CN" altLang="en-US" sz="1200" dirty="0"/>
            </a:p>
          </p:txBody>
        </p:sp>
      </p:grpSp>
      <p:cxnSp>
        <p:nvCxnSpPr>
          <p:cNvPr id="33" name="直接箭头连接符 32"/>
          <p:cNvCxnSpPr>
            <a:stCxn id="14" idx="3"/>
            <a:endCxn id="12" idx="1"/>
          </p:cNvCxnSpPr>
          <p:nvPr/>
        </p:nvCxnSpPr>
        <p:spPr>
          <a:xfrm>
            <a:off x="2213298" y="2218232"/>
            <a:ext cx="756160" cy="1831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0" idx="3"/>
            <a:endCxn id="12" idx="1"/>
          </p:cNvCxnSpPr>
          <p:nvPr/>
        </p:nvCxnSpPr>
        <p:spPr>
          <a:xfrm>
            <a:off x="2213298" y="3867605"/>
            <a:ext cx="756160" cy="1824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4" idx="3"/>
            <a:endCxn id="12" idx="1"/>
          </p:cNvCxnSpPr>
          <p:nvPr/>
        </p:nvCxnSpPr>
        <p:spPr>
          <a:xfrm flipV="1">
            <a:off x="2213298" y="4050032"/>
            <a:ext cx="756160" cy="15073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" idx="3"/>
            <a:endCxn id="8" idx="1"/>
          </p:cNvCxnSpPr>
          <p:nvPr/>
        </p:nvCxnSpPr>
        <p:spPr>
          <a:xfrm flipV="1">
            <a:off x="4407233" y="2165965"/>
            <a:ext cx="1466146" cy="18840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3"/>
            <a:endCxn id="7" idx="1"/>
          </p:cNvCxnSpPr>
          <p:nvPr/>
        </p:nvCxnSpPr>
        <p:spPr>
          <a:xfrm>
            <a:off x="4407233" y="4050032"/>
            <a:ext cx="1502150" cy="6415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03150" y="2703999"/>
            <a:ext cx="120623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Get the database service address</a:t>
            </a:r>
            <a:endParaRPr lang="zh-CN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5191" y="4295540"/>
            <a:ext cx="1206233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Spectrum request</a:t>
            </a:r>
            <a:endParaRPr lang="zh-CN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5016060" y="2427000"/>
            <a:ext cx="576064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HTTP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6270" y="4018541"/>
            <a:ext cx="64807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HTTPS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日期占位符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FB64-9C04-4E2B-9A6F-1A16224BF548}" type="datetime1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9" name="页脚占位符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56176" y="4157040"/>
            <a:ext cx="1949451" cy="4787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</a:rPr>
              <a:t>Spectrum allocation algorithm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6732240" y="4529044"/>
            <a:ext cx="72008" cy="477950"/>
          </a:xfrm>
          <a:prstGeom prst="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过程 34"/>
          <p:cNvSpPr/>
          <p:nvPr/>
        </p:nvSpPr>
        <p:spPr>
          <a:xfrm>
            <a:off x="6228184" y="5262808"/>
            <a:ext cx="648072" cy="16772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Frequency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流程图: 过程 52"/>
          <p:cNvSpPr/>
          <p:nvPr/>
        </p:nvSpPr>
        <p:spPr>
          <a:xfrm>
            <a:off x="6228184" y="5466977"/>
            <a:ext cx="648072" cy="16772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CMMB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流程图: 过程 53"/>
          <p:cNvSpPr/>
          <p:nvPr/>
        </p:nvSpPr>
        <p:spPr>
          <a:xfrm>
            <a:off x="6917495" y="5262807"/>
            <a:ext cx="648072" cy="16772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DTMB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流程图: 过程 54"/>
          <p:cNvSpPr/>
          <p:nvPr/>
        </p:nvSpPr>
        <p:spPr>
          <a:xfrm>
            <a:off x="6917495" y="5466976"/>
            <a:ext cx="648072" cy="16772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TV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流程图: 过程 55"/>
          <p:cNvSpPr/>
          <p:nvPr/>
        </p:nvSpPr>
        <p:spPr>
          <a:xfrm>
            <a:off x="7596335" y="5245819"/>
            <a:ext cx="761319" cy="388882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LocationPostalNumber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3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Environment</a:t>
            </a:r>
            <a:r>
              <a:rPr lang="en-US" altLang="zh-CN" dirty="0"/>
              <a:t>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dirty="0" smtClean="0"/>
              <a:t>Software: go </a:t>
            </a:r>
            <a:r>
              <a:rPr lang="en-US" altLang="zh-CN" sz="1800" dirty="0"/>
              <a:t>program language </a:t>
            </a:r>
            <a:r>
              <a:rPr lang="en-US" altLang="zh-CN" sz="1800" dirty="0" smtClean="0"/>
              <a:t> and MySQL installed</a:t>
            </a:r>
            <a:endParaRPr lang="en-US" altLang="zh-CN" sz="2400" dirty="0"/>
          </a:p>
          <a:p>
            <a:pPr lvl="1"/>
            <a:r>
              <a:rPr lang="en-US" altLang="zh-CN" sz="1400" dirty="0"/>
              <a:t>Examples</a:t>
            </a:r>
            <a:r>
              <a:rPr lang="en-US" altLang="zh-CN" sz="1400" dirty="0" smtClean="0"/>
              <a:t>:</a:t>
            </a:r>
          </a:p>
          <a:p>
            <a:pPr lvl="2"/>
            <a:r>
              <a:rPr lang="en-US" altLang="zh-CN" sz="1200" dirty="0" smtClean="0"/>
              <a:t> </a:t>
            </a:r>
            <a:r>
              <a:rPr lang="en-US" altLang="zh-CN" sz="1200" dirty="0"/>
              <a:t>Win7 </a:t>
            </a:r>
            <a:r>
              <a:rPr lang="en-US" altLang="zh-CN" sz="1200" dirty="0" smtClean="0"/>
              <a:t>64bit</a:t>
            </a:r>
          </a:p>
          <a:p>
            <a:pPr lvl="2"/>
            <a:r>
              <a:rPr lang="en-US" altLang="zh-CN" sz="1200" dirty="0" smtClean="0"/>
              <a:t> Download and install go1.10.windows-amd64.msi </a:t>
            </a:r>
          </a:p>
          <a:p>
            <a:pPr lvl="2"/>
            <a:r>
              <a:rPr lang="en-US" altLang="zh-CN" sz="1200" dirty="0"/>
              <a:t> </a:t>
            </a:r>
            <a:r>
              <a:rPr lang="en-US" altLang="zh-CN" sz="1200" dirty="0" smtClean="0"/>
              <a:t>Download </a:t>
            </a:r>
            <a:r>
              <a:rPr lang="en-US" altLang="zh-CN" sz="1200" dirty="0"/>
              <a:t>and install </a:t>
            </a:r>
            <a:r>
              <a:rPr lang="en-US" altLang="zh-CN" sz="1200" dirty="0" smtClean="0"/>
              <a:t>mysql-5.7.21-winx64.msi</a:t>
            </a:r>
          </a:p>
          <a:p>
            <a:pPr lvl="3"/>
            <a:r>
              <a:rPr lang="en-US" altLang="zh-CN" sz="800" dirty="0" smtClean="0"/>
              <a:t>Create username </a:t>
            </a:r>
            <a:r>
              <a:rPr lang="en-US" altLang="zh-CN" sz="800" dirty="0" smtClean="0"/>
              <a:t>with “</a:t>
            </a:r>
            <a:r>
              <a:rPr lang="en-US" altLang="zh-CN" sz="800" dirty="0" err="1" smtClean="0"/>
              <a:t>sony</a:t>
            </a:r>
            <a:r>
              <a:rPr lang="en-US" altLang="zh-CN" sz="800" dirty="0" smtClean="0"/>
              <a:t>” set password also as “</a:t>
            </a:r>
            <a:r>
              <a:rPr lang="en-US" altLang="zh-CN" sz="800" dirty="0" err="1" smtClean="0"/>
              <a:t>sony</a:t>
            </a:r>
            <a:r>
              <a:rPr lang="en-US" altLang="zh-CN" sz="800" dirty="0" smtClean="0"/>
              <a:t>”.</a:t>
            </a:r>
          </a:p>
          <a:p>
            <a:pPr lvl="2"/>
            <a:r>
              <a:rPr lang="en-US" altLang="zh-CN" sz="1200" dirty="0" smtClean="0"/>
              <a:t> Install </a:t>
            </a:r>
            <a:r>
              <a:rPr lang="en-US" altLang="zh-CN" sz="1200" dirty="0" err="1" smtClean="0"/>
              <a:t>mysql</a:t>
            </a:r>
            <a:r>
              <a:rPr lang="en-US" altLang="zh-CN" sz="1200" dirty="0" smtClean="0"/>
              <a:t> and configuration lib for go</a:t>
            </a:r>
          </a:p>
          <a:p>
            <a:pPr lvl="3"/>
            <a:r>
              <a:rPr lang="en-US" altLang="zh-CN" sz="800" dirty="0" smtClean="0"/>
              <a:t>Run following command in windows command line:</a:t>
            </a:r>
          </a:p>
          <a:p>
            <a:pPr lvl="3"/>
            <a:r>
              <a:rPr lang="en-US" altLang="zh-CN" sz="800" dirty="0"/>
              <a:t>go get </a:t>
            </a:r>
            <a:r>
              <a:rPr lang="en-US" altLang="zh-CN" sz="800" dirty="0" smtClean="0"/>
              <a:t>github.com/go-</a:t>
            </a:r>
            <a:r>
              <a:rPr lang="en-US" altLang="zh-CN" sz="800" dirty="0" err="1" smtClean="0"/>
              <a:t>sql</a:t>
            </a:r>
            <a:r>
              <a:rPr lang="en-US" altLang="zh-CN" sz="800" dirty="0" smtClean="0"/>
              <a:t>-driver/</a:t>
            </a:r>
            <a:r>
              <a:rPr lang="en-US" altLang="zh-CN" sz="800" dirty="0" err="1" smtClean="0"/>
              <a:t>mysql</a:t>
            </a:r>
            <a:endParaRPr lang="en-US" altLang="zh-CN" sz="800" dirty="0" smtClean="0"/>
          </a:p>
          <a:p>
            <a:pPr lvl="3"/>
            <a:r>
              <a:rPr lang="en-US" altLang="zh-CN" sz="800" dirty="0"/>
              <a:t>go get </a:t>
            </a:r>
            <a:r>
              <a:rPr lang="en-US" altLang="zh-CN" sz="800" dirty="0" smtClean="0"/>
              <a:t>github.com/</a:t>
            </a:r>
            <a:r>
              <a:rPr lang="en-US" altLang="zh-CN" sz="800" dirty="0" err="1" smtClean="0"/>
              <a:t>robfig</a:t>
            </a:r>
            <a:r>
              <a:rPr lang="en-US" altLang="zh-CN" sz="800" dirty="0" smtClean="0"/>
              <a:t>/</a:t>
            </a:r>
            <a:r>
              <a:rPr lang="en-US" altLang="zh-CN" sz="800" dirty="0" err="1" smtClean="0"/>
              <a:t>config</a:t>
            </a:r>
            <a:endParaRPr lang="en-US" altLang="zh-CN" sz="800" dirty="0" smtClean="0"/>
          </a:p>
          <a:p>
            <a:pPr lvl="2"/>
            <a:endParaRPr lang="en-US" altLang="zh-CN" sz="1200" dirty="0" smtClean="0"/>
          </a:p>
          <a:p>
            <a:r>
              <a:rPr lang="en-US" altLang="zh-CN" sz="1800" dirty="0"/>
              <a:t>Import MySQL </a:t>
            </a:r>
            <a:r>
              <a:rPr lang="en-US" altLang="zh-CN" sz="1800" dirty="0" smtClean="0"/>
              <a:t>database</a:t>
            </a:r>
          </a:p>
          <a:p>
            <a:pPr lvl="1"/>
            <a:r>
              <a:rPr lang="en-US" altLang="zh-CN" sz="1400" dirty="0" smtClean="0"/>
              <a:t>Open windows command line</a:t>
            </a:r>
          </a:p>
          <a:p>
            <a:pPr lvl="1"/>
            <a:r>
              <a:rPr lang="en-US" altLang="zh-CN" sz="1400" dirty="0" smtClean="0"/>
              <a:t>Login in </a:t>
            </a:r>
            <a:r>
              <a:rPr lang="en-US" altLang="zh-CN" sz="1400" dirty="0" err="1" smtClean="0"/>
              <a:t>mysql</a:t>
            </a:r>
            <a:r>
              <a:rPr lang="en-US" altLang="zh-CN" sz="1400" dirty="0" smtClean="0"/>
              <a:t>: ”</a:t>
            </a:r>
            <a:r>
              <a:rPr lang="en-US" altLang="zh-CN" sz="1400" dirty="0" err="1" smtClean="0"/>
              <a:t>mysql</a:t>
            </a:r>
            <a:r>
              <a:rPr lang="en-US" altLang="zh-CN" sz="1400" dirty="0" smtClean="0"/>
              <a:t> -</a:t>
            </a:r>
            <a:r>
              <a:rPr lang="en-US" altLang="zh-CN" sz="1400" dirty="0" err="1" smtClean="0"/>
              <a:t>usony</a:t>
            </a:r>
            <a:r>
              <a:rPr lang="en-US" altLang="zh-CN" sz="1400" dirty="0" smtClean="0"/>
              <a:t> -</a:t>
            </a:r>
            <a:r>
              <a:rPr lang="en-US" altLang="zh-CN" sz="1400" dirty="0" err="1" smtClean="0"/>
              <a:t>psony</a:t>
            </a:r>
            <a:r>
              <a:rPr lang="en-US" altLang="zh-CN" sz="1400" dirty="0" smtClean="0"/>
              <a:t>”</a:t>
            </a:r>
          </a:p>
          <a:p>
            <a:pPr lvl="1"/>
            <a:r>
              <a:rPr lang="en-US" altLang="zh-CN" sz="1400" dirty="0" smtClean="0"/>
              <a:t>Create spectrum database</a:t>
            </a:r>
            <a:r>
              <a:rPr lang="en-US" altLang="zh-CN" sz="1400" dirty="0"/>
              <a:t>: “create database </a:t>
            </a:r>
            <a:r>
              <a:rPr lang="en-US" altLang="zh-CN" sz="1400" dirty="0" smtClean="0"/>
              <a:t>spectrum_v1;”</a:t>
            </a:r>
          </a:p>
          <a:p>
            <a:pPr lvl="1"/>
            <a:r>
              <a:rPr lang="en-US" altLang="zh-CN" sz="1400" dirty="0" smtClean="0"/>
              <a:t>Import the </a:t>
            </a:r>
            <a:r>
              <a:rPr lang="en-US" altLang="zh-CN" sz="1400" dirty="0"/>
              <a:t>spectrum tables “source E:\Work\RSS_DEMO\spectrum\database_creation\tables.sql</a:t>
            </a:r>
            <a:r>
              <a:rPr lang="en-US" altLang="zh-CN" sz="1400" dirty="0" smtClean="0"/>
              <a:t>”</a:t>
            </a:r>
          </a:p>
          <a:p>
            <a:pPr lvl="2"/>
            <a:r>
              <a:rPr lang="en-US" altLang="zh-CN" sz="1000" dirty="0" smtClean="0"/>
              <a:t>“</a:t>
            </a:r>
            <a:r>
              <a:rPr lang="en-US" altLang="zh-CN" sz="1000" dirty="0"/>
              <a:t>E:\Work\RSS_DEMO\spectrum\</a:t>
            </a:r>
            <a:r>
              <a:rPr lang="en-US" altLang="zh-CN" sz="1000" dirty="0" err="1"/>
              <a:t>database_creation</a:t>
            </a:r>
            <a:r>
              <a:rPr lang="en-US" altLang="zh-CN" sz="1000" dirty="0"/>
              <a:t>\</a:t>
            </a:r>
            <a:r>
              <a:rPr lang="en-US" altLang="zh-CN" sz="1000" dirty="0" err="1"/>
              <a:t>tables.sql</a:t>
            </a:r>
            <a:r>
              <a:rPr lang="en-US" altLang="zh-CN" sz="1000" dirty="0" smtClean="0"/>
              <a:t>” is the full path of the </a:t>
            </a:r>
            <a:r>
              <a:rPr lang="en-US" altLang="zh-CN" sz="1000" dirty="0" err="1" smtClean="0"/>
              <a:t>tables.sql</a:t>
            </a:r>
            <a:endParaRPr lang="en-US" altLang="zh-CN" sz="1000" dirty="0" smtClean="0"/>
          </a:p>
          <a:p>
            <a:r>
              <a:rPr lang="en-US" altLang="zh-CN" sz="1800" dirty="0" smtClean="0"/>
              <a:t>Start up “</a:t>
            </a:r>
            <a:r>
              <a:rPr lang="en-US" altLang="zh-CN" sz="1800" dirty="0" smtClean="0">
                <a:solidFill>
                  <a:srgbClr val="FF0000"/>
                </a:solidFill>
              </a:rPr>
              <a:t>URL </a:t>
            </a:r>
            <a:r>
              <a:rPr lang="en-US" altLang="zh-CN" sz="1800" dirty="0">
                <a:solidFill>
                  <a:srgbClr val="FF0000"/>
                </a:solidFill>
              </a:rPr>
              <a:t>fetch </a:t>
            </a:r>
            <a:r>
              <a:rPr lang="en-US" altLang="zh-CN" sz="1800" dirty="0" smtClean="0">
                <a:solidFill>
                  <a:srgbClr val="FF0000"/>
                </a:solidFill>
              </a:rPr>
              <a:t>service</a:t>
            </a:r>
            <a:r>
              <a:rPr lang="en-US" altLang="zh-CN" sz="1800" dirty="0" smtClean="0"/>
              <a:t>” and “</a:t>
            </a:r>
            <a:r>
              <a:rPr lang="en-US" altLang="zh-CN" sz="1800" dirty="0" smtClean="0">
                <a:solidFill>
                  <a:srgbClr val="FF0000"/>
                </a:solidFill>
              </a:rPr>
              <a:t>Database service</a:t>
            </a:r>
            <a:r>
              <a:rPr lang="en-US" altLang="zh-CN" sz="1800" dirty="0" smtClean="0"/>
              <a:t>”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CN" sz="1400" dirty="0"/>
              <a:t>Run the executed file “url-fetch-server.exe</a:t>
            </a:r>
            <a:r>
              <a:rPr lang="en-US" altLang="zh-CN" sz="1400" dirty="0" smtClean="0"/>
              <a:t>”</a:t>
            </a:r>
          </a:p>
          <a:p>
            <a:pPr lvl="1"/>
            <a:r>
              <a:rPr lang="en-US" altLang="zh-CN" sz="1400" dirty="0"/>
              <a:t>Run the executed file “spectrum.exe</a:t>
            </a:r>
            <a:r>
              <a:rPr lang="en-US" altLang="zh-CN" sz="1400" dirty="0" smtClean="0"/>
              <a:t>”</a:t>
            </a:r>
            <a:endParaRPr lang="en-US" altLang="zh-CN" sz="1400" dirty="0"/>
          </a:p>
          <a:p>
            <a:pPr lvl="1"/>
            <a:endParaRPr lang="en-US" altLang="zh-CN" sz="1400" dirty="0" smtClean="0">
              <a:solidFill>
                <a:srgbClr val="FF0000"/>
              </a:solidFill>
            </a:endParaRPr>
          </a:p>
          <a:p>
            <a:pPr lvl="1"/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endParaRPr lang="zh-CN" altLang="en-US" sz="1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0D30A-AE2F-48A9-8DA8-3162D2836942}" type="datetime1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267" y="332656"/>
            <a:ext cx="5753097" cy="597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6538-7E7C-4854-A59A-ED81911451F8}" type="datetime1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267744" y="836712"/>
            <a:ext cx="172819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833826"/>
            <a:ext cx="1296144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</a:rPr>
              <a:t>Login in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mysql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66267" y="3965250"/>
            <a:ext cx="2413645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46671" y="4319185"/>
            <a:ext cx="1296144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</a:rPr>
              <a:t>Change database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66267" y="4286211"/>
            <a:ext cx="154955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79912" y="3958620"/>
            <a:ext cx="1296144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</a:rPr>
              <a:t>Create database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20480" y="5085183"/>
            <a:ext cx="1800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Import MySQL </a:t>
            </a:r>
            <a:r>
              <a:rPr lang="en-US" altLang="zh-CN" sz="1200" dirty="0" smtClean="0">
                <a:solidFill>
                  <a:srgbClr val="FF0000"/>
                </a:solidFill>
              </a:rPr>
              <a:t>database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</a:rPr>
              <a:t>as said in previous one slide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44335" y="829408"/>
            <a:ext cx="504056" cy="26161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086854" y="3958620"/>
            <a:ext cx="504056" cy="26161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285779" y="4338887"/>
            <a:ext cx="504056" cy="26161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119364" y="4823573"/>
            <a:ext cx="504056" cy="261610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332656"/>
            <a:ext cx="111474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MySQL </a:t>
            </a:r>
            <a:r>
              <a:rPr lang="en-US" altLang="zh-CN" dirty="0" smtClean="0"/>
              <a:t>database example.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39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URL fetch </a:t>
            </a:r>
            <a:r>
              <a:rPr lang="en-US" altLang="zh-CN" dirty="0" smtClean="0"/>
              <a:t>server 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File list:</a:t>
            </a:r>
          </a:p>
          <a:p>
            <a:pPr lvl="1"/>
            <a:r>
              <a:rPr lang="en-US" altLang="zh-CN" sz="1600" dirty="0" err="1" smtClean="0"/>
              <a:t>main.go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//service main file</a:t>
            </a:r>
          </a:p>
          <a:p>
            <a:pPr lvl="1"/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-fetch-</a:t>
            </a:r>
            <a:r>
              <a:rPr lang="en-US" altLang="zh-CN" sz="1600" dirty="0" err="1" smtClean="0"/>
              <a:t>server.config</a:t>
            </a:r>
            <a:r>
              <a:rPr lang="en-US" altLang="zh-CN" sz="1600" dirty="0" smtClean="0"/>
              <a:t> // configuration file</a:t>
            </a:r>
          </a:p>
          <a:p>
            <a:r>
              <a:rPr lang="en-US" altLang="zh-CN" sz="2000" dirty="0" smtClean="0"/>
              <a:t>Compile steps:</a:t>
            </a:r>
          </a:p>
          <a:p>
            <a:pPr lvl="1"/>
            <a:r>
              <a:rPr lang="en-US" altLang="zh-CN" sz="1600" dirty="0" smtClean="0"/>
              <a:t>Open windows </a:t>
            </a:r>
            <a:r>
              <a:rPr lang="en-US" altLang="zh-CN" sz="1600" dirty="0" err="1" smtClean="0"/>
              <a:t>cmd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Go into the project </a:t>
            </a:r>
            <a:r>
              <a:rPr lang="en-US" altLang="zh-CN" sz="1600" dirty="0"/>
              <a:t>file path “spectrum\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-fetch-server”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Run command “go build”</a:t>
            </a:r>
          </a:p>
          <a:p>
            <a:r>
              <a:rPr lang="en-US" altLang="zh-CN" sz="2000" dirty="0" smtClean="0"/>
              <a:t>Configuration:</a:t>
            </a:r>
          </a:p>
          <a:p>
            <a:pPr lvl="1"/>
            <a:r>
              <a:rPr lang="en-US" altLang="zh-CN" sz="1600" dirty="0" smtClean="0"/>
              <a:t>URL fetch server IP: 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-fetch-</a:t>
            </a:r>
            <a:r>
              <a:rPr lang="en-US" altLang="zh-CN" sz="1600" dirty="0" err="1" smtClean="0"/>
              <a:t>server.config</a:t>
            </a:r>
            <a:r>
              <a:rPr lang="en-US" altLang="zh-CN" sz="1600" dirty="0" smtClean="0"/>
              <a:t> - IP</a:t>
            </a:r>
          </a:p>
          <a:p>
            <a:pPr lvl="1"/>
            <a:r>
              <a:rPr lang="en-US" altLang="zh-CN" sz="1600" dirty="0"/>
              <a:t>URL fetch </a:t>
            </a:r>
            <a:r>
              <a:rPr lang="en-US" altLang="zh-CN" sz="1600" dirty="0" smtClean="0"/>
              <a:t>server port: 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-fetch-</a:t>
            </a:r>
            <a:r>
              <a:rPr lang="en-US" altLang="zh-CN" sz="1600" dirty="0" err="1"/>
              <a:t>server.config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- port</a:t>
            </a:r>
          </a:p>
          <a:p>
            <a:pPr lvl="1"/>
            <a:r>
              <a:rPr lang="en-US" altLang="zh-CN" sz="1600" dirty="0" smtClean="0"/>
              <a:t>Database service address: 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-fetch-</a:t>
            </a:r>
            <a:r>
              <a:rPr lang="en-US" altLang="zh-CN" sz="1600" dirty="0" err="1" smtClean="0"/>
              <a:t>server.config</a:t>
            </a:r>
            <a:r>
              <a:rPr lang="en-US" altLang="zh-CN" sz="1600" dirty="0"/>
              <a:t> - </a:t>
            </a:r>
            <a:r>
              <a:rPr lang="en-US" altLang="zh-CN" sz="1600" dirty="0" err="1" smtClean="0"/>
              <a:t>url_db</a:t>
            </a:r>
            <a:endParaRPr lang="en-US" altLang="zh-CN" sz="1600" dirty="0" smtClean="0"/>
          </a:p>
          <a:p>
            <a:r>
              <a:rPr lang="en-US" altLang="zh-CN" sz="2000" dirty="0" smtClean="0"/>
              <a:t>Using:</a:t>
            </a:r>
          </a:p>
          <a:p>
            <a:pPr lvl="1"/>
            <a:r>
              <a:rPr lang="en-US" altLang="zh-CN" sz="1600" dirty="0"/>
              <a:t>Open windows </a:t>
            </a:r>
            <a:r>
              <a:rPr lang="en-US" altLang="zh-CN" sz="1600" dirty="0" err="1"/>
              <a:t>cmd</a:t>
            </a:r>
            <a:endParaRPr lang="en-US" altLang="zh-CN" sz="1600" dirty="0"/>
          </a:p>
          <a:p>
            <a:pPr lvl="1"/>
            <a:r>
              <a:rPr lang="en-US" altLang="zh-CN" sz="1600" dirty="0"/>
              <a:t>Go into the project file path “spectrum\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-fetch-server”</a:t>
            </a:r>
          </a:p>
          <a:p>
            <a:pPr lvl="1"/>
            <a:r>
              <a:rPr lang="en-US" altLang="zh-CN" sz="1600" dirty="0"/>
              <a:t>Run </a:t>
            </a:r>
            <a:r>
              <a:rPr lang="en-US" altLang="zh-CN" sz="1600" dirty="0" smtClean="0"/>
              <a:t>the </a:t>
            </a:r>
            <a:r>
              <a:rPr lang="en-US" altLang="zh-CN" sz="1600" dirty="0"/>
              <a:t>executed file “url-fetch-server.exe</a:t>
            </a:r>
            <a:r>
              <a:rPr lang="en-US" altLang="zh-CN" sz="1600" dirty="0" smtClean="0"/>
              <a:t>”</a:t>
            </a:r>
            <a:endParaRPr lang="en-US" altLang="zh-CN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89C0-EC3D-4A78-8BA5-92C260CB8431}" type="datetime1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52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Main server 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File </a:t>
            </a:r>
            <a:r>
              <a:rPr lang="en-US" altLang="zh-CN" sz="2000" dirty="0"/>
              <a:t>list</a:t>
            </a:r>
            <a:r>
              <a:rPr lang="en-US" altLang="zh-CN" sz="2000" dirty="0" smtClean="0"/>
              <a:t>:</a:t>
            </a:r>
          </a:p>
          <a:p>
            <a:pPr lvl="1"/>
            <a:r>
              <a:rPr lang="en-US" altLang="zh-CN" sz="1600" dirty="0" err="1" smtClean="0"/>
              <a:t>main.go</a:t>
            </a:r>
            <a:r>
              <a:rPr lang="en-US" altLang="zh-CN" sz="1600" dirty="0" smtClean="0"/>
              <a:t> //service main file</a:t>
            </a:r>
          </a:p>
          <a:p>
            <a:pPr lvl="1"/>
            <a:r>
              <a:rPr lang="en-US" altLang="zh-CN" sz="1600" dirty="0" err="1" smtClean="0"/>
              <a:t>mysql.go</a:t>
            </a:r>
            <a:r>
              <a:rPr lang="en-US" altLang="zh-CN" sz="1600" dirty="0" smtClean="0"/>
              <a:t> // SQL access function</a:t>
            </a:r>
          </a:p>
          <a:p>
            <a:pPr lvl="1"/>
            <a:r>
              <a:rPr lang="en-US" altLang="zh-CN" sz="1600" dirty="0" err="1" smtClean="0"/>
              <a:t>spectrumserver.go</a:t>
            </a:r>
            <a:r>
              <a:rPr lang="en-US" altLang="zh-CN" sz="1600" dirty="0" smtClean="0"/>
              <a:t> // spectrum request process function</a:t>
            </a:r>
            <a:endParaRPr lang="en-US" altLang="zh-CN" sz="1600" dirty="0"/>
          </a:p>
          <a:p>
            <a:pPr lvl="1"/>
            <a:r>
              <a:rPr lang="en-US" altLang="zh-CN" sz="1600" dirty="0" err="1" smtClean="0"/>
              <a:t>messagetype.go</a:t>
            </a:r>
            <a:r>
              <a:rPr lang="en-US" altLang="zh-CN" sz="1600" dirty="0" smtClean="0"/>
              <a:t> // spectrum request and responds message type definition</a:t>
            </a:r>
          </a:p>
          <a:p>
            <a:pPr lvl="1"/>
            <a:r>
              <a:rPr lang="en-US" altLang="zh-CN" sz="1600" dirty="0" err="1" smtClean="0"/>
              <a:t>mysqltype.go</a:t>
            </a:r>
            <a:r>
              <a:rPr lang="en-US" altLang="zh-CN" sz="1600" dirty="0" smtClean="0"/>
              <a:t> // SQL data type definition based on SQL tables columns</a:t>
            </a:r>
            <a:endParaRPr lang="en-US" altLang="zh-CN" sz="1600" dirty="0"/>
          </a:p>
          <a:p>
            <a:r>
              <a:rPr lang="en-US" altLang="zh-CN" sz="2000" dirty="0" smtClean="0"/>
              <a:t>Compile </a:t>
            </a:r>
            <a:r>
              <a:rPr lang="en-US" altLang="zh-CN" sz="2000" dirty="0"/>
              <a:t>steps</a:t>
            </a:r>
            <a:r>
              <a:rPr lang="en-US" altLang="zh-CN" sz="2000" dirty="0" smtClean="0"/>
              <a:t>:</a:t>
            </a:r>
          </a:p>
          <a:p>
            <a:pPr lvl="1"/>
            <a:r>
              <a:rPr lang="en-US" altLang="zh-CN" sz="1600" dirty="0" smtClean="0"/>
              <a:t>Same with “URL fetch server”</a:t>
            </a:r>
            <a:endParaRPr lang="en-US" altLang="zh-CN" sz="1600" dirty="0"/>
          </a:p>
          <a:p>
            <a:r>
              <a:rPr lang="en-US" altLang="zh-CN" sz="2000" dirty="0" smtClean="0"/>
              <a:t>Using:</a:t>
            </a:r>
          </a:p>
          <a:p>
            <a:pPr lvl="1"/>
            <a:r>
              <a:rPr lang="en-US" altLang="zh-CN" sz="1600" dirty="0"/>
              <a:t>Open windows </a:t>
            </a:r>
            <a:r>
              <a:rPr lang="en-US" altLang="zh-CN" sz="1600" dirty="0" err="1"/>
              <a:t>cmd</a:t>
            </a:r>
            <a:endParaRPr lang="en-US" altLang="zh-CN" sz="1600" dirty="0"/>
          </a:p>
          <a:p>
            <a:pPr lvl="1"/>
            <a:r>
              <a:rPr lang="en-US" altLang="zh-CN" sz="1600" dirty="0"/>
              <a:t>Go into the project file path “spectrum\spectrum”</a:t>
            </a:r>
          </a:p>
          <a:p>
            <a:pPr lvl="1"/>
            <a:r>
              <a:rPr lang="en-US" altLang="zh-CN" sz="1600" dirty="0"/>
              <a:t>Run the executed file “spectrum.exe”</a:t>
            </a:r>
          </a:p>
          <a:p>
            <a:pPr lvl="1"/>
            <a:endParaRPr lang="en-US" altLang="zh-CN" sz="1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5C77-8636-4E63-87FF-A92DB8C06A90}" type="datetime1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 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Database </a:t>
            </a:r>
            <a:r>
              <a:rPr lang="en-US" altLang="zh-CN" sz="2400" dirty="0" smtClean="0"/>
              <a:t>name: spectrum_v1</a:t>
            </a:r>
          </a:p>
          <a:p>
            <a:r>
              <a:rPr lang="en-US" altLang="zh-CN" sz="2400" dirty="0" smtClean="0"/>
              <a:t>Tables:</a:t>
            </a:r>
          </a:p>
          <a:p>
            <a:pPr lvl="1"/>
            <a:r>
              <a:rPr lang="en-US" altLang="zh-CN" sz="1600" dirty="0" smtClean="0"/>
              <a:t>Frequency  //spectrum list</a:t>
            </a:r>
          </a:p>
          <a:p>
            <a:pPr lvl="1"/>
            <a:r>
              <a:rPr lang="en-US" altLang="zh-CN" sz="1600" dirty="0" smtClean="0"/>
              <a:t>CMMB  //spectrum channel used by CMMB</a:t>
            </a:r>
          </a:p>
          <a:p>
            <a:pPr lvl="1"/>
            <a:r>
              <a:rPr lang="en-US" altLang="zh-CN" sz="1600" dirty="0" smtClean="0"/>
              <a:t>DTMB</a:t>
            </a:r>
            <a:r>
              <a:rPr lang="en-US" altLang="zh-CN" sz="1600" dirty="0"/>
              <a:t> //spectrum channel used by </a:t>
            </a:r>
            <a:r>
              <a:rPr lang="en-US" altLang="zh-CN" sz="1600" dirty="0" smtClean="0"/>
              <a:t>DTMB</a:t>
            </a:r>
          </a:p>
          <a:p>
            <a:pPr lvl="1"/>
            <a:r>
              <a:rPr lang="en-US" altLang="zh-CN" sz="1600" dirty="0" smtClean="0"/>
              <a:t>TV</a:t>
            </a:r>
            <a:r>
              <a:rPr lang="en-US" altLang="zh-CN" sz="1600" dirty="0"/>
              <a:t> //spectrum channel used by </a:t>
            </a:r>
            <a:r>
              <a:rPr lang="en-US" altLang="zh-CN" sz="1600" dirty="0" smtClean="0"/>
              <a:t>TV</a:t>
            </a:r>
          </a:p>
          <a:p>
            <a:pPr lvl="1"/>
            <a:r>
              <a:rPr lang="en-US" altLang="zh-CN" sz="1600" dirty="0" err="1" smtClean="0"/>
              <a:t>LocationInfo</a:t>
            </a:r>
            <a:r>
              <a:rPr lang="en-US" altLang="zh-CN" sz="1600" dirty="0" smtClean="0"/>
              <a:t>  //location postal code information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 smtClean="0"/>
              <a:t>Useful commands:</a:t>
            </a:r>
          </a:p>
          <a:p>
            <a:pPr lvl="1"/>
            <a:r>
              <a:rPr lang="en-US" altLang="zh-CN" sz="1600" dirty="0" smtClean="0"/>
              <a:t>show databases;</a:t>
            </a:r>
          </a:p>
          <a:p>
            <a:pPr lvl="1"/>
            <a:r>
              <a:rPr lang="en-US" altLang="zh-CN" sz="1600" dirty="0" smtClean="0"/>
              <a:t>show tables;</a:t>
            </a:r>
          </a:p>
          <a:p>
            <a:pPr lvl="1"/>
            <a:r>
              <a:rPr lang="en-US" altLang="zh-CN" sz="1600" dirty="0" smtClean="0"/>
              <a:t>show columns from </a:t>
            </a:r>
            <a:r>
              <a:rPr lang="en-US" altLang="zh-CN" sz="1600" i="1" dirty="0" err="1" smtClean="0">
                <a:solidFill>
                  <a:schemeClr val="accent1"/>
                </a:solidFill>
              </a:rPr>
              <a:t>table_name</a:t>
            </a:r>
            <a:endParaRPr lang="en-US" altLang="zh-CN" sz="1600" i="1" dirty="0" smtClean="0">
              <a:solidFill>
                <a:schemeClr val="accent1"/>
              </a:solidFill>
            </a:endParaRPr>
          </a:p>
          <a:p>
            <a:pPr lvl="1"/>
            <a:r>
              <a:rPr lang="en-US" altLang="zh-CN" sz="1600" dirty="0"/>
              <a:t>s</a:t>
            </a:r>
            <a:r>
              <a:rPr lang="en-US" altLang="zh-CN" sz="1600" dirty="0" smtClean="0"/>
              <a:t>elect * from columns from </a:t>
            </a:r>
            <a:r>
              <a:rPr lang="en-US" altLang="zh-CN" sz="1600" i="1" dirty="0" err="1" smtClean="0">
                <a:solidFill>
                  <a:schemeClr val="accent1"/>
                </a:solidFill>
              </a:rPr>
              <a:t>table_name</a:t>
            </a:r>
            <a:endParaRPr lang="en-US" altLang="zh-CN" sz="1600" i="1" dirty="0" smtClean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68A5-8081-474C-946E-FF4AF14B72EE}" type="datetime1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Edit by zhangwenming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539</Words>
  <Application>Microsoft Office PowerPoint</Application>
  <PresentationFormat>全屏显示(4:3)</PresentationFormat>
  <Paragraphs>132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Spectrum server specification</vt:lpstr>
      <vt:lpstr>Service framework</vt:lpstr>
      <vt:lpstr>Environment setup</vt:lpstr>
      <vt:lpstr>PowerPoint 演示文稿</vt:lpstr>
      <vt:lpstr>URL fetch server development</vt:lpstr>
      <vt:lpstr>Main server development</vt:lpstr>
      <vt:lpstr>Database development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</dc:title>
  <dc:creator>Zhang, Wenming (Contractors)</dc:creator>
  <cp:lastModifiedBy>Zhang.Wenming</cp:lastModifiedBy>
  <cp:revision>209</cp:revision>
  <dcterms:created xsi:type="dcterms:W3CDTF">2018-05-07T02:22:35Z</dcterms:created>
  <dcterms:modified xsi:type="dcterms:W3CDTF">2018-05-16T03:13:25Z</dcterms:modified>
</cp:coreProperties>
</file>