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Cameragebieden in Amsterdam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800">
                <a:solidFill>
                  <a:schemeClr val="dk1"/>
                </a:solidFill>
              </a:rPr>
              <a:t>Jochem Bruins</a:t>
            </a:r>
            <a:r>
              <a:rPr lang="nl" sz="1800">
                <a:solidFill>
                  <a:schemeClr val="dk1"/>
                </a:solidFill>
              </a:rPr>
              <a:t>, Lisa Boerdam, Civio Arts, Marwa Ahmed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-18425" y="38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nl" sz="3000"/>
              <a:t>Scene 1. Problemen in De Dapperbuurt</a:t>
            </a:r>
            <a:endParaRPr sz="3000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-4171" l="-1439" r="1440" t="30981"/>
          <a:stretch/>
        </p:blipFill>
        <p:spPr>
          <a:xfrm>
            <a:off x="2836800" y="1484137"/>
            <a:ext cx="6307199" cy="2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3025"/>
            <a:ext cx="3981236" cy="2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 b="4591" l="-3820" r="3820" t="50697"/>
          <a:stretch/>
        </p:blipFill>
        <p:spPr>
          <a:xfrm>
            <a:off x="-233300" y="953252"/>
            <a:ext cx="5756751" cy="18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 b="48344" l="0" r="12242" t="0"/>
          <a:stretch/>
        </p:blipFill>
        <p:spPr>
          <a:xfrm>
            <a:off x="4424125" y="3273500"/>
            <a:ext cx="4719874" cy="18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7">
            <a:alphaModFix/>
          </a:blip>
          <a:srcRect b="13913" l="0" r="0" t="59033"/>
          <a:stretch/>
        </p:blipFill>
        <p:spPr>
          <a:xfrm>
            <a:off x="4104900" y="1017725"/>
            <a:ext cx="4959901" cy="4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8">
            <a:alphaModFix/>
          </a:blip>
          <a:srcRect b="69946" l="3370" r="-3369" t="0"/>
          <a:stretch/>
        </p:blipFill>
        <p:spPr>
          <a:xfrm>
            <a:off x="2474850" y="2274588"/>
            <a:ext cx="6882601" cy="9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nl" sz="2200"/>
              <a:t>Scene 2. Veranderingen in De Dapperbuurt sinds camera’s</a:t>
            </a:r>
            <a:endParaRPr sz="2200"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nl" sz="2400">
                <a:solidFill>
                  <a:schemeClr val="dk1"/>
                </a:solidFill>
              </a:rPr>
              <a:t>criminaliteit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nl" sz="2400">
                <a:solidFill>
                  <a:schemeClr val="dk1"/>
                </a:solidFill>
              </a:rPr>
              <a:t>overlast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nl" sz="2400">
                <a:solidFill>
                  <a:schemeClr val="dk1"/>
                </a:solidFill>
              </a:rPr>
              <a:t>onveiligheidsbeleving</a:t>
            </a:r>
            <a:endParaRPr sz="24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327100" y="561925"/>
            <a:ext cx="29146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nl" sz="3000"/>
              <a:t>Scene 3. Algemene Beeld Amsterdam</a:t>
            </a:r>
            <a:r>
              <a:rPr b="1" i="1" lang="nl" sz="1100"/>
              <a:t> 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17943" r="4979" t="0"/>
          <a:stretch/>
        </p:blipFill>
        <p:spPr>
          <a:xfrm>
            <a:off x="311700" y="1152475"/>
            <a:ext cx="467453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79525"/>
            <a:ext cx="3731224" cy="20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052" y="1017725"/>
            <a:ext cx="3473222" cy="1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nl" sz="3000"/>
              <a:t>Scene 4. Effect camera’s</a:t>
            </a:r>
            <a:endParaRPr sz="3000"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336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quotes uit evaluatie gemeente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749088" y="452388"/>
            <a:ext cx="34861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