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88825"/>
  <p:notesSz cx="6858000" cy="9144000"/>
  <p:embeddedFontLst>
    <p:embeddedFont>
      <p:font typeface="Palatino Linotype"/>
      <p:regular r:id="rId21"/>
      <p:bold r:id="rId22"/>
      <p:italic r:id="rId23"/>
      <p:boldItalic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GoogleSlidesCustomDataVersion2">
      <go:slidesCustomData xmlns:go="http://customooxmlschemas.google.com/" r:id="rId29" roundtripDataSignature="AMtx7mjhKdNBPykd9CiYDVSSLa+5CHP7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6BD6D9-794A-4CFF-A2E7-94A05C3D7954}">
  <a:tblStyle styleId="{946BD6D9-794A-4CFF-A2E7-94A05C3D7954}" styleName="Table_0">
    <a:wholeTbl>
      <a:tcTxStyle b="off" i="off">
        <a:font>
          <a:latin typeface="Palatino Linotype"/>
          <a:ea typeface="Palatino Linotype"/>
          <a:cs typeface="Palatino Linotype"/>
        </a:font>
        <a:schemeClr val="lt1"/>
      </a:tcTxStyle>
      <a:tcStyle>
        <a:tcBdr>
          <a:left>
            <a:ln cap="flat" cmpd="sng" w="9525">
              <a:solidFill>
                <a:srgbClr val="C4D5E9"/>
              </a:solidFill>
              <a:prstDash val="solid"/>
              <a:round/>
              <a:headEnd len="sm" w="sm" type="none"/>
              <a:tailEnd len="sm" w="sm" type="none"/>
            </a:ln>
          </a:left>
          <a:right>
            <a:ln cap="flat" cmpd="sng" w="9525">
              <a:solidFill>
                <a:srgbClr val="C4D5E9"/>
              </a:solidFill>
              <a:prstDash val="solid"/>
              <a:round/>
              <a:headEnd len="sm" w="sm" type="none"/>
              <a:tailEnd len="sm" w="sm" type="none"/>
            </a:ln>
          </a:right>
          <a:top>
            <a:ln cap="flat" cmpd="sng" w="9525">
              <a:solidFill>
                <a:srgbClr val="C4D5E9"/>
              </a:solidFill>
              <a:prstDash val="solid"/>
              <a:round/>
              <a:headEnd len="sm" w="sm" type="none"/>
              <a:tailEnd len="sm" w="sm" type="none"/>
            </a:ln>
          </a:top>
          <a:bottom>
            <a:ln cap="flat" cmpd="sng" w="9525">
              <a:solidFill>
                <a:srgbClr val="C4D5E9"/>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lt1">
              <a:alpha val="20000"/>
            </a:schemeClr>
          </a:solidFill>
        </a:fill>
      </a:tcStyle>
    </a:band1H>
    <a:band2H>
      <a:tcTxStyle b="off" i="off"/>
    </a:band2H>
    <a:band1V>
      <a:tcTxStyle b="off" i="off"/>
      <a:tcStyle>
        <a:fill>
          <a:solidFill>
            <a:schemeClr val="lt1">
              <a:alpha val="20000"/>
            </a:schemeClr>
          </a:solidFill>
        </a:fill>
      </a:tcStyle>
    </a:band1V>
    <a:band2V>
      <a:tcTxStyle b="off" i="off"/>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b="off" i="off"/>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b="off" i="off"/>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b="off" i="off"/>
      <a:tcStyle>
        <a:tcBdr>
          <a:bottom>
            <a:ln cap="flat" cmpd="sng" w="9525">
              <a:solidFill>
                <a:srgbClr val="000000">
                  <a:alpha val="0"/>
                </a:srgbClr>
              </a:solidFill>
              <a:prstDash val="solid"/>
              <a:round/>
              <a:headEnd len="sm" w="sm" type="none"/>
              <a:tailEnd len="sm" w="sm" type="none"/>
            </a:ln>
          </a:bottom>
        </a:tcBdr>
      </a:tcStyle>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1008" orient="horz"/>
        <p:guide pos="3792" orient="horz"/>
        <p:guide pos="336" orient="horz"/>
        <p:guide pos="1920" orient="horz"/>
        <p:guide pos="3984" orient="horz"/>
        <p:guide pos="1152" orient="horz"/>
        <p:guide pos="3839"/>
        <p:guide pos="671"/>
        <p:guide pos="7007"/>
        <p:guide pos="6143"/>
        <p:guide pos="3263"/>
        <p:guide pos="7391"/>
        <p:guide pos="369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alatinoLinotype-bold.fntdata"/><Relationship Id="rId21" Type="http://schemas.openxmlformats.org/officeDocument/2006/relationships/font" Target="fonts/PalatinoLinotype-regular.fntdata"/><Relationship Id="rId24" Type="http://schemas.openxmlformats.org/officeDocument/2006/relationships/font" Target="fonts/PalatinoLinotype-boldItalic.fntdata"/><Relationship Id="rId23" Type="http://schemas.openxmlformats.org/officeDocument/2006/relationships/font" Target="fonts/PalatinoLinotyp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alatino Linotype"/>
                <a:ea typeface="Palatino Linotype"/>
                <a:cs typeface="Palatino Linotype"/>
                <a:sym typeface="Palatino Linotyp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Palatino Linotype"/>
                <a:ea typeface="Palatino Linotype"/>
                <a:cs typeface="Palatino Linotype"/>
                <a:sym typeface="Palatino Linotyp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5" name="Google Shape;5;n"/>
          <p:cNvSpPr/>
          <p:nvPr>
            <p:ph idx="3"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alatino Linotype"/>
                <a:ea typeface="Palatino Linotype"/>
                <a:cs typeface="Palatino Linotype"/>
                <a:sym typeface="Palatino Linotype"/>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alatino Linotype"/>
                <a:ea typeface="Palatino Linotype"/>
                <a:cs typeface="Palatino Linotype"/>
                <a:sym typeface="Palatino Linotype"/>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alatino Linotype"/>
                <a:ea typeface="Palatino Linotype"/>
                <a:cs typeface="Palatino Linotype"/>
                <a:sym typeface="Palatino Linotype"/>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alatino Linotype"/>
                <a:ea typeface="Palatino Linotype"/>
                <a:cs typeface="Palatino Linotype"/>
                <a:sym typeface="Palatino Linotype"/>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alatino Linotype"/>
                <a:ea typeface="Palatino Linotype"/>
                <a:cs typeface="Palatino Linotype"/>
                <a:sym typeface="Palatino Linotype"/>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alatino Linotype"/>
                <a:ea typeface="Palatino Linotype"/>
                <a:cs typeface="Palatino Linotype"/>
                <a:sym typeface="Palatino Linotype"/>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alatino Linotype"/>
                <a:ea typeface="Palatino Linotype"/>
                <a:cs typeface="Palatino Linotype"/>
                <a:sym typeface="Palatino Linotype"/>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alatino Linotype"/>
                <a:ea typeface="Palatino Linotype"/>
                <a:cs typeface="Palatino Linotype"/>
                <a:sym typeface="Palatino Linotype"/>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alatino Linotype"/>
                <a:ea typeface="Palatino Linotype"/>
                <a:cs typeface="Palatino Linotype"/>
                <a:sym typeface="Palatino Linotype"/>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alatino Linotype"/>
                <a:ea typeface="Palatino Linotype"/>
                <a:cs typeface="Palatino Linotype"/>
                <a:sym typeface="Palatino Linotyp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Palatino Linotype"/>
                <a:ea typeface="Palatino Linotype"/>
                <a:cs typeface="Palatino Linotype"/>
                <a:sym typeface="Palatino Linotype"/>
              </a:rPr>
              <a:t>‹#›</a:t>
            </a:fld>
            <a:endParaRPr b="0" i="0" sz="1200" u="none" cap="none" strike="noStrike">
              <a:solidFill>
                <a:schemeClr val="dk1"/>
              </a:solidFill>
              <a:latin typeface="Palatino Linotype"/>
              <a:ea typeface="Palatino Linotype"/>
              <a:cs typeface="Palatino Linotype"/>
              <a:sym typeface="Palatino Linotyp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6"/>
          <p:cNvSpPr txBox="1"/>
          <p:nvPr>
            <p:ph idx="10" type="dt"/>
          </p:nvPr>
        </p:nvSpPr>
        <p:spPr>
          <a:xfrm>
            <a:off x="6932612" y="6432551"/>
            <a:ext cx="1371600" cy="273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1" type="ftr"/>
          </p:nvPr>
        </p:nvSpPr>
        <p:spPr>
          <a:xfrm>
            <a:off x="1065213" y="6432551"/>
            <a:ext cx="5653200" cy="27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2" type="sldNum"/>
          </p:nvPr>
        </p:nvSpPr>
        <p:spPr>
          <a:xfrm>
            <a:off x="8532812" y="6432551"/>
            <a:ext cx="1219200" cy="273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16"/>
          <p:cNvSpPr txBox="1"/>
          <p:nvPr>
            <p:ph idx="1" type="subTitle"/>
          </p:nvPr>
        </p:nvSpPr>
        <p:spPr>
          <a:xfrm>
            <a:off x="1065212" y="3403600"/>
            <a:ext cx="5029200" cy="13971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600"/>
              </a:spcBef>
              <a:spcAft>
                <a:spcPts val="0"/>
              </a:spcAft>
              <a:buSzPts val="1920"/>
              <a:buNone/>
              <a:defRPr sz="2400">
                <a:solidFill>
                  <a:schemeClr val="dk1"/>
                </a:solidFill>
              </a:defRPr>
            </a:lvl1pPr>
            <a:lvl2pPr lvl="1" algn="ctr">
              <a:lnSpc>
                <a:spcPct val="90000"/>
              </a:lnSpc>
              <a:spcBef>
                <a:spcPts val="1000"/>
              </a:spcBef>
              <a:spcAft>
                <a:spcPts val="0"/>
              </a:spcAft>
              <a:buSzPts val="1440"/>
              <a:buNone/>
              <a:defRPr>
                <a:solidFill>
                  <a:srgbClr val="888888"/>
                </a:solidFill>
              </a:defRPr>
            </a:lvl2pPr>
            <a:lvl3pPr lvl="2" algn="ctr">
              <a:lnSpc>
                <a:spcPct val="90000"/>
              </a:lnSpc>
              <a:spcBef>
                <a:spcPts val="600"/>
              </a:spcBef>
              <a:spcAft>
                <a:spcPts val="0"/>
              </a:spcAft>
              <a:buSzPts val="1280"/>
              <a:buNone/>
              <a:defRPr>
                <a:solidFill>
                  <a:srgbClr val="888888"/>
                </a:solidFill>
              </a:defRPr>
            </a:lvl3pPr>
            <a:lvl4pPr lvl="3" algn="ctr">
              <a:lnSpc>
                <a:spcPct val="90000"/>
              </a:lnSpc>
              <a:spcBef>
                <a:spcPts val="600"/>
              </a:spcBef>
              <a:spcAft>
                <a:spcPts val="0"/>
              </a:spcAft>
              <a:buSzPts val="1120"/>
              <a:buNone/>
              <a:defRPr>
                <a:solidFill>
                  <a:srgbClr val="888888"/>
                </a:solidFill>
              </a:defRPr>
            </a:lvl4pPr>
            <a:lvl5pPr lvl="4" algn="ctr">
              <a:lnSpc>
                <a:spcPct val="90000"/>
              </a:lnSpc>
              <a:spcBef>
                <a:spcPts val="600"/>
              </a:spcBef>
              <a:spcAft>
                <a:spcPts val="0"/>
              </a:spcAft>
              <a:buSzPts val="1120"/>
              <a:buNone/>
              <a:defRPr>
                <a:solidFill>
                  <a:srgbClr val="888888"/>
                </a:solidFill>
              </a:defRPr>
            </a:lvl5pPr>
            <a:lvl6pPr lvl="5" algn="ctr">
              <a:lnSpc>
                <a:spcPct val="100000"/>
              </a:lnSpc>
              <a:spcBef>
                <a:spcPts val="600"/>
              </a:spcBef>
              <a:spcAft>
                <a:spcPts val="0"/>
              </a:spcAft>
              <a:buClr>
                <a:srgbClr val="888888"/>
              </a:buClr>
              <a:buSzPts val="1120"/>
              <a:buNone/>
              <a:defRPr>
                <a:solidFill>
                  <a:srgbClr val="888888"/>
                </a:solidFill>
              </a:defRPr>
            </a:lvl6pPr>
            <a:lvl7pPr lvl="6" algn="ctr">
              <a:lnSpc>
                <a:spcPct val="100000"/>
              </a:lnSpc>
              <a:spcBef>
                <a:spcPts val="600"/>
              </a:spcBef>
              <a:spcAft>
                <a:spcPts val="0"/>
              </a:spcAft>
              <a:buClr>
                <a:srgbClr val="888888"/>
              </a:buClr>
              <a:buSzPts val="1120"/>
              <a:buNone/>
              <a:defRPr>
                <a:solidFill>
                  <a:srgbClr val="888888"/>
                </a:solidFill>
              </a:defRPr>
            </a:lvl7pPr>
            <a:lvl8pPr lvl="7" algn="ctr">
              <a:lnSpc>
                <a:spcPct val="100000"/>
              </a:lnSpc>
              <a:spcBef>
                <a:spcPts val="600"/>
              </a:spcBef>
              <a:spcAft>
                <a:spcPts val="0"/>
              </a:spcAft>
              <a:buClr>
                <a:srgbClr val="888888"/>
              </a:buClr>
              <a:buSzPts val="1120"/>
              <a:buNone/>
              <a:defRPr>
                <a:solidFill>
                  <a:srgbClr val="888888"/>
                </a:solidFill>
              </a:defRPr>
            </a:lvl8pPr>
            <a:lvl9pPr lvl="8" algn="ctr">
              <a:lnSpc>
                <a:spcPct val="100000"/>
              </a:lnSpc>
              <a:spcBef>
                <a:spcPts val="600"/>
              </a:spcBef>
              <a:spcAft>
                <a:spcPts val="0"/>
              </a:spcAft>
              <a:buClr>
                <a:srgbClr val="888888"/>
              </a:buClr>
              <a:buSzPts val="1120"/>
              <a:buNone/>
              <a:defRPr>
                <a:solidFill>
                  <a:srgbClr val="888888"/>
                </a:solidFill>
              </a:defRPr>
            </a:lvl9pPr>
          </a:lstStyle>
          <a:p/>
        </p:txBody>
      </p:sp>
      <p:sp>
        <p:nvSpPr>
          <p:cNvPr id="20" name="Google Shape;20;p16"/>
          <p:cNvSpPr txBox="1"/>
          <p:nvPr>
            <p:ph type="ctrTitle"/>
          </p:nvPr>
        </p:nvSpPr>
        <p:spPr>
          <a:xfrm>
            <a:off x="1065214" y="533400"/>
            <a:ext cx="5029200" cy="25146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4000"/>
              <a:buFont typeface="Century Gothic"/>
              <a:buNone/>
              <a:defRPr sz="4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5"/>
          <p:cNvSpPr txBox="1"/>
          <p:nvPr>
            <p:ph idx="10" type="dt"/>
          </p:nvPr>
        </p:nvSpPr>
        <p:spPr>
          <a:xfrm>
            <a:off x="6932612" y="6155267"/>
            <a:ext cx="1371600" cy="273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5"/>
          <p:cNvSpPr txBox="1"/>
          <p:nvPr>
            <p:ph idx="11" type="ftr"/>
          </p:nvPr>
        </p:nvSpPr>
        <p:spPr>
          <a:xfrm>
            <a:off x="1065213" y="6155267"/>
            <a:ext cx="5653200" cy="27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2" type="sldNum"/>
          </p:nvPr>
        </p:nvSpPr>
        <p:spPr>
          <a:xfrm>
            <a:off x="8532812" y="6155267"/>
            <a:ext cx="1219200" cy="273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25"/>
          <p:cNvSpPr txBox="1"/>
          <p:nvPr>
            <p:ph idx="1" type="body"/>
          </p:nvPr>
        </p:nvSpPr>
        <p:spPr>
          <a:xfrm rot="5400000">
            <a:off x="3313113" y="-419100"/>
            <a:ext cx="4191000" cy="86868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10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20039" lvl="4" marL="2286000" algn="l">
              <a:lnSpc>
                <a:spcPct val="90000"/>
              </a:lnSpc>
              <a:spcBef>
                <a:spcPts val="600"/>
              </a:spcBef>
              <a:spcAft>
                <a:spcPts val="0"/>
              </a:spcAft>
              <a:buSzPts val="1440"/>
              <a:buChar char="•"/>
              <a:defRPr/>
            </a:lvl5pPr>
            <a:lvl6pPr indent="-320039" lvl="5" marL="2743200" algn="l">
              <a:lnSpc>
                <a:spcPct val="100000"/>
              </a:lnSpc>
              <a:spcBef>
                <a:spcPts val="600"/>
              </a:spcBef>
              <a:spcAft>
                <a:spcPts val="0"/>
              </a:spcAft>
              <a:buClr>
                <a:srgbClr val="595959"/>
              </a:buClr>
              <a:buSzPts val="1440"/>
              <a:buChar char="•"/>
              <a:defRPr/>
            </a:lvl6pPr>
            <a:lvl7pPr indent="-320039" lvl="6" marL="3200400" algn="l">
              <a:lnSpc>
                <a:spcPct val="100000"/>
              </a:lnSpc>
              <a:spcBef>
                <a:spcPts val="600"/>
              </a:spcBef>
              <a:spcAft>
                <a:spcPts val="0"/>
              </a:spcAft>
              <a:buClr>
                <a:srgbClr val="595959"/>
              </a:buClr>
              <a:buSzPts val="1440"/>
              <a:buChar char="•"/>
              <a:defRPr/>
            </a:lvl7pPr>
            <a:lvl8pPr indent="-320040" lvl="7" marL="3657600" algn="l">
              <a:lnSpc>
                <a:spcPct val="100000"/>
              </a:lnSpc>
              <a:spcBef>
                <a:spcPts val="600"/>
              </a:spcBef>
              <a:spcAft>
                <a:spcPts val="0"/>
              </a:spcAft>
              <a:buClr>
                <a:srgbClr val="595959"/>
              </a:buClr>
              <a:buSzPts val="1440"/>
              <a:buChar char="•"/>
              <a:defRPr/>
            </a:lvl8pPr>
            <a:lvl9pPr indent="-320040" lvl="8" marL="4114800" algn="l">
              <a:lnSpc>
                <a:spcPct val="100000"/>
              </a:lnSpc>
              <a:spcBef>
                <a:spcPts val="600"/>
              </a:spcBef>
              <a:spcAft>
                <a:spcPts val="0"/>
              </a:spcAft>
              <a:buClr>
                <a:srgbClr val="595959"/>
              </a:buClr>
              <a:buSzPts val="1440"/>
              <a:buChar char="•"/>
              <a:defRPr/>
            </a:lvl9pPr>
          </a:lstStyle>
          <a:p/>
        </p:txBody>
      </p:sp>
      <p:sp>
        <p:nvSpPr>
          <p:cNvPr id="74" name="Google Shape;74;p25"/>
          <p:cNvSpPr txBox="1"/>
          <p:nvPr>
            <p:ph type="title"/>
          </p:nvPr>
        </p:nvSpPr>
        <p:spPr>
          <a:xfrm>
            <a:off x="1065212" y="533400"/>
            <a:ext cx="8686800" cy="10668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6"/>
          <p:cNvSpPr txBox="1"/>
          <p:nvPr>
            <p:ph idx="10" type="dt"/>
          </p:nvPr>
        </p:nvSpPr>
        <p:spPr>
          <a:xfrm>
            <a:off x="6932612" y="6155267"/>
            <a:ext cx="1371600" cy="273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6"/>
          <p:cNvSpPr txBox="1"/>
          <p:nvPr>
            <p:ph idx="11" type="ftr"/>
          </p:nvPr>
        </p:nvSpPr>
        <p:spPr>
          <a:xfrm>
            <a:off x="1065213" y="6155267"/>
            <a:ext cx="5653200" cy="27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2" type="sldNum"/>
          </p:nvPr>
        </p:nvSpPr>
        <p:spPr>
          <a:xfrm>
            <a:off x="8532812" y="6155267"/>
            <a:ext cx="1219200" cy="273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26"/>
          <p:cNvSpPr txBox="1"/>
          <p:nvPr>
            <p:ph idx="1" type="body"/>
          </p:nvPr>
        </p:nvSpPr>
        <p:spPr>
          <a:xfrm rot="5400000">
            <a:off x="2055812" y="-457200"/>
            <a:ext cx="5486400" cy="7467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10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20039" lvl="4" marL="2286000" algn="l">
              <a:lnSpc>
                <a:spcPct val="90000"/>
              </a:lnSpc>
              <a:spcBef>
                <a:spcPts val="600"/>
              </a:spcBef>
              <a:spcAft>
                <a:spcPts val="0"/>
              </a:spcAft>
              <a:buSzPts val="1440"/>
              <a:buChar char="•"/>
              <a:defRPr/>
            </a:lvl5pPr>
            <a:lvl6pPr indent="-320039" lvl="5" marL="2743200" algn="l">
              <a:lnSpc>
                <a:spcPct val="100000"/>
              </a:lnSpc>
              <a:spcBef>
                <a:spcPts val="600"/>
              </a:spcBef>
              <a:spcAft>
                <a:spcPts val="0"/>
              </a:spcAft>
              <a:buClr>
                <a:srgbClr val="595959"/>
              </a:buClr>
              <a:buSzPts val="1440"/>
              <a:buChar char="•"/>
              <a:defRPr/>
            </a:lvl6pPr>
            <a:lvl7pPr indent="-320039" lvl="6" marL="3200400" algn="l">
              <a:lnSpc>
                <a:spcPct val="100000"/>
              </a:lnSpc>
              <a:spcBef>
                <a:spcPts val="600"/>
              </a:spcBef>
              <a:spcAft>
                <a:spcPts val="0"/>
              </a:spcAft>
              <a:buClr>
                <a:srgbClr val="595959"/>
              </a:buClr>
              <a:buSzPts val="1440"/>
              <a:buChar char="•"/>
              <a:defRPr/>
            </a:lvl7pPr>
            <a:lvl8pPr indent="-320040" lvl="7" marL="3657600" algn="l">
              <a:lnSpc>
                <a:spcPct val="100000"/>
              </a:lnSpc>
              <a:spcBef>
                <a:spcPts val="600"/>
              </a:spcBef>
              <a:spcAft>
                <a:spcPts val="0"/>
              </a:spcAft>
              <a:buClr>
                <a:srgbClr val="595959"/>
              </a:buClr>
              <a:buSzPts val="1440"/>
              <a:buChar char="•"/>
              <a:defRPr/>
            </a:lvl8pPr>
            <a:lvl9pPr indent="-320040" lvl="8" marL="4114800" algn="l">
              <a:lnSpc>
                <a:spcPct val="100000"/>
              </a:lnSpc>
              <a:spcBef>
                <a:spcPts val="600"/>
              </a:spcBef>
              <a:spcAft>
                <a:spcPts val="0"/>
              </a:spcAft>
              <a:buClr>
                <a:srgbClr val="595959"/>
              </a:buClr>
              <a:buSzPts val="1440"/>
              <a:buChar char="•"/>
              <a:defRPr/>
            </a:lvl9pPr>
          </a:lstStyle>
          <a:p/>
        </p:txBody>
      </p:sp>
      <p:sp>
        <p:nvSpPr>
          <p:cNvPr id="80" name="Google Shape;80;p26"/>
          <p:cNvSpPr txBox="1"/>
          <p:nvPr>
            <p:ph type="title"/>
          </p:nvPr>
        </p:nvSpPr>
        <p:spPr>
          <a:xfrm rot="5400000">
            <a:off x="7199313" y="2095500"/>
            <a:ext cx="5486400" cy="23622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idx="10" type="dt"/>
          </p:nvPr>
        </p:nvSpPr>
        <p:spPr>
          <a:xfrm>
            <a:off x="6932612" y="6155267"/>
            <a:ext cx="1371600" cy="273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1065213" y="6155267"/>
            <a:ext cx="5653200" cy="27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2" type="sldNum"/>
          </p:nvPr>
        </p:nvSpPr>
        <p:spPr>
          <a:xfrm>
            <a:off x="8532812" y="6155267"/>
            <a:ext cx="1219200" cy="273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17"/>
          <p:cNvSpPr txBox="1"/>
          <p:nvPr>
            <p:ph idx="1" type="body"/>
          </p:nvPr>
        </p:nvSpPr>
        <p:spPr>
          <a:xfrm>
            <a:off x="1065212" y="1828800"/>
            <a:ext cx="8686800" cy="41910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10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20039" lvl="4" marL="2286000" algn="l">
              <a:lnSpc>
                <a:spcPct val="90000"/>
              </a:lnSpc>
              <a:spcBef>
                <a:spcPts val="600"/>
              </a:spcBef>
              <a:spcAft>
                <a:spcPts val="0"/>
              </a:spcAft>
              <a:buSzPts val="1440"/>
              <a:buChar char="•"/>
              <a:defRPr/>
            </a:lvl5pPr>
            <a:lvl6pPr indent="-320039" lvl="5" marL="2743200" algn="l">
              <a:lnSpc>
                <a:spcPct val="100000"/>
              </a:lnSpc>
              <a:spcBef>
                <a:spcPts val="600"/>
              </a:spcBef>
              <a:spcAft>
                <a:spcPts val="0"/>
              </a:spcAft>
              <a:buClr>
                <a:srgbClr val="595959"/>
              </a:buClr>
              <a:buSzPts val="1440"/>
              <a:buChar char="•"/>
              <a:defRPr/>
            </a:lvl6pPr>
            <a:lvl7pPr indent="-320039" lvl="6" marL="3200400" algn="l">
              <a:lnSpc>
                <a:spcPct val="100000"/>
              </a:lnSpc>
              <a:spcBef>
                <a:spcPts val="600"/>
              </a:spcBef>
              <a:spcAft>
                <a:spcPts val="0"/>
              </a:spcAft>
              <a:buClr>
                <a:srgbClr val="595959"/>
              </a:buClr>
              <a:buSzPts val="1440"/>
              <a:buChar char="•"/>
              <a:defRPr/>
            </a:lvl7pPr>
            <a:lvl8pPr indent="-320040" lvl="7" marL="3657600" algn="l">
              <a:lnSpc>
                <a:spcPct val="100000"/>
              </a:lnSpc>
              <a:spcBef>
                <a:spcPts val="600"/>
              </a:spcBef>
              <a:spcAft>
                <a:spcPts val="0"/>
              </a:spcAft>
              <a:buClr>
                <a:srgbClr val="595959"/>
              </a:buClr>
              <a:buSzPts val="1440"/>
              <a:buChar char="•"/>
              <a:defRPr/>
            </a:lvl8pPr>
            <a:lvl9pPr indent="-320040" lvl="8" marL="4114800" algn="l">
              <a:lnSpc>
                <a:spcPct val="100000"/>
              </a:lnSpc>
              <a:spcBef>
                <a:spcPts val="600"/>
              </a:spcBef>
              <a:spcAft>
                <a:spcPts val="0"/>
              </a:spcAft>
              <a:buClr>
                <a:srgbClr val="595959"/>
              </a:buClr>
              <a:buSzPts val="1440"/>
              <a:buChar char="•"/>
              <a:defRPr/>
            </a:lvl9pPr>
          </a:lstStyle>
          <a:p/>
        </p:txBody>
      </p:sp>
      <p:sp>
        <p:nvSpPr>
          <p:cNvPr id="26" name="Google Shape;26;p17"/>
          <p:cNvSpPr txBox="1"/>
          <p:nvPr>
            <p:ph type="title"/>
          </p:nvPr>
        </p:nvSpPr>
        <p:spPr>
          <a:xfrm>
            <a:off x="1065212" y="533400"/>
            <a:ext cx="8686800" cy="10668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18"/>
          <p:cNvSpPr txBox="1"/>
          <p:nvPr>
            <p:ph idx="10" type="dt"/>
          </p:nvPr>
        </p:nvSpPr>
        <p:spPr>
          <a:xfrm>
            <a:off x="6932612" y="6155267"/>
            <a:ext cx="1371600" cy="273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1" type="ftr"/>
          </p:nvPr>
        </p:nvSpPr>
        <p:spPr>
          <a:xfrm>
            <a:off x="1065213" y="6155267"/>
            <a:ext cx="5653200" cy="27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2" type="sldNum"/>
          </p:nvPr>
        </p:nvSpPr>
        <p:spPr>
          <a:xfrm>
            <a:off x="8532812" y="6155267"/>
            <a:ext cx="1219200" cy="273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9"/>
          <p:cNvSpPr txBox="1"/>
          <p:nvPr>
            <p:ph idx="10" type="dt"/>
          </p:nvPr>
        </p:nvSpPr>
        <p:spPr>
          <a:xfrm>
            <a:off x="6932612" y="6155267"/>
            <a:ext cx="1371600" cy="273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1" type="ftr"/>
          </p:nvPr>
        </p:nvSpPr>
        <p:spPr>
          <a:xfrm>
            <a:off x="1065213" y="6155267"/>
            <a:ext cx="5653200" cy="27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2" type="sldNum"/>
          </p:nvPr>
        </p:nvSpPr>
        <p:spPr>
          <a:xfrm>
            <a:off x="8532812" y="6155267"/>
            <a:ext cx="1219200" cy="273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9"/>
          <p:cNvSpPr txBox="1"/>
          <p:nvPr>
            <p:ph idx="1" type="body"/>
          </p:nvPr>
        </p:nvSpPr>
        <p:spPr>
          <a:xfrm>
            <a:off x="1065214" y="3124200"/>
            <a:ext cx="8686800"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600"/>
              </a:spcBef>
              <a:spcAft>
                <a:spcPts val="0"/>
              </a:spcAft>
              <a:buSzPts val="1920"/>
              <a:buNone/>
              <a:defRPr sz="2400">
                <a:solidFill>
                  <a:srgbClr val="595959"/>
                </a:solidFill>
              </a:defRPr>
            </a:lvl1pPr>
            <a:lvl2pPr indent="-228600" lvl="1" marL="914400" algn="l">
              <a:lnSpc>
                <a:spcPct val="90000"/>
              </a:lnSpc>
              <a:spcBef>
                <a:spcPts val="1000"/>
              </a:spcBef>
              <a:spcAft>
                <a:spcPts val="0"/>
              </a:spcAft>
              <a:buSzPts val="1440"/>
              <a:buNone/>
              <a:defRPr sz="1800">
                <a:solidFill>
                  <a:srgbClr val="888888"/>
                </a:solidFill>
              </a:defRPr>
            </a:lvl2pPr>
            <a:lvl3pPr indent="-228600" lvl="2" marL="1371600" algn="l">
              <a:lnSpc>
                <a:spcPct val="90000"/>
              </a:lnSpc>
              <a:spcBef>
                <a:spcPts val="600"/>
              </a:spcBef>
              <a:spcAft>
                <a:spcPts val="0"/>
              </a:spcAft>
              <a:buSzPts val="1280"/>
              <a:buNone/>
              <a:defRPr sz="1600">
                <a:solidFill>
                  <a:srgbClr val="888888"/>
                </a:solidFill>
              </a:defRPr>
            </a:lvl3pPr>
            <a:lvl4pPr indent="-228600" lvl="3" marL="1828800" algn="l">
              <a:lnSpc>
                <a:spcPct val="90000"/>
              </a:lnSpc>
              <a:spcBef>
                <a:spcPts val="600"/>
              </a:spcBef>
              <a:spcAft>
                <a:spcPts val="0"/>
              </a:spcAft>
              <a:buSzPts val="1120"/>
              <a:buNone/>
              <a:defRPr sz="1400">
                <a:solidFill>
                  <a:srgbClr val="888888"/>
                </a:solidFill>
              </a:defRPr>
            </a:lvl4pPr>
            <a:lvl5pPr indent="-228600" lvl="4" marL="2286000" algn="l">
              <a:lnSpc>
                <a:spcPct val="90000"/>
              </a:lnSpc>
              <a:spcBef>
                <a:spcPts val="600"/>
              </a:spcBef>
              <a:spcAft>
                <a:spcPts val="0"/>
              </a:spcAft>
              <a:buSzPts val="1120"/>
              <a:buNone/>
              <a:defRPr sz="1400">
                <a:solidFill>
                  <a:srgbClr val="888888"/>
                </a:solidFill>
              </a:defRPr>
            </a:lvl5pPr>
            <a:lvl6pPr indent="-228600" lvl="5" marL="2743200" algn="l">
              <a:lnSpc>
                <a:spcPct val="100000"/>
              </a:lnSpc>
              <a:spcBef>
                <a:spcPts val="600"/>
              </a:spcBef>
              <a:spcAft>
                <a:spcPts val="0"/>
              </a:spcAft>
              <a:buClr>
                <a:srgbClr val="888888"/>
              </a:buClr>
              <a:buSzPts val="1120"/>
              <a:buNone/>
              <a:defRPr sz="1400">
                <a:solidFill>
                  <a:srgbClr val="888888"/>
                </a:solidFill>
              </a:defRPr>
            </a:lvl6pPr>
            <a:lvl7pPr indent="-228600" lvl="6" marL="3200400" algn="l">
              <a:lnSpc>
                <a:spcPct val="100000"/>
              </a:lnSpc>
              <a:spcBef>
                <a:spcPts val="600"/>
              </a:spcBef>
              <a:spcAft>
                <a:spcPts val="0"/>
              </a:spcAft>
              <a:buClr>
                <a:srgbClr val="888888"/>
              </a:buClr>
              <a:buSzPts val="1120"/>
              <a:buNone/>
              <a:defRPr sz="1400">
                <a:solidFill>
                  <a:srgbClr val="888888"/>
                </a:solidFill>
              </a:defRPr>
            </a:lvl7pPr>
            <a:lvl8pPr indent="-228600" lvl="7" marL="3657600" algn="l">
              <a:lnSpc>
                <a:spcPct val="100000"/>
              </a:lnSpc>
              <a:spcBef>
                <a:spcPts val="600"/>
              </a:spcBef>
              <a:spcAft>
                <a:spcPts val="0"/>
              </a:spcAft>
              <a:buClr>
                <a:srgbClr val="888888"/>
              </a:buClr>
              <a:buSzPts val="1120"/>
              <a:buNone/>
              <a:defRPr sz="1400">
                <a:solidFill>
                  <a:srgbClr val="888888"/>
                </a:solidFill>
              </a:defRPr>
            </a:lvl8pPr>
            <a:lvl9pPr indent="-228600" lvl="8" marL="4114800" algn="l">
              <a:lnSpc>
                <a:spcPct val="100000"/>
              </a:lnSpc>
              <a:spcBef>
                <a:spcPts val="600"/>
              </a:spcBef>
              <a:spcAft>
                <a:spcPts val="0"/>
              </a:spcAft>
              <a:buClr>
                <a:srgbClr val="888888"/>
              </a:buClr>
              <a:buSzPts val="1120"/>
              <a:buNone/>
              <a:defRPr sz="1400">
                <a:solidFill>
                  <a:srgbClr val="888888"/>
                </a:solidFill>
              </a:defRPr>
            </a:lvl9pPr>
          </a:lstStyle>
          <a:p/>
        </p:txBody>
      </p:sp>
      <p:sp>
        <p:nvSpPr>
          <p:cNvPr id="36" name="Google Shape;36;p19"/>
          <p:cNvSpPr txBox="1"/>
          <p:nvPr>
            <p:ph type="title"/>
          </p:nvPr>
        </p:nvSpPr>
        <p:spPr>
          <a:xfrm>
            <a:off x="1065214" y="533400"/>
            <a:ext cx="8686800" cy="22860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5400"/>
              <a:buFont typeface="Century Gothic"/>
              <a:buNone/>
              <a:defRPr b="1"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0"/>
          <p:cNvSpPr txBox="1"/>
          <p:nvPr>
            <p:ph idx="10" type="dt"/>
          </p:nvPr>
        </p:nvSpPr>
        <p:spPr>
          <a:xfrm>
            <a:off x="6932612" y="6155267"/>
            <a:ext cx="1371600" cy="273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1" type="ftr"/>
          </p:nvPr>
        </p:nvSpPr>
        <p:spPr>
          <a:xfrm>
            <a:off x="1065213" y="6155267"/>
            <a:ext cx="5653200" cy="27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0"/>
          <p:cNvSpPr txBox="1"/>
          <p:nvPr>
            <p:ph idx="12" type="sldNum"/>
          </p:nvPr>
        </p:nvSpPr>
        <p:spPr>
          <a:xfrm>
            <a:off x="8532812" y="6155267"/>
            <a:ext cx="1219200" cy="273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0"/>
          <p:cNvSpPr txBox="1"/>
          <p:nvPr>
            <p:ph idx="1" type="body"/>
          </p:nvPr>
        </p:nvSpPr>
        <p:spPr>
          <a:xfrm>
            <a:off x="5464598" y="1828800"/>
            <a:ext cx="4251900" cy="41910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10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lnSpc>
                <a:spcPct val="100000"/>
              </a:lnSpc>
              <a:spcBef>
                <a:spcPts val="600"/>
              </a:spcBef>
              <a:spcAft>
                <a:spcPts val="0"/>
              </a:spcAft>
              <a:buClr>
                <a:srgbClr val="595959"/>
              </a:buClr>
              <a:buSzPts val="1120"/>
              <a:buChar char="•"/>
              <a:defRPr sz="1400"/>
            </a:lvl6pPr>
            <a:lvl7pPr indent="-299720" lvl="6" marL="3200400" algn="l">
              <a:lnSpc>
                <a:spcPct val="100000"/>
              </a:lnSpc>
              <a:spcBef>
                <a:spcPts val="600"/>
              </a:spcBef>
              <a:spcAft>
                <a:spcPts val="0"/>
              </a:spcAft>
              <a:buClr>
                <a:srgbClr val="595959"/>
              </a:buClr>
              <a:buSzPts val="1120"/>
              <a:buChar char="•"/>
              <a:defRPr sz="1400"/>
            </a:lvl7pPr>
            <a:lvl8pPr indent="-299720" lvl="7" marL="3657600" algn="l">
              <a:lnSpc>
                <a:spcPct val="100000"/>
              </a:lnSpc>
              <a:spcBef>
                <a:spcPts val="600"/>
              </a:spcBef>
              <a:spcAft>
                <a:spcPts val="0"/>
              </a:spcAft>
              <a:buClr>
                <a:srgbClr val="595959"/>
              </a:buClr>
              <a:buSzPts val="1120"/>
              <a:buChar char="•"/>
              <a:defRPr sz="1400"/>
            </a:lvl8pPr>
            <a:lvl9pPr indent="-299720" lvl="8" marL="4114800" algn="l">
              <a:lnSpc>
                <a:spcPct val="100000"/>
              </a:lnSpc>
              <a:spcBef>
                <a:spcPts val="600"/>
              </a:spcBef>
              <a:spcAft>
                <a:spcPts val="0"/>
              </a:spcAft>
              <a:buClr>
                <a:srgbClr val="595959"/>
              </a:buClr>
              <a:buSzPts val="1120"/>
              <a:buChar char="•"/>
              <a:defRPr sz="1400"/>
            </a:lvl9pPr>
          </a:lstStyle>
          <a:p/>
        </p:txBody>
      </p:sp>
      <p:sp>
        <p:nvSpPr>
          <p:cNvPr id="42" name="Google Shape;42;p20"/>
          <p:cNvSpPr txBox="1"/>
          <p:nvPr>
            <p:ph idx="2" type="body"/>
          </p:nvPr>
        </p:nvSpPr>
        <p:spPr>
          <a:xfrm>
            <a:off x="1065212" y="1828800"/>
            <a:ext cx="4251900" cy="41910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10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lnSpc>
                <a:spcPct val="100000"/>
              </a:lnSpc>
              <a:spcBef>
                <a:spcPts val="600"/>
              </a:spcBef>
              <a:spcAft>
                <a:spcPts val="0"/>
              </a:spcAft>
              <a:buClr>
                <a:srgbClr val="595959"/>
              </a:buClr>
              <a:buSzPts val="1120"/>
              <a:buChar char="•"/>
              <a:defRPr sz="1400"/>
            </a:lvl6pPr>
            <a:lvl7pPr indent="-299720" lvl="6" marL="3200400" algn="l">
              <a:lnSpc>
                <a:spcPct val="100000"/>
              </a:lnSpc>
              <a:spcBef>
                <a:spcPts val="600"/>
              </a:spcBef>
              <a:spcAft>
                <a:spcPts val="0"/>
              </a:spcAft>
              <a:buClr>
                <a:srgbClr val="595959"/>
              </a:buClr>
              <a:buSzPts val="1120"/>
              <a:buChar char="•"/>
              <a:defRPr sz="1400"/>
            </a:lvl7pPr>
            <a:lvl8pPr indent="-299720" lvl="7" marL="3657600" algn="l">
              <a:lnSpc>
                <a:spcPct val="100000"/>
              </a:lnSpc>
              <a:spcBef>
                <a:spcPts val="600"/>
              </a:spcBef>
              <a:spcAft>
                <a:spcPts val="0"/>
              </a:spcAft>
              <a:buClr>
                <a:srgbClr val="595959"/>
              </a:buClr>
              <a:buSzPts val="1120"/>
              <a:buChar char="•"/>
              <a:defRPr sz="1400"/>
            </a:lvl8pPr>
            <a:lvl9pPr indent="-299720" lvl="8" marL="4114800" algn="l">
              <a:lnSpc>
                <a:spcPct val="100000"/>
              </a:lnSpc>
              <a:spcBef>
                <a:spcPts val="600"/>
              </a:spcBef>
              <a:spcAft>
                <a:spcPts val="0"/>
              </a:spcAft>
              <a:buClr>
                <a:srgbClr val="595959"/>
              </a:buClr>
              <a:buSzPts val="1120"/>
              <a:buChar char="•"/>
              <a:defRPr sz="1400"/>
            </a:lvl9pPr>
          </a:lstStyle>
          <a:p/>
        </p:txBody>
      </p:sp>
      <p:sp>
        <p:nvSpPr>
          <p:cNvPr id="43" name="Google Shape;43;p20"/>
          <p:cNvSpPr txBox="1"/>
          <p:nvPr>
            <p:ph type="title"/>
          </p:nvPr>
        </p:nvSpPr>
        <p:spPr>
          <a:xfrm>
            <a:off x="1065212" y="533400"/>
            <a:ext cx="8686800" cy="10668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1"/>
          <p:cNvSpPr txBox="1"/>
          <p:nvPr>
            <p:ph idx="10" type="dt"/>
          </p:nvPr>
        </p:nvSpPr>
        <p:spPr>
          <a:xfrm>
            <a:off x="6932612" y="6155267"/>
            <a:ext cx="1371600" cy="273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1"/>
          <p:cNvSpPr txBox="1"/>
          <p:nvPr>
            <p:ph idx="11" type="ftr"/>
          </p:nvPr>
        </p:nvSpPr>
        <p:spPr>
          <a:xfrm>
            <a:off x="1065213" y="6155267"/>
            <a:ext cx="5653200" cy="27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2" type="sldNum"/>
          </p:nvPr>
        </p:nvSpPr>
        <p:spPr>
          <a:xfrm>
            <a:off x="8532812" y="6155267"/>
            <a:ext cx="1219200" cy="273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21"/>
          <p:cNvSpPr txBox="1"/>
          <p:nvPr>
            <p:ph idx="1" type="body"/>
          </p:nvPr>
        </p:nvSpPr>
        <p:spPr>
          <a:xfrm>
            <a:off x="5500053" y="2590800"/>
            <a:ext cx="4251900" cy="34290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10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lnSpc>
                <a:spcPct val="100000"/>
              </a:lnSpc>
              <a:spcBef>
                <a:spcPts val="600"/>
              </a:spcBef>
              <a:spcAft>
                <a:spcPts val="0"/>
              </a:spcAft>
              <a:buClr>
                <a:srgbClr val="595959"/>
              </a:buClr>
              <a:buSzPts val="1120"/>
              <a:buChar char="•"/>
              <a:defRPr sz="1400"/>
            </a:lvl6pPr>
            <a:lvl7pPr indent="-299720" lvl="6" marL="3200400" algn="l">
              <a:lnSpc>
                <a:spcPct val="100000"/>
              </a:lnSpc>
              <a:spcBef>
                <a:spcPts val="600"/>
              </a:spcBef>
              <a:spcAft>
                <a:spcPts val="0"/>
              </a:spcAft>
              <a:buClr>
                <a:srgbClr val="595959"/>
              </a:buClr>
              <a:buSzPts val="1120"/>
              <a:buChar char="•"/>
              <a:defRPr sz="1400"/>
            </a:lvl7pPr>
            <a:lvl8pPr indent="-299720" lvl="7" marL="3657600" algn="l">
              <a:lnSpc>
                <a:spcPct val="100000"/>
              </a:lnSpc>
              <a:spcBef>
                <a:spcPts val="600"/>
              </a:spcBef>
              <a:spcAft>
                <a:spcPts val="0"/>
              </a:spcAft>
              <a:buClr>
                <a:srgbClr val="595959"/>
              </a:buClr>
              <a:buSzPts val="1120"/>
              <a:buChar char="•"/>
              <a:defRPr sz="1400"/>
            </a:lvl8pPr>
            <a:lvl9pPr indent="-299720" lvl="8" marL="4114800" algn="l">
              <a:lnSpc>
                <a:spcPct val="100000"/>
              </a:lnSpc>
              <a:spcBef>
                <a:spcPts val="600"/>
              </a:spcBef>
              <a:spcAft>
                <a:spcPts val="0"/>
              </a:spcAft>
              <a:buClr>
                <a:srgbClr val="595959"/>
              </a:buClr>
              <a:buSzPts val="1120"/>
              <a:buChar char="•"/>
              <a:defRPr sz="1400"/>
            </a:lvl9pPr>
          </a:lstStyle>
          <a:p/>
        </p:txBody>
      </p:sp>
      <p:sp>
        <p:nvSpPr>
          <p:cNvPr id="49" name="Google Shape;49;p21"/>
          <p:cNvSpPr txBox="1"/>
          <p:nvPr>
            <p:ph idx="2" type="body"/>
          </p:nvPr>
        </p:nvSpPr>
        <p:spPr>
          <a:xfrm>
            <a:off x="5500053" y="1828799"/>
            <a:ext cx="4251900" cy="685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600"/>
              <a:buNone/>
              <a:defRPr b="0" sz="2000"/>
            </a:lvl1pPr>
            <a:lvl2pPr indent="-228600" lvl="1" marL="914400" algn="l">
              <a:lnSpc>
                <a:spcPct val="90000"/>
              </a:lnSpc>
              <a:spcBef>
                <a:spcPts val="10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lnSpc>
                <a:spcPct val="100000"/>
              </a:lnSpc>
              <a:spcBef>
                <a:spcPts val="600"/>
              </a:spcBef>
              <a:spcAft>
                <a:spcPts val="0"/>
              </a:spcAft>
              <a:buClr>
                <a:srgbClr val="595959"/>
              </a:buClr>
              <a:buSzPts val="1280"/>
              <a:buNone/>
              <a:defRPr b="1" sz="1600"/>
            </a:lvl6pPr>
            <a:lvl7pPr indent="-228600" lvl="6" marL="3200400" algn="l">
              <a:lnSpc>
                <a:spcPct val="100000"/>
              </a:lnSpc>
              <a:spcBef>
                <a:spcPts val="600"/>
              </a:spcBef>
              <a:spcAft>
                <a:spcPts val="0"/>
              </a:spcAft>
              <a:buClr>
                <a:srgbClr val="595959"/>
              </a:buClr>
              <a:buSzPts val="1280"/>
              <a:buNone/>
              <a:defRPr b="1" sz="1600"/>
            </a:lvl7pPr>
            <a:lvl8pPr indent="-228600" lvl="7" marL="3657600" algn="l">
              <a:lnSpc>
                <a:spcPct val="100000"/>
              </a:lnSpc>
              <a:spcBef>
                <a:spcPts val="600"/>
              </a:spcBef>
              <a:spcAft>
                <a:spcPts val="0"/>
              </a:spcAft>
              <a:buClr>
                <a:srgbClr val="595959"/>
              </a:buClr>
              <a:buSzPts val="1280"/>
              <a:buNone/>
              <a:defRPr b="1" sz="1600"/>
            </a:lvl8pPr>
            <a:lvl9pPr indent="-228600" lvl="8" marL="4114800" algn="l">
              <a:lnSpc>
                <a:spcPct val="100000"/>
              </a:lnSpc>
              <a:spcBef>
                <a:spcPts val="600"/>
              </a:spcBef>
              <a:spcAft>
                <a:spcPts val="0"/>
              </a:spcAft>
              <a:buClr>
                <a:srgbClr val="595959"/>
              </a:buClr>
              <a:buSzPts val="1280"/>
              <a:buNone/>
              <a:defRPr b="1" sz="1600"/>
            </a:lvl9pPr>
          </a:lstStyle>
          <a:p/>
        </p:txBody>
      </p:sp>
      <p:sp>
        <p:nvSpPr>
          <p:cNvPr id="50" name="Google Shape;50;p21"/>
          <p:cNvSpPr txBox="1"/>
          <p:nvPr>
            <p:ph idx="3" type="body"/>
          </p:nvPr>
        </p:nvSpPr>
        <p:spPr>
          <a:xfrm>
            <a:off x="1065213" y="2590800"/>
            <a:ext cx="4251900" cy="34290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10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lnSpc>
                <a:spcPct val="100000"/>
              </a:lnSpc>
              <a:spcBef>
                <a:spcPts val="600"/>
              </a:spcBef>
              <a:spcAft>
                <a:spcPts val="0"/>
              </a:spcAft>
              <a:buClr>
                <a:srgbClr val="595959"/>
              </a:buClr>
              <a:buSzPts val="1120"/>
              <a:buChar char="•"/>
              <a:defRPr sz="1400"/>
            </a:lvl6pPr>
            <a:lvl7pPr indent="-299720" lvl="6" marL="3200400" algn="l">
              <a:lnSpc>
                <a:spcPct val="100000"/>
              </a:lnSpc>
              <a:spcBef>
                <a:spcPts val="600"/>
              </a:spcBef>
              <a:spcAft>
                <a:spcPts val="0"/>
              </a:spcAft>
              <a:buClr>
                <a:srgbClr val="595959"/>
              </a:buClr>
              <a:buSzPts val="1120"/>
              <a:buChar char="•"/>
              <a:defRPr sz="1400"/>
            </a:lvl7pPr>
            <a:lvl8pPr indent="-299720" lvl="7" marL="3657600" algn="l">
              <a:lnSpc>
                <a:spcPct val="100000"/>
              </a:lnSpc>
              <a:spcBef>
                <a:spcPts val="600"/>
              </a:spcBef>
              <a:spcAft>
                <a:spcPts val="0"/>
              </a:spcAft>
              <a:buClr>
                <a:srgbClr val="595959"/>
              </a:buClr>
              <a:buSzPts val="1120"/>
              <a:buChar char="•"/>
              <a:defRPr sz="1400"/>
            </a:lvl8pPr>
            <a:lvl9pPr indent="-299720" lvl="8" marL="4114800" algn="l">
              <a:lnSpc>
                <a:spcPct val="100000"/>
              </a:lnSpc>
              <a:spcBef>
                <a:spcPts val="600"/>
              </a:spcBef>
              <a:spcAft>
                <a:spcPts val="0"/>
              </a:spcAft>
              <a:buClr>
                <a:srgbClr val="595959"/>
              </a:buClr>
              <a:buSzPts val="1120"/>
              <a:buChar char="•"/>
              <a:defRPr sz="1400"/>
            </a:lvl9pPr>
          </a:lstStyle>
          <a:p/>
        </p:txBody>
      </p:sp>
      <p:sp>
        <p:nvSpPr>
          <p:cNvPr id="51" name="Google Shape;51;p21"/>
          <p:cNvSpPr txBox="1"/>
          <p:nvPr>
            <p:ph idx="4" type="body"/>
          </p:nvPr>
        </p:nvSpPr>
        <p:spPr>
          <a:xfrm>
            <a:off x="1065213" y="1828799"/>
            <a:ext cx="4251900" cy="685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600"/>
              <a:buNone/>
              <a:defRPr b="0" sz="2000"/>
            </a:lvl1pPr>
            <a:lvl2pPr indent="-228600" lvl="1" marL="914400" algn="l">
              <a:lnSpc>
                <a:spcPct val="90000"/>
              </a:lnSpc>
              <a:spcBef>
                <a:spcPts val="10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lnSpc>
                <a:spcPct val="100000"/>
              </a:lnSpc>
              <a:spcBef>
                <a:spcPts val="600"/>
              </a:spcBef>
              <a:spcAft>
                <a:spcPts val="0"/>
              </a:spcAft>
              <a:buClr>
                <a:srgbClr val="595959"/>
              </a:buClr>
              <a:buSzPts val="1280"/>
              <a:buNone/>
              <a:defRPr b="1" sz="1600"/>
            </a:lvl6pPr>
            <a:lvl7pPr indent="-228600" lvl="6" marL="3200400" algn="l">
              <a:lnSpc>
                <a:spcPct val="100000"/>
              </a:lnSpc>
              <a:spcBef>
                <a:spcPts val="600"/>
              </a:spcBef>
              <a:spcAft>
                <a:spcPts val="0"/>
              </a:spcAft>
              <a:buClr>
                <a:srgbClr val="595959"/>
              </a:buClr>
              <a:buSzPts val="1280"/>
              <a:buNone/>
              <a:defRPr b="1" sz="1600"/>
            </a:lvl7pPr>
            <a:lvl8pPr indent="-228600" lvl="7" marL="3657600" algn="l">
              <a:lnSpc>
                <a:spcPct val="100000"/>
              </a:lnSpc>
              <a:spcBef>
                <a:spcPts val="600"/>
              </a:spcBef>
              <a:spcAft>
                <a:spcPts val="0"/>
              </a:spcAft>
              <a:buClr>
                <a:srgbClr val="595959"/>
              </a:buClr>
              <a:buSzPts val="1280"/>
              <a:buNone/>
              <a:defRPr b="1" sz="1600"/>
            </a:lvl8pPr>
            <a:lvl9pPr indent="-228600" lvl="8" marL="4114800" algn="l">
              <a:lnSpc>
                <a:spcPct val="100000"/>
              </a:lnSpc>
              <a:spcBef>
                <a:spcPts val="600"/>
              </a:spcBef>
              <a:spcAft>
                <a:spcPts val="0"/>
              </a:spcAft>
              <a:buClr>
                <a:srgbClr val="595959"/>
              </a:buClr>
              <a:buSzPts val="1280"/>
              <a:buNone/>
              <a:defRPr b="1" sz="1600"/>
            </a:lvl9pPr>
          </a:lstStyle>
          <a:p/>
        </p:txBody>
      </p:sp>
      <p:sp>
        <p:nvSpPr>
          <p:cNvPr id="52" name="Google Shape;52;p21"/>
          <p:cNvSpPr txBox="1"/>
          <p:nvPr>
            <p:ph type="title"/>
          </p:nvPr>
        </p:nvSpPr>
        <p:spPr>
          <a:xfrm>
            <a:off x="1065211" y="533400"/>
            <a:ext cx="8686800" cy="10668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2"/>
          <p:cNvSpPr txBox="1"/>
          <p:nvPr>
            <p:ph idx="10" type="dt"/>
          </p:nvPr>
        </p:nvSpPr>
        <p:spPr>
          <a:xfrm>
            <a:off x="6932612" y="6155267"/>
            <a:ext cx="1371600" cy="273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1065213" y="6155267"/>
            <a:ext cx="5653200" cy="27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8532812" y="6155267"/>
            <a:ext cx="1219200" cy="273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22"/>
          <p:cNvSpPr txBox="1"/>
          <p:nvPr>
            <p:ph type="title"/>
          </p:nvPr>
        </p:nvSpPr>
        <p:spPr>
          <a:xfrm>
            <a:off x="1065212" y="533400"/>
            <a:ext cx="8686800" cy="10668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idx="10" type="dt"/>
          </p:nvPr>
        </p:nvSpPr>
        <p:spPr>
          <a:xfrm>
            <a:off x="6932612" y="6155267"/>
            <a:ext cx="1371600" cy="273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1" type="ftr"/>
          </p:nvPr>
        </p:nvSpPr>
        <p:spPr>
          <a:xfrm>
            <a:off x="1065213" y="6155267"/>
            <a:ext cx="5653200" cy="27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
          <p:cNvSpPr txBox="1"/>
          <p:nvPr>
            <p:ph idx="12" type="sldNum"/>
          </p:nvPr>
        </p:nvSpPr>
        <p:spPr>
          <a:xfrm>
            <a:off x="8532812" y="6155267"/>
            <a:ext cx="1219200" cy="2730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23"/>
          <p:cNvSpPr txBox="1"/>
          <p:nvPr>
            <p:ph idx="1" type="body"/>
          </p:nvPr>
        </p:nvSpPr>
        <p:spPr>
          <a:xfrm>
            <a:off x="5865813" y="533400"/>
            <a:ext cx="5867400" cy="548640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10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lnSpc>
                <a:spcPct val="100000"/>
              </a:lnSpc>
              <a:spcBef>
                <a:spcPts val="600"/>
              </a:spcBef>
              <a:spcAft>
                <a:spcPts val="0"/>
              </a:spcAft>
              <a:buClr>
                <a:srgbClr val="595959"/>
              </a:buClr>
              <a:buSzPts val="1120"/>
              <a:buChar char="•"/>
              <a:defRPr sz="1400"/>
            </a:lvl6pPr>
            <a:lvl7pPr indent="-299720" lvl="6" marL="3200400" algn="l">
              <a:lnSpc>
                <a:spcPct val="100000"/>
              </a:lnSpc>
              <a:spcBef>
                <a:spcPts val="600"/>
              </a:spcBef>
              <a:spcAft>
                <a:spcPts val="0"/>
              </a:spcAft>
              <a:buClr>
                <a:srgbClr val="595959"/>
              </a:buClr>
              <a:buSzPts val="1120"/>
              <a:buChar char="•"/>
              <a:defRPr sz="1400"/>
            </a:lvl7pPr>
            <a:lvl8pPr indent="-299720" lvl="7" marL="3657600" algn="l">
              <a:lnSpc>
                <a:spcPct val="100000"/>
              </a:lnSpc>
              <a:spcBef>
                <a:spcPts val="600"/>
              </a:spcBef>
              <a:spcAft>
                <a:spcPts val="0"/>
              </a:spcAft>
              <a:buClr>
                <a:srgbClr val="595959"/>
              </a:buClr>
              <a:buSzPts val="1120"/>
              <a:buChar char="•"/>
              <a:defRPr sz="1400"/>
            </a:lvl8pPr>
            <a:lvl9pPr indent="-299720" lvl="8" marL="4114800" algn="l">
              <a:lnSpc>
                <a:spcPct val="100000"/>
              </a:lnSpc>
              <a:spcBef>
                <a:spcPts val="600"/>
              </a:spcBef>
              <a:spcAft>
                <a:spcPts val="0"/>
              </a:spcAft>
              <a:buClr>
                <a:srgbClr val="595959"/>
              </a:buClr>
              <a:buSzPts val="1120"/>
              <a:buChar char="•"/>
              <a:defRPr sz="1400"/>
            </a:lvl9pPr>
          </a:lstStyle>
          <a:p/>
        </p:txBody>
      </p:sp>
      <p:sp>
        <p:nvSpPr>
          <p:cNvPr id="63" name="Google Shape;63;p23"/>
          <p:cNvSpPr txBox="1"/>
          <p:nvPr>
            <p:ph idx="2" type="body"/>
          </p:nvPr>
        </p:nvSpPr>
        <p:spPr>
          <a:xfrm>
            <a:off x="1065213" y="2209800"/>
            <a:ext cx="411480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600"/>
              </a:spcBef>
              <a:spcAft>
                <a:spcPts val="0"/>
              </a:spcAft>
              <a:buSzPts val="1440"/>
              <a:buNone/>
              <a:defRPr sz="1800">
                <a:solidFill>
                  <a:srgbClr val="595959"/>
                </a:solidFill>
              </a:defRPr>
            </a:lvl1pPr>
            <a:lvl2pPr indent="-228600" lvl="1" marL="914400" algn="l">
              <a:lnSpc>
                <a:spcPct val="90000"/>
              </a:lnSpc>
              <a:spcBef>
                <a:spcPts val="10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lnSpc>
                <a:spcPct val="100000"/>
              </a:lnSpc>
              <a:spcBef>
                <a:spcPts val="600"/>
              </a:spcBef>
              <a:spcAft>
                <a:spcPts val="0"/>
              </a:spcAft>
              <a:buClr>
                <a:srgbClr val="595959"/>
              </a:buClr>
              <a:buSzPts val="720"/>
              <a:buNone/>
              <a:defRPr sz="900"/>
            </a:lvl6pPr>
            <a:lvl7pPr indent="-228600" lvl="6" marL="3200400" algn="l">
              <a:lnSpc>
                <a:spcPct val="100000"/>
              </a:lnSpc>
              <a:spcBef>
                <a:spcPts val="600"/>
              </a:spcBef>
              <a:spcAft>
                <a:spcPts val="0"/>
              </a:spcAft>
              <a:buClr>
                <a:srgbClr val="595959"/>
              </a:buClr>
              <a:buSzPts val="720"/>
              <a:buNone/>
              <a:defRPr sz="900"/>
            </a:lvl7pPr>
            <a:lvl8pPr indent="-228600" lvl="7" marL="3657600" algn="l">
              <a:lnSpc>
                <a:spcPct val="100000"/>
              </a:lnSpc>
              <a:spcBef>
                <a:spcPts val="600"/>
              </a:spcBef>
              <a:spcAft>
                <a:spcPts val="0"/>
              </a:spcAft>
              <a:buClr>
                <a:srgbClr val="595959"/>
              </a:buClr>
              <a:buSzPts val="720"/>
              <a:buNone/>
              <a:defRPr sz="900"/>
            </a:lvl8pPr>
            <a:lvl9pPr indent="-228600" lvl="8" marL="4114800" algn="l">
              <a:lnSpc>
                <a:spcPct val="100000"/>
              </a:lnSpc>
              <a:spcBef>
                <a:spcPts val="600"/>
              </a:spcBef>
              <a:spcAft>
                <a:spcPts val="0"/>
              </a:spcAft>
              <a:buClr>
                <a:srgbClr val="595959"/>
              </a:buClr>
              <a:buSzPts val="720"/>
              <a:buNone/>
              <a:defRPr sz="900"/>
            </a:lvl9pPr>
          </a:lstStyle>
          <a:p/>
        </p:txBody>
      </p:sp>
      <p:sp>
        <p:nvSpPr>
          <p:cNvPr id="64" name="Google Shape;64;p23"/>
          <p:cNvSpPr txBox="1"/>
          <p:nvPr>
            <p:ph type="title"/>
          </p:nvPr>
        </p:nvSpPr>
        <p:spPr>
          <a:xfrm>
            <a:off x="1065213" y="533400"/>
            <a:ext cx="4114800" cy="15240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accent1"/>
              </a:buClr>
              <a:buSzPts val="3600"/>
              <a:buFont typeface="Century Gothic"/>
              <a:buNone/>
              <a:defRPr b="1"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p:nvPr>
            <p:ph idx="2" type="pic"/>
          </p:nvPr>
        </p:nvSpPr>
        <p:spPr>
          <a:xfrm>
            <a:off x="5865812" y="533400"/>
            <a:ext cx="5780100" cy="5791200"/>
          </a:xfrm>
          <a:prstGeom prst="rect">
            <a:avLst/>
          </a:prstGeom>
          <a:noFill/>
          <a:ln cap="flat" cmpd="sng" w="50800">
            <a:solidFill>
              <a:srgbClr val="595959"/>
            </a:solidFill>
            <a:prstDash val="solid"/>
            <a:miter lim="800000"/>
            <a:headEnd len="sm" w="sm" type="none"/>
            <a:tailEnd len="sm" w="sm" type="none"/>
          </a:ln>
        </p:spPr>
      </p:sp>
      <p:sp>
        <p:nvSpPr>
          <p:cNvPr id="67" name="Google Shape;67;p24"/>
          <p:cNvSpPr txBox="1"/>
          <p:nvPr>
            <p:ph idx="1" type="body"/>
          </p:nvPr>
        </p:nvSpPr>
        <p:spPr>
          <a:xfrm>
            <a:off x="1065213" y="2209800"/>
            <a:ext cx="411480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600"/>
              </a:spcBef>
              <a:spcAft>
                <a:spcPts val="0"/>
              </a:spcAft>
              <a:buSzPts val="1440"/>
              <a:buNone/>
              <a:defRPr sz="1800"/>
            </a:lvl1pPr>
            <a:lvl2pPr indent="-228600" lvl="1" marL="914400" algn="l">
              <a:lnSpc>
                <a:spcPct val="90000"/>
              </a:lnSpc>
              <a:spcBef>
                <a:spcPts val="10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lnSpc>
                <a:spcPct val="100000"/>
              </a:lnSpc>
              <a:spcBef>
                <a:spcPts val="600"/>
              </a:spcBef>
              <a:spcAft>
                <a:spcPts val="0"/>
              </a:spcAft>
              <a:buClr>
                <a:srgbClr val="595959"/>
              </a:buClr>
              <a:buSzPts val="720"/>
              <a:buNone/>
              <a:defRPr sz="900"/>
            </a:lvl6pPr>
            <a:lvl7pPr indent="-228600" lvl="6" marL="3200400" algn="l">
              <a:lnSpc>
                <a:spcPct val="100000"/>
              </a:lnSpc>
              <a:spcBef>
                <a:spcPts val="600"/>
              </a:spcBef>
              <a:spcAft>
                <a:spcPts val="0"/>
              </a:spcAft>
              <a:buClr>
                <a:srgbClr val="595959"/>
              </a:buClr>
              <a:buSzPts val="720"/>
              <a:buNone/>
              <a:defRPr sz="900"/>
            </a:lvl7pPr>
            <a:lvl8pPr indent="-228600" lvl="7" marL="3657600" algn="l">
              <a:lnSpc>
                <a:spcPct val="100000"/>
              </a:lnSpc>
              <a:spcBef>
                <a:spcPts val="600"/>
              </a:spcBef>
              <a:spcAft>
                <a:spcPts val="0"/>
              </a:spcAft>
              <a:buClr>
                <a:srgbClr val="595959"/>
              </a:buClr>
              <a:buSzPts val="720"/>
              <a:buNone/>
              <a:defRPr sz="900"/>
            </a:lvl8pPr>
            <a:lvl9pPr indent="-228600" lvl="8" marL="4114800" algn="l">
              <a:lnSpc>
                <a:spcPct val="100000"/>
              </a:lnSpc>
              <a:spcBef>
                <a:spcPts val="600"/>
              </a:spcBef>
              <a:spcAft>
                <a:spcPts val="0"/>
              </a:spcAft>
              <a:buClr>
                <a:srgbClr val="595959"/>
              </a:buClr>
              <a:buSzPts val="720"/>
              <a:buNone/>
              <a:defRPr sz="900"/>
            </a:lvl9pPr>
          </a:lstStyle>
          <a:p/>
        </p:txBody>
      </p:sp>
      <p:sp>
        <p:nvSpPr>
          <p:cNvPr id="68" name="Google Shape;68;p24"/>
          <p:cNvSpPr txBox="1"/>
          <p:nvPr>
            <p:ph type="title"/>
          </p:nvPr>
        </p:nvSpPr>
        <p:spPr>
          <a:xfrm>
            <a:off x="1065213" y="533400"/>
            <a:ext cx="4114800" cy="15240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accent1"/>
              </a:buClr>
              <a:buSzPts val="3600"/>
              <a:buFont typeface="Century Gothic"/>
              <a:buNone/>
              <a:defRPr b="1"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5"/>
          <p:cNvSpPr txBox="1"/>
          <p:nvPr>
            <p:ph idx="10" type="dt"/>
          </p:nvPr>
        </p:nvSpPr>
        <p:spPr>
          <a:xfrm>
            <a:off x="6932612" y="6155267"/>
            <a:ext cx="1371600" cy="2730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Palatino Linotype"/>
                <a:ea typeface="Palatino Linotype"/>
                <a:cs typeface="Palatino Linotype"/>
                <a:sym typeface="Palatino Linotyp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1" name="Google Shape;11;p15"/>
          <p:cNvSpPr txBox="1"/>
          <p:nvPr>
            <p:ph idx="11" type="ftr"/>
          </p:nvPr>
        </p:nvSpPr>
        <p:spPr>
          <a:xfrm>
            <a:off x="1065213" y="6155267"/>
            <a:ext cx="5653200" cy="27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Palatino Linotype"/>
                <a:ea typeface="Palatino Linotype"/>
                <a:cs typeface="Palatino Linotype"/>
                <a:sym typeface="Palatino Linotyp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2" name="Google Shape;12;p15"/>
          <p:cNvSpPr txBox="1"/>
          <p:nvPr>
            <p:ph idx="12" type="sldNum"/>
          </p:nvPr>
        </p:nvSpPr>
        <p:spPr>
          <a:xfrm>
            <a:off x="8532812" y="6155267"/>
            <a:ext cx="1219200" cy="2730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alatino Linotype"/>
                <a:ea typeface="Palatino Linotype"/>
                <a:cs typeface="Palatino Linotype"/>
                <a:sym typeface="Palatino Linotype"/>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5"/>
          <p:cNvSpPr txBox="1"/>
          <p:nvPr>
            <p:ph idx="1" type="body"/>
          </p:nvPr>
        </p:nvSpPr>
        <p:spPr>
          <a:xfrm>
            <a:off x="1065212" y="1828800"/>
            <a:ext cx="8686800" cy="4191000"/>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90000"/>
              </a:lnSpc>
              <a:spcBef>
                <a:spcPts val="1800"/>
              </a:spcBef>
              <a:spcAft>
                <a:spcPts val="0"/>
              </a:spcAft>
              <a:buClr>
                <a:srgbClr val="595959"/>
              </a:buClr>
              <a:buSzPts val="1600"/>
              <a:buFont typeface="Arial"/>
              <a:buChar char="•"/>
              <a:defRPr b="0" i="0" sz="2000" u="none" cap="none" strike="noStrike">
                <a:solidFill>
                  <a:schemeClr val="dk1"/>
                </a:solidFill>
                <a:latin typeface="Palatino Linotype"/>
                <a:ea typeface="Palatino Linotype"/>
                <a:cs typeface="Palatino Linotype"/>
                <a:sym typeface="Palatino Linotype"/>
              </a:defRPr>
            </a:lvl1pPr>
            <a:lvl2pPr indent="-320040" lvl="1" marL="914400" marR="0" rtl="0" algn="l">
              <a:lnSpc>
                <a:spcPct val="90000"/>
              </a:lnSpc>
              <a:spcBef>
                <a:spcPts val="1000"/>
              </a:spcBef>
              <a:spcAft>
                <a:spcPts val="0"/>
              </a:spcAft>
              <a:buClr>
                <a:srgbClr val="595959"/>
              </a:buClr>
              <a:buSzPts val="1440"/>
              <a:buFont typeface="Arial"/>
              <a:buChar char="•"/>
              <a:defRPr b="0" i="0" sz="1800" u="none" cap="none" strike="noStrike">
                <a:solidFill>
                  <a:schemeClr val="dk1"/>
                </a:solidFill>
                <a:latin typeface="Palatino Linotype"/>
                <a:ea typeface="Palatino Linotype"/>
                <a:cs typeface="Palatino Linotype"/>
                <a:sym typeface="Palatino Linotype"/>
              </a:defRPr>
            </a:lvl2pPr>
            <a:lvl3pPr indent="-309880" lvl="2" marL="1371600" marR="0" rtl="0" algn="l">
              <a:lnSpc>
                <a:spcPct val="90000"/>
              </a:lnSpc>
              <a:spcBef>
                <a:spcPts val="600"/>
              </a:spcBef>
              <a:spcAft>
                <a:spcPts val="0"/>
              </a:spcAft>
              <a:buClr>
                <a:srgbClr val="595959"/>
              </a:buClr>
              <a:buSzPts val="1280"/>
              <a:buFont typeface="Arial"/>
              <a:buChar char="•"/>
              <a:defRPr b="0" i="0" sz="1600" u="none" cap="none" strike="noStrike">
                <a:solidFill>
                  <a:schemeClr val="dk1"/>
                </a:solidFill>
                <a:latin typeface="Palatino Linotype"/>
                <a:ea typeface="Palatino Linotype"/>
                <a:cs typeface="Palatino Linotype"/>
                <a:sym typeface="Palatino Linotype"/>
              </a:defRPr>
            </a:lvl3pPr>
            <a:lvl4pPr indent="-299719" lvl="3" marL="1828800" marR="0" rtl="0" algn="l">
              <a:lnSpc>
                <a:spcPct val="90000"/>
              </a:lnSpc>
              <a:spcBef>
                <a:spcPts val="600"/>
              </a:spcBef>
              <a:spcAft>
                <a:spcPts val="0"/>
              </a:spcAft>
              <a:buClr>
                <a:srgbClr val="595959"/>
              </a:buClr>
              <a:buSzPts val="1120"/>
              <a:buFont typeface="Arial"/>
              <a:buChar char="•"/>
              <a:defRPr b="0" i="0" sz="1400" u="none" cap="none" strike="noStrike">
                <a:solidFill>
                  <a:schemeClr val="dk1"/>
                </a:solidFill>
                <a:latin typeface="Palatino Linotype"/>
                <a:ea typeface="Palatino Linotype"/>
                <a:cs typeface="Palatino Linotype"/>
                <a:sym typeface="Palatino Linotype"/>
              </a:defRPr>
            </a:lvl4pPr>
            <a:lvl5pPr indent="-299720" lvl="4" marL="2286000" marR="0" rtl="0" algn="l">
              <a:lnSpc>
                <a:spcPct val="90000"/>
              </a:lnSpc>
              <a:spcBef>
                <a:spcPts val="600"/>
              </a:spcBef>
              <a:spcAft>
                <a:spcPts val="0"/>
              </a:spcAft>
              <a:buClr>
                <a:srgbClr val="595959"/>
              </a:buClr>
              <a:buSzPts val="1120"/>
              <a:buFont typeface="Arial"/>
              <a:buChar char="•"/>
              <a:defRPr b="0" i="0" sz="1400" u="none" cap="none" strike="noStrike">
                <a:solidFill>
                  <a:schemeClr val="dk1"/>
                </a:solidFill>
                <a:latin typeface="Palatino Linotype"/>
                <a:ea typeface="Palatino Linotype"/>
                <a:cs typeface="Palatino Linotype"/>
                <a:sym typeface="Palatino Linotype"/>
              </a:defRPr>
            </a:lvl5pPr>
            <a:lvl6pPr indent="-299720" lvl="5" marL="2743200" marR="0" rtl="0" algn="l">
              <a:lnSpc>
                <a:spcPct val="100000"/>
              </a:lnSpc>
              <a:spcBef>
                <a:spcPts val="600"/>
              </a:spcBef>
              <a:spcAft>
                <a:spcPts val="0"/>
              </a:spcAft>
              <a:buClr>
                <a:srgbClr val="595959"/>
              </a:buClr>
              <a:buSzPts val="1120"/>
              <a:buFont typeface="Arial"/>
              <a:buChar char="•"/>
              <a:defRPr b="0" i="0" sz="1400" u="none" cap="none" strike="noStrike">
                <a:solidFill>
                  <a:srgbClr val="595959"/>
                </a:solidFill>
                <a:latin typeface="Palatino Linotype"/>
                <a:ea typeface="Palatino Linotype"/>
                <a:cs typeface="Palatino Linotype"/>
                <a:sym typeface="Palatino Linotype"/>
              </a:defRPr>
            </a:lvl6pPr>
            <a:lvl7pPr indent="-299720" lvl="6" marL="3200400" marR="0" rtl="0" algn="l">
              <a:lnSpc>
                <a:spcPct val="100000"/>
              </a:lnSpc>
              <a:spcBef>
                <a:spcPts val="600"/>
              </a:spcBef>
              <a:spcAft>
                <a:spcPts val="0"/>
              </a:spcAft>
              <a:buClr>
                <a:srgbClr val="595959"/>
              </a:buClr>
              <a:buSzPts val="1120"/>
              <a:buFont typeface="Arial"/>
              <a:buChar char="•"/>
              <a:defRPr b="0" i="0" sz="1400" u="none" cap="none" strike="noStrike">
                <a:solidFill>
                  <a:srgbClr val="595959"/>
                </a:solidFill>
                <a:latin typeface="Palatino Linotype"/>
                <a:ea typeface="Palatino Linotype"/>
                <a:cs typeface="Palatino Linotype"/>
                <a:sym typeface="Palatino Linotype"/>
              </a:defRPr>
            </a:lvl7pPr>
            <a:lvl8pPr indent="-299720" lvl="7" marL="3657600" marR="0" rtl="0" algn="l">
              <a:lnSpc>
                <a:spcPct val="100000"/>
              </a:lnSpc>
              <a:spcBef>
                <a:spcPts val="600"/>
              </a:spcBef>
              <a:spcAft>
                <a:spcPts val="0"/>
              </a:spcAft>
              <a:buClr>
                <a:srgbClr val="595959"/>
              </a:buClr>
              <a:buSzPts val="1120"/>
              <a:buFont typeface="Arial"/>
              <a:buChar char="•"/>
              <a:defRPr b="0" i="0" sz="1400" u="none" cap="none" strike="noStrike">
                <a:solidFill>
                  <a:srgbClr val="595959"/>
                </a:solidFill>
                <a:latin typeface="Palatino Linotype"/>
                <a:ea typeface="Palatino Linotype"/>
                <a:cs typeface="Palatino Linotype"/>
                <a:sym typeface="Palatino Linotype"/>
              </a:defRPr>
            </a:lvl8pPr>
            <a:lvl9pPr indent="-299720" lvl="8" marL="4114800" marR="0" rtl="0" algn="l">
              <a:lnSpc>
                <a:spcPct val="100000"/>
              </a:lnSpc>
              <a:spcBef>
                <a:spcPts val="600"/>
              </a:spcBef>
              <a:spcAft>
                <a:spcPts val="0"/>
              </a:spcAft>
              <a:buClr>
                <a:srgbClr val="595959"/>
              </a:buClr>
              <a:buSzPts val="1120"/>
              <a:buFont typeface="Arial"/>
              <a:buChar char="•"/>
              <a:defRPr b="0" i="0" sz="1400" u="none" cap="none" strike="noStrike">
                <a:solidFill>
                  <a:srgbClr val="595959"/>
                </a:solidFill>
                <a:latin typeface="Palatino Linotype"/>
                <a:ea typeface="Palatino Linotype"/>
                <a:cs typeface="Palatino Linotype"/>
                <a:sym typeface="Palatino Linotype"/>
              </a:defRPr>
            </a:lvl9pPr>
          </a:lstStyle>
          <a:p/>
        </p:txBody>
      </p:sp>
      <p:sp>
        <p:nvSpPr>
          <p:cNvPr id="14" name="Google Shape;14;p15"/>
          <p:cNvSpPr txBox="1"/>
          <p:nvPr>
            <p:ph type="title"/>
          </p:nvPr>
        </p:nvSpPr>
        <p:spPr>
          <a:xfrm>
            <a:off x="1065212" y="533400"/>
            <a:ext cx="8686800" cy="1066800"/>
          </a:xfrm>
          <a:prstGeom prst="rect">
            <a:avLst/>
          </a:prstGeom>
          <a:noFill/>
          <a:ln>
            <a:noFill/>
          </a:ln>
        </p:spPr>
        <p:txBody>
          <a:bodyPr anchorCtr="0" anchor="b" bIns="45700" lIns="91425" spcFirstLastPara="1" rIns="91425" wrap="square" tIns="45700">
            <a:normAutofit/>
          </a:bodyPr>
          <a:lstStyle>
            <a:lvl1pPr lvl="0" marR="0" rtl="0" algn="l">
              <a:lnSpc>
                <a:spcPct val="80000"/>
              </a:lnSpc>
              <a:spcBef>
                <a:spcPts val="0"/>
              </a:spcBef>
              <a:spcAft>
                <a:spcPts val="0"/>
              </a:spcAft>
              <a:buClr>
                <a:schemeClr val="accent1"/>
              </a:buClr>
              <a:buSzPts val="3600"/>
              <a:buFont typeface="Century Gothic"/>
              <a:buNone/>
              <a:defRPr b="1" i="0" sz="36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descr="http://3.bp.blogspot.com/-Rqfr5506478/T1cqRW9AIhI/AAAAAAAAAHw/GxgiR9gkGOU/s1600/palmistry-lines.jpg" id="86" name="Google Shape;86;p1"/>
          <p:cNvPicPr preferRelativeResize="0"/>
          <p:nvPr/>
        </p:nvPicPr>
        <p:blipFill rotWithShape="1">
          <a:blip r:embed="rId3">
            <a:alphaModFix/>
          </a:blip>
          <a:srcRect b="0" l="0" r="0" t="0"/>
          <a:stretch/>
        </p:blipFill>
        <p:spPr>
          <a:xfrm>
            <a:off x="307975" y="160338"/>
            <a:ext cx="4286250" cy="5715000"/>
          </a:xfrm>
          <a:prstGeom prst="rect">
            <a:avLst/>
          </a:prstGeom>
          <a:noFill/>
          <a:ln>
            <a:noFill/>
          </a:ln>
        </p:spPr>
      </p:pic>
      <p:sp>
        <p:nvSpPr>
          <p:cNvPr id="87" name="Google Shape;87;p1"/>
          <p:cNvSpPr txBox="1"/>
          <p:nvPr>
            <p:ph idx="1" type="subTitle"/>
          </p:nvPr>
        </p:nvSpPr>
        <p:spPr>
          <a:xfrm>
            <a:off x="1065213" y="3124200"/>
            <a:ext cx="5029200" cy="13971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1600"/>
              <a:buNone/>
            </a:pPr>
            <a:r>
              <a:rPr lang="en-US" sz="2000">
                <a:solidFill>
                  <a:srgbClr val="7F7F7F"/>
                </a:solidFill>
                <a:latin typeface="Trebuchet MS"/>
                <a:ea typeface="Trebuchet MS"/>
                <a:cs typeface="Trebuchet MS"/>
                <a:sym typeface="Trebuchet MS"/>
              </a:rPr>
              <a:t>                           BSACET (PART 1) </a:t>
            </a:r>
            <a:endParaRPr sz="2000">
              <a:solidFill>
                <a:srgbClr val="7F7F7F"/>
              </a:solidFill>
              <a:latin typeface="Trebuchet MS"/>
              <a:ea typeface="Trebuchet MS"/>
              <a:cs typeface="Trebuchet MS"/>
              <a:sym typeface="Trebuchet MS"/>
            </a:endParaRPr>
          </a:p>
          <a:p>
            <a:pPr indent="0" lvl="0" marL="0" rtl="0" algn="r">
              <a:lnSpc>
                <a:spcPct val="90000"/>
              </a:lnSpc>
              <a:spcBef>
                <a:spcPts val="600"/>
              </a:spcBef>
              <a:spcAft>
                <a:spcPts val="0"/>
              </a:spcAft>
              <a:buSzPts val="1600"/>
              <a:buNone/>
            </a:pPr>
            <a:r>
              <a:rPr lang="en-US" sz="2000">
                <a:solidFill>
                  <a:srgbClr val="7F7F7F"/>
                </a:solidFill>
                <a:latin typeface="Trebuchet MS"/>
                <a:ea typeface="Trebuchet MS"/>
                <a:cs typeface="Trebuchet MS"/>
                <a:sym typeface="Trebuchet MS"/>
              </a:rPr>
              <a:t>Mini PROJECT</a:t>
            </a:r>
            <a:endParaRPr/>
          </a:p>
        </p:txBody>
      </p:sp>
      <p:sp>
        <p:nvSpPr>
          <p:cNvPr id="88" name="Google Shape;88;p1"/>
          <p:cNvSpPr txBox="1"/>
          <p:nvPr>
            <p:ph type="ctrTitle"/>
          </p:nvPr>
        </p:nvSpPr>
        <p:spPr>
          <a:xfrm>
            <a:off x="3884631" y="-723900"/>
            <a:ext cx="7848600" cy="2514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4000"/>
              <a:buFont typeface="Century Gothic"/>
              <a:buNone/>
            </a:pPr>
            <a:r>
              <a:rPr lang="en-US"/>
              <a:t>         PALM PREDICTION SYSTEM</a:t>
            </a:r>
            <a:endParaRPr/>
          </a:p>
        </p:txBody>
      </p:sp>
      <p:sp>
        <p:nvSpPr>
          <p:cNvPr descr="http://3.bp.blogspot.com/-Rqfr5506478/T1cqRW9AIhI/AAAAAAAAAHw/GxgiR9gkGOU/s1600/palmistry-lines.jpg" id="89" name="Google Shape;89;p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alatino Linotype"/>
              <a:ea typeface="Palatino Linotype"/>
              <a:cs typeface="Palatino Linotype"/>
              <a:sym typeface="Palatino Linotype"/>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idx="1" type="body"/>
          </p:nvPr>
        </p:nvSpPr>
        <p:spPr>
          <a:xfrm>
            <a:off x="1065212" y="1828800"/>
            <a:ext cx="8686800" cy="41910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SzPts val="1600"/>
              <a:buChar char="•"/>
            </a:pPr>
            <a:r>
              <a:rPr lang="en-US"/>
              <a:t>Palmistry deals with studying the lines ,their lengths and ratios. As stated earlier in older times the manual calculation of ratios was not always correct .Let alone common man could not differentiate the frauds from the learned .The validation of any universal rule made during the ancient time does not exist even in the modern time. The problem is “Pattern Classification in the field of palmistry and validation of traditional rules.”</a:t>
            </a:r>
            <a:endParaRPr/>
          </a:p>
          <a:p>
            <a:pPr indent="-127000" lvl="0" marL="274320" rtl="0" algn="l">
              <a:lnSpc>
                <a:spcPct val="90000"/>
              </a:lnSpc>
              <a:spcBef>
                <a:spcPts val="1800"/>
              </a:spcBef>
              <a:spcAft>
                <a:spcPts val="0"/>
              </a:spcAft>
              <a:buSzPts val="1600"/>
              <a:buNone/>
            </a:pPr>
            <a:r>
              <a:t/>
            </a:r>
            <a:endParaRPr/>
          </a:p>
          <a:p>
            <a:pPr indent="-127000" lvl="0" marL="274320" rtl="0" algn="l">
              <a:lnSpc>
                <a:spcPct val="90000"/>
              </a:lnSpc>
              <a:spcBef>
                <a:spcPts val="1800"/>
              </a:spcBef>
              <a:spcAft>
                <a:spcPts val="0"/>
              </a:spcAft>
              <a:buSzPts val="1600"/>
              <a:buNone/>
            </a:pPr>
            <a:r>
              <a:t/>
            </a:r>
            <a:endParaRPr/>
          </a:p>
        </p:txBody>
      </p:sp>
      <p:sp>
        <p:nvSpPr>
          <p:cNvPr id="162" name="Google Shape;162;p10"/>
          <p:cNvSpPr txBox="1"/>
          <p:nvPr>
            <p:ph type="title"/>
          </p:nvPr>
        </p:nvSpPr>
        <p:spPr>
          <a:xfrm>
            <a:off x="1065212" y="533400"/>
            <a:ext cx="8686800" cy="10668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3600"/>
              <a:buFont typeface="Century Gothic"/>
              <a:buNone/>
            </a:pPr>
            <a:r>
              <a:rPr lang="en-US"/>
              <a:t>Objective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C:\Program Files (x86)\Microsoft Office\MEDIA\CAGCAT10\j0240695.wmf" id="167" name="Google Shape;167;p11"/>
          <p:cNvPicPr preferRelativeResize="0"/>
          <p:nvPr/>
        </p:nvPicPr>
        <p:blipFill rotWithShape="1">
          <a:blip r:embed="rId3">
            <a:alphaModFix/>
          </a:blip>
          <a:srcRect b="0" l="0" r="0" t="0"/>
          <a:stretch/>
        </p:blipFill>
        <p:spPr>
          <a:xfrm>
            <a:off x="-1" y="685800"/>
            <a:ext cx="12188826" cy="5397922"/>
          </a:xfrm>
          <a:prstGeom prst="rect">
            <a:avLst/>
          </a:prstGeom>
          <a:noFill/>
          <a:ln>
            <a:noFill/>
          </a:ln>
        </p:spPr>
      </p:pic>
      <p:sp>
        <p:nvSpPr>
          <p:cNvPr id="168" name="Google Shape;168;p11"/>
          <p:cNvSpPr txBox="1"/>
          <p:nvPr>
            <p:ph idx="1" type="body"/>
          </p:nvPr>
        </p:nvSpPr>
        <p:spPr>
          <a:xfrm>
            <a:off x="1065212" y="1828800"/>
            <a:ext cx="8686800" cy="4191000"/>
          </a:xfrm>
          <a:prstGeom prst="rect">
            <a:avLst/>
          </a:prstGeom>
          <a:noFill/>
          <a:ln>
            <a:noFill/>
          </a:ln>
        </p:spPr>
        <p:txBody>
          <a:bodyPr anchorCtr="0" anchor="t" bIns="45700" lIns="91425" spcFirstLastPara="1" rIns="91425" wrap="square" tIns="45700">
            <a:normAutofit/>
          </a:bodyPr>
          <a:lstStyle/>
          <a:p>
            <a:pPr indent="0" lvl="0" marL="274320" rtl="0" algn="l">
              <a:lnSpc>
                <a:spcPct val="90000"/>
              </a:lnSpc>
              <a:spcBef>
                <a:spcPts val="0"/>
              </a:spcBef>
              <a:spcAft>
                <a:spcPts val="0"/>
              </a:spcAft>
              <a:buSzPts val="1440"/>
              <a:buNone/>
            </a:pPr>
            <a:r>
              <a:rPr lang="en-US"/>
              <a:t>Range detection</a:t>
            </a:r>
            <a:endParaRPr/>
          </a:p>
          <a:p>
            <a:pPr indent="-228600" lvl="0" marL="274320" rtl="0" algn="l">
              <a:lnSpc>
                <a:spcPct val="90000"/>
              </a:lnSpc>
              <a:spcBef>
                <a:spcPts val="1800"/>
              </a:spcBef>
              <a:spcAft>
                <a:spcPts val="0"/>
              </a:spcAft>
              <a:buSzPts val="1600"/>
              <a:buChar char="•"/>
            </a:pPr>
            <a:r>
              <a:rPr lang="en-US"/>
              <a:t>Ratio Calculation</a:t>
            </a:r>
            <a:endParaRPr/>
          </a:p>
          <a:p>
            <a:pPr indent="-228600" lvl="0" marL="274320" rtl="0" algn="l">
              <a:lnSpc>
                <a:spcPct val="90000"/>
              </a:lnSpc>
              <a:spcBef>
                <a:spcPts val="1800"/>
              </a:spcBef>
              <a:spcAft>
                <a:spcPts val="0"/>
              </a:spcAft>
              <a:buSzPts val="1600"/>
              <a:buChar char="•"/>
            </a:pPr>
            <a:r>
              <a:rPr lang="en-US"/>
              <a:t>Prediction</a:t>
            </a:r>
            <a:endParaRPr/>
          </a:p>
          <a:p>
            <a:pPr indent="-228600" lvl="0" marL="274320" rtl="0" algn="l">
              <a:lnSpc>
                <a:spcPct val="90000"/>
              </a:lnSpc>
              <a:spcBef>
                <a:spcPts val="1800"/>
              </a:spcBef>
              <a:spcAft>
                <a:spcPts val="0"/>
              </a:spcAft>
              <a:buSzPts val="1600"/>
              <a:buChar char="•"/>
            </a:pPr>
            <a:r>
              <a:rPr lang="en-US"/>
              <a:t>Validation</a:t>
            </a:r>
            <a:endParaRPr/>
          </a:p>
          <a:p>
            <a:pPr indent="-127000" lvl="0" marL="274320" rtl="0" algn="l">
              <a:lnSpc>
                <a:spcPct val="90000"/>
              </a:lnSpc>
              <a:spcBef>
                <a:spcPts val="1800"/>
              </a:spcBef>
              <a:spcAft>
                <a:spcPts val="0"/>
              </a:spcAft>
              <a:buSzPts val="1600"/>
              <a:buNone/>
            </a:pPr>
            <a:r>
              <a:t/>
            </a:r>
            <a:endParaRPr/>
          </a:p>
          <a:p>
            <a:pPr indent="-127000" lvl="0" marL="274320" rtl="0" algn="l">
              <a:lnSpc>
                <a:spcPct val="90000"/>
              </a:lnSpc>
              <a:spcBef>
                <a:spcPts val="1800"/>
              </a:spcBef>
              <a:spcAft>
                <a:spcPts val="0"/>
              </a:spcAft>
              <a:buSzPts val="1600"/>
              <a:buNone/>
            </a:pPr>
            <a:r>
              <a:t/>
            </a:r>
            <a:endParaRPr/>
          </a:p>
          <a:p>
            <a:pPr indent="-127000" lvl="0" marL="274320" rtl="0" algn="l">
              <a:lnSpc>
                <a:spcPct val="90000"/>
              </a:lnSpc>
              <a:spcBef>
                <a:spcPts val="1800"/>
              </a:spcBef>
              <a:spcAft>
                <a:spcPts val="0"/>
              </a:spcAft>
              <a:buSzPts val="1600"/>
              <a:buNone/>
            </a:pPr>
            <a:r>
              <a:t/>
            </a:r>
            <a:endParaRPr/>
          </a:p>
        </p:txBody>
      </p:sp>
      <p:sp>
        <p:nvSpPr>
          <p:cNvPr id="169" name="Google Shape;169;p11"/>
          <p:cNvSpPr txBox="1"/>
          <p:nvPr>
            <p:ph type="title"/>
          </p:nvPr>
        </p:nvSpPr>
        <p:spPr>
          <a:xfrm>
            <a:off x="1065212" y="533400"/>
            <a:ext cx="8686800" cy="10668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3600"/>
              <a:buFont typeface="Century Gothic"/>
              <a:buNone/>
            </a:pPr>
            <a:r>
              <a:rPr lang="en-US"/>
              <a:t>IMPLEMENTATION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idx="1" type="body"/>
          </p:nvPr>
        </p:nvSpPr>
        <p:spPr>
          <a:xfrm>
            <a:off x="1065212" y="1828800"/>
            <a:ext cx="8686800" cy="4191000"/>
          </a:xfrm>
          <a:prstGeom prst="rect">
            <a:avLst/>
          </a:prstGeom>
          <a:noFill/>
          <a:ln>
            <a:noFill/>
          </a:ln>
        </p:spPr>
        <p:txBody>
          <a:bodyPr anchorCtr="0" anchor="t" bIns="45700" lIns="91425" spcFirstLastPara="1" rIns="91425" wrap="square" tIns="45700">
            <a:normAutofit fontScale="92500" lnSpcReduction="10000"/>
          </a:bodyPr>
          <a:lstStyle/>
          <a:p>
            <a:pPr indent="-228600" lvl="0" marL="274320" rtl="0" algn="l">
              <a:lnSpc>
                <a:spcPct val="90000"/>
              </a:lnSpc>
              <a:spcBef>
                <a:spcPts val="0"/>
              </a:spcBef>
              <a:spcAft>
                <a:spcPts val="0"/>
              </a:spcAft>
              <a:buSzPct val="80000"/>
              <a:buChar char="•"/>
            </a:pPr>
            <a:r>
              <a:rPr lang="en-US"/>
              <a:t>Predicting human’s past ,present or future hundred percent accurately is an impossible task. Data mining algorithms can only predict it accurately to some extent. Also not every predicting rule is error proof.This newly developed model could help to validate the accuracy of each rule.Until now palmistry did not have a solid data set to prove if it correct but now slowly and gradually as the data set increases new trends will come into action. It is a simple and an accurate mathematical approach used for classification of ratios into good,average or bad category. This model will provide a mathematical fact for the fixation of certain value for a particular rule and also apply it . Not only will palmistry gain trust of people it will also be recognized as a mainstream research area with some solid results to back up the predictions.It will also save people to hire any astrologer ,rather they can do this on their own ,which also saves them from frauds and fake astrologers. </a:t>
            </a:r>
            <a:endParaRPr/>
          </a:p>
          <a:p>
            <a:pPr indent="-228600" lvl="0" marL="274320" rtl="0" algn="l">
              <a:lnSpc>
                <a:spcPct val="90000"/>
              </a:lnSpc>
              <a:spcBef>
                <a:spcPts val="1800"/>
              </a:spcBef>
              <a:spcAft>
                <a:spcPts val="0"/>
              </a:spcAft>
              <a:buSzPct val="80000"/>
              <a:buChar char="•"/>
            </a:pPr>
            <a:r>
              <a:rPr lang="en-US"/>
              <a:t> </a:t>
            </a:r>
            <a:endParaRPr/>
          </a:p>
          <a:p>
            <a:pPr indent="-134620" lvl="0" marL="274320" rtl="0" algn="l">
              <a:lnSpc>
                <a:spcPct val="90000"/>
              </a:lnSpc>
              <a:spcBef>
                <a:spcPts val="1800"/>
              </a:spcBef>
              <a:spcAft>
                <a:spcPts val="0"/>
              </a:spcAft>
              <a:buSzPct val="80000"/>
              <a:buNone/>
            </a:pPr>
            <a:r>
              <a:t/>
            </a:r>
            <a:endParaRPr/>
          </a:p>
          <a:p>
            <a:pPr indent="-134620" lvl="0" marL="274320" rtl="0" algn="l">
              <a:lnSpc>
                <a:spcPct val="90000"/>
              </a:lnSpc>
              <a:spcBef>
                <a:spcPts val="1800"/>
              </a:spcBef>
              <a:spcAft>
                <a:spcPts val="0"/>
              </a:spcAft>
              <a:buSzPct val="80000"/>
              <a:buNone/>
            </a:pPr>
            <a:r>
              <a:t/>
            </a:r>
            <a:endParaRPr/>
          </a:p>
        </p:txBody>
      </p:sp>
      <p:sp>
        <p:nvSpPr>
          <p:cNvPr id="175" name="Google Shape;175;p12"/>
          <p:cNvSpPr txBox="1"/>
          <p:nvPr>
            <p:ph type="title"/>
          </p:nvPr>
        </p:nvSpPr>
        <p:spPr>
          <a:xfrm>
            <a:off x="1065212" y="533400"/>
            <a:ext cx="8686800" cy="10668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3600"/>
              <a:buFont typeface="Century Gothic"/>
              <a:buNone/>
            </a:pPr>
            <a:r>
              <a:rPr lang="en-US"/>
              <a:t>Conclusion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C:\Program Files (x86)\Microsoft Office\MEDIA\CAGCAT10\j0291984.wmf" id="180" name="Google Shape;180;p13"/>
          <p:cNvPicPr preferRelativeResize="0"/>
          <p:nvPr/>
        </p:nvPicPr>
        <p:blipFill rotWithShape="1">
          <a:blip r:embed="rId3">
            <a:alphaModFix/>
          </a:blip>
          <a:srcRect b="0" l="0" r="0" t="0"/>
          <a:stretch/>
        </p:blipFill>
        <p:spPr>
          <a:xfrm>
            <a:off x="5256212" y="3429000"/>
            <a:ext cx="3570883" cy="2819400"/>
          </a:xfrm>
          <a:prstGeom prst="rect">
            <a:avLst/>
          </a:prstGeom>
          <a:noFill/>
          <a:ln>
            <a:noFill/>
          </a:ln>
        </p:spPr>
      </p:pic>
      <p:sp>
        <p:nvSpPr>
          <p:cNvPr id="181" name="Google Shape;181;p13"/>
          <p:cNvSpPr txBox="1"/>
          <p:nvPr>
            <p:ph idx="1" type="body"/>
          </p:nvPr>
        </p:nvSpPr>
        <p:spPr>
          <a:xfrm>
            <a:off x="1065212" y="1828800"/>
            <a:ext cx="8686800" cy="41910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SzPts val="1440"/>
              <a:buChar char="•"/>
            </a:pPr>
            <a:r>
              <a:rPr lang="en-US" sz="1800"/>
              <a:t>Validating lines and more rules.</a:t>
            </a:r>
            <a:endParaRPr/>
          </a:p>
          <a:p>
            <a:pPr indent="-228600" lvl="0" marL="274320" rtl="0" algn="l">
              <a:lnSpc>
                <a:spcPct val="90000"/>
              </a:lnSpc>
              <a:spcBef>
                <a:spcPts val="1800"/>
              </a:spcBef>
              <a:spcAft>
                <a:spcPts val="0"/>
              </a:spcAft>
              <a:buSzPts val="1440"/>
              <a:buChar char="•"/>
            </a:pPr>
            <a:r>
              <a:rPr lang="en-US" sz="1800"/>
              <a:t>Implement the dataset and Data Analytics and Machiene Learning.</a:t>
            </a:r>
            <a:endParaRPr sz="1800"/>
          </a:p>
          <a:p>
            <a:pPr indent="-228600" lvl="0" marL="274320" rtl="0" algn="l">
              <a:lnSpc>
                <a:spcPct val="90000"/>
              </a:lnSpc>
              <a:spcBef>
                <a:spcPts val="1800"/>
              </a:spcBef>
              <a:spcAft>
                <a:spcPts val="0"/>
              </a:spcAft>
              <a:buSzPts val="1440"/>
              <a:buChar char="•"/>
            </a:pPr>
            <a:r>
              <a:rPr lang="en-US" sz="1800"/>
              <a:t>Making plots more insightful for better comparisons.</a:t>
            </a:r>
            <a:endParaRPr sz="1800"/>
          </a:p>
          <a:p>
            <a:pPr indent="-228600" lvl="0" marL="274320" rtl="0" algn="l">
              <a:lnSpc>
                <a:spcPct val="90000"/>
              </a:lnSpc>
              <a:spcBef>
                <a:spcPts val="1800"/>
              </a:spcBef>
              <a:spcAft>
                <a:spcPts val="0"/>
              </a:spcAft>
              <a:buSzPts val="1440"/>
              <a:buChar char="•"/>
            </a:pPr>
            <a:r>
              <a:rPr lang="en-US" sz="1800"/>
              <a:t>Making system more robust and scalable. More techniques for the visualization for the results.</a:t>
            </a:r>
            <a:endParaRPr sz="1800"/>
          </a:p>
          <a:p>
            <a:pPr indent="-251459" lvl="0" marL="274320" rtl="0" algn="l">
              <a:lnSpc>
                <a:spcPct val="90000"/>
              </a:lnSpc>
              <a:spcBef>
                <a:spcPts val="1800"/>
              </a:spcBef>
              <a:spcAft>
                <a:spcPts val="0"/>
              </a:spcAft>
              <a:buSzPts val="1800"/>
              <a:buChar char="•"/>
            </a:pPr>
            <a:r>
              <a:rPr lang="en-US" sz="1800"/>
              <a:t>GUI integration</a:t>
            </a:r>
            <a:endParaRPr sz="1800"/>
          </a:p>
          <a:p>
            <a:pPr indent="-137160" lvl="0" marL="274320" rtl="0" algn="l">
              <a:lnSpc>
                <a:spcPct val="90000"/>
              </a:lnSpc>
              <a:spcBef>
                <a:spcPts val="1800"/>
              </a:spcBef>
              <a:spcAft>
                <a:spcPts val="0"/>
              </a:spcAft>
              <a:buSzPts val="1440"/>
              <a:buNone/>
            </a:pPr>
            <a:r>
              <a:t/>
            </a:r>
            <a:endParaRPr sz="1800"/>
          </a:p>
          <a:p>
            <a:pPr indent="-137160" lvl="0" marL="274320" rtl="0" algn="l">
              <a:lnSpc>
                <a:spcPct val="90000"/>
              </a:lnSpc>
              <a:spcBef>
                <a:spcPts val="1800"/>
              </a:spcBef>
              <a:spcAft>
                <a:spcPts val="0"/>
              </a:spcAft>
              <a:buSzPts val="1440"/>
              <a:buNone/>
            </a:pPr>
            <a:r>
              <a:t/>
            </a:r>
            <a:endParaRPr sz="1800">
              <a:latin typeface="Trebuchet MS"/>
              <a:ea typeface="Trebuchet MS"/>
              <a:cs typeface="Trebuchet MS"/>
              <a:sym typeface="Trebuchet MS"/>
            </a:endParaRPr>
          </a:p>
        </p:txBody>
      </p:sp>
      <p:sp>
        <p:nvSpPr>
          <p:cNvPr id="182" name="Google Shape;182;p13"/>
          <p:cNvSpPr txBox="1"/>
          <p:nvPr>
            <p:ph type="title"/>
          </p:nvPr>
        </p:nvSpPr>
        <p:spPr>
          <a:xfrm>
            <a:off x="1065212" y="533400"/>
            <a:ext cx="8686800" cy="10668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3600"/>
              <a:buFont typeface="Century Gothic"/>
              <a:buNone/>
            </a:pPr>
            <a:r>
              <a:rPr lang="en-US"/>
              <a:t>Future Work</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ctrTitle"/>
          </p:nvPr>
        </p:nvSpPr>
        <p:spPr>
          <a:xfrm>
            <a:off x="2665412" y="1676400"/>
            <a:ext cx="6172200" cy="167640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accent1"/>
              </a:buClr>
              <a:buSzPts val="6000"/>
              <a:buFont typeface="Century Gothic"/>
              <a:buNone/>
            </a:pPr>
            <a:r>
              <a:rPr lang="en-US" sz="6000"/>
              <a:t>Thank You</a:t>
            </a:r>
            <a:endParaRPr sz="6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nvSpPr>
        <p:spPr>
          <a:xfrm>
            <a:off x="4590423" y="4201732"/>
            <a:ext cx="2367300" cy="76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
              <a:buFont typeface="Palatino Linotype"/>
              <a:buNone/>
            </a:pPr>
            <a:r>
              <a:t/>
            </a:r>
            <a:endParaRPr b="0" i="0" sz="1600" u="none" cap="none" strike="noStrike">
              <a:solidFill>
                <a:schemeClr val="dk1"/>
              </a:solidFill>
              <a:latin typeface="Trebuchet MS"/>
              <a:ea typeface="Trebuchet MS"/>
              <a:cs typeface="Trebuchet MS"/>
              <a:sym typeface="Trebuchet MS"/>
            </a:endParaRPr>
          </a:p>
        </p:txBody>
      </p:sp>
      <p:sp>
        <p:nvSpPr>
          <p:cNvPr descr="http://www.animalspot.net/wp-content/uploads/2012/01/Monkey-Photos.jpg" id="95" name="Google Shape;95;p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alatino Linotype"/>
              <a:ea typeface="Palatino Linotype"/>
              <a:cs typeface="Palatino Linotype"/>
              <a:sym typeface="Palatino Linotype"/>
            </a:endParaRPr>
          </a:p>
        </p:txBody>
      </p:sp>
      <p:sp>
        <p:nvSpPr>
          <p:cNvPr descr="http://www.animalspot.net/wp-content/uploads/2012/01/Monkey-Photos.jpg" id="96" name="Google Shape;96;p2"/>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alatino Linotype"/>
              <a:ea typeface="Palatino Linotype"/>
              <a:cs typeface="Palatino Linotype"/>
              <a:sym typeface="Palatino Linotype"/>
            </a:endParaRPr>
          </a:p>
        </p:txBody>
      </p:sp>
      <p:sp>
        <p:nvSpPr>
          <p:cNvPr id="97" name="Google Shape;97;p2"/>
          <p:cNvSpPr txBox="1"/>
          <p:nvPr/>
        </p:nvSpPr>
        <p:spPr>
          <a:xfrm>
            <a:off x="3660668" y="1600209"/>
            <a:ext cx="133614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Palatino Linotype"/>
                <a:ea typeface="Palatino Linotype"/>
                <a:cs typeface="Palatino Linotype"/>
                <a:sym typeface="Palatino Linotype"/>
              </a:rPr>
              <a:t>Shivam Dixit</a:t>
            </a:r>
            <a:endParaRPr b="0" i="0" sz="6000" u="none" cap="none" strike="noStrike">
              <a:solidFill>
                <a:schemeClr val="dk1"/>
              </a:solidFill>
              <a:latin typeface="Palatino Linotype"/>
              <a:ea typeface="Palatino Linotype"/>
              <a:cs typeface="Palatino Linotype"/>
              <a:sym typeface="Palatino Linotype"/>
            </a:endParaRPr>
          </a:p>
        </p:txBody>
      </p:sp>
      <p:sp>
        <p:nvSpPr>
          <p:cNvPr id="98" name="Google Shape;98;p2"/>
          <p:cNvSpPr txBox="1"/>
          <p:nvPr/>
        </p:nvSpPr>
        <p:spPr>
          <a:xfrm>
            <a:off x="0" y="2725372"/>
            <a:ext cx="12188700" cy="92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Palatino Linotype"/>
                <a:ea typeface="Palatino Linotype"/>
                <a:cs typeface="Palatino Linotype"/>
                <a:sym typeface="Palatino Linotype"/>
              </a:rPr>
              <a:t>2200650100100</a:t>
            </a:r>
            <a:endParaRPr b="0" i="0" sz="4800" u="none" cap="none" strike="noStrike">
              <a:solidFill>
                <a:schemeClr val="dk1"/>
              </a:solidFill>
              <a:latin typeface="Palatino Linotype"/>
              <a:ea typeface="Palatino Linotype"/>
              <a:cs typeface="Palatino Linotype"/>
              <a:sym typeface="Palatino Linotype"/>
            </a:endParaRPr>
          </a:p>
        </p:txBody>
      </p:sp>
      <p:sp>
        <p:nvSpPr>
          <p:cNvPr id="99" name="Google Shape;99;p2"/>
          <p:cNvSpPr txBox="1"/>
          <p:nvPr/>
        </p:nvSpPr>
        <p:spPr>
          <a:xfrm>
            <a:off x="75" y="70647"/>
            <a:ext cx="12188700" cy="92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Palatino Linotype"/>
                <a:ea typeface="Palatino Linotype"/>
                <a:cs typeface="Palatino Linotype"/>
                <a:sym typeface="Palatino Linotype"/>
              </a:rPr>
              <a:t>Cotributor</a:t>
            </a:r>
            <a:endParaRPr b="0" i="0" sz="4800" u="none" cap="none" strike="noStrike">
              <a:solidFill>
                <a:schemeClr val="dk1"/>
              </a:solidFill>
              <a:latin typeface="Palatino Linotype"/>
              <a:ea typeface="Palatino Linotype"/>
              <a:cs typeface="Palatino Linotype"/>
              <a:sym typeface="Palatino Linotype"/>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idx="1" type="body"/>
          </p:nvPr>
        </p:nvSpPr>
        <p:spPr>
          <a:xfrm>
            <a:off x="1065212" y="1828800"/>
            <a:ext cx="8686800" cy="4191000"/>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SzPts val="1600"/>
              <a:buChar char="•"/>
            </a:pPr>
            <a:r>
              <a:rPr lang="en-US">
                <a:latin typeface="Trebuchet MS"/>
                <a:ea typeface="Trebuchet MS"/>
                <a:cs typeface="Trebuchet MS"/>
                <a:sym typeface="Trebuchet MS"/>
              </a:rPr>
              <a:t>Our College – Babu Shivnath Agrawal College of Engineering and Technology</a:t>
            </a:r>
            <a:endParaRPr/>
          </a:p>
          <a:p>
            <a:pPr indent="-228600" lvl="0" marL="274320" rtl="0" algn="l">
              <a:lnSpc>
                <a:spcPct val="90000"/>
              </a:lnSpc>
              <a:spcBef>
                <a:spcPts val="1800"/>
              </a:spcBef>
              <a:spcAft>
                <a:spcPts val="0"/>
              </a:spcAft>
              <a:buSzPts val="1600"/>
              <a:buChar char="•"/>
            </a:pPr>
            <a:r>
              <a:rPr lang="en-US">
                <a:latin typeface="Trebuchet MS"/>
                <a:ea typeface="Trebuchet MS"/>
                <a:cs typeface="Trebuchet MS"/>
                <a:sym typeface="Trebuchet MS"/>
              </a:rPr>
              <a:t>Mr. Shahid Hussain Sir– Mentor</a:t>
            </a:r>
            <a:endParaRPr/>
          </a:p>
          <a:p>
            <a:pPr indent="-228600" lvl="0" marL="274320" rtl="0" algn="l">
              <a:lnSpc>
                <a:spcPct val="90000"/>
              </a:lnSpc>
              <a:spcBef>
                <a:spcPts val="1800"/>
              </a:spcBef>
              <a:spcAft>
                <a:spcPts val="0"/>
              </a:spcAft>
              <a:buSzPts val="1600"/>
              <a:buChar char="•"/>
            </a:pPr>
            <a:r>
              <a:rPr lang="en-US">
                <a:latin typeface="Trebuchet MS"/>
                <a:ea typeface="Trebuchet MS"/>
                <a:cs typeface="Trebuchet MS"/>
                <a:sym typeface="Trebuchet MS"/>
              </a:rPr>
              <a:t>My passion for making and idea come to life</a:t>
            </a:r>
            <a:endParaRPr/>
          </a:p>
          <a:p>
            <a:pPr indent="-228600" lvl="0" marL="274320" rtl="0" algn="l">
              <a:lnSpc>
                <a:spcPct val="90000"/>
              </a:lnSpc>
              <a:spcBef>
                <a:spcPts val="1800"/>
              </a:spcBef>
              <a:spcAft>
                <a:spcPts val="0"/>
              </a:spcAft>
              <a:buSzPts val="1600"/>
              <a:buChar char="•"/>
            </a:pPr>
            <a:r>
              <a:rPr lang="en-US">
                <a:latin typeface="Trebuchet MS"/>
                <a:ea typeface="Trebuchet MS"/>
                <a:cs typeface="Trebuchet MS"/>
                <a:sym typeface="Trebuchet MS"/>
              </a:rPr>
              <a:t>Dedication towards Coding</a:t>
            </a:r>
            <a:endParaRPr/>
          </a:p>
          <a:p>
            <a:pPr indent="-127000" lvl="0" marL="274320" rtl="0" algn="l">
              <a:lnSpc>
                <a:spcPct val="90000"/>
              </a:lnSpc>
              <a:spcBef>
                <a:spcPts val="1800"/>
              </a:spcBef>
              <a:spcAft>
                <a:spcPts val="0"/>
              </a:spcAft>
              <a:buSzPts val="1600"/>
              <a:buNone/>
            </a:pPr>
            <a:r>
              <a:t/>
            </a:r>
            <a:endParaRPr>
              <a:latin typeface="Trebuchet MS"/>
              <a:ea typeface="Trebuchet MS"/>
              <a:cs typeface="Trebuchet MS"/>
              <a:sym typeface="Trebuchet MS"/>
            </a:endParaRPr>
          </a:p>
        </p:txBody>
      </p:sp>
      <p:sp>
        <p:nvSpPr>
          <p:cNvPr id="105" name="Google Shape;105;p3"/>
          <p:cNvSpPr txBox="1"/>
          <p:nvPr>
            <p:ph type="title"/>
          </p:nvPr>
        </p:nvSpPr>
        <p:spPr>
          <a:xfrm>
            <a:off x="1065212" y="533400"/>
            <a:ext cx="8686800" cy="10668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3600"/>
              <a:buFont typeface="Century Gothic"/>
              <a:buNone/>
            </a:pPr>
            <a:r>
              <a:rPr lang="en-US"/>
              <a:t>Motivation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1065212" y="533400"/>
            <a:ext cx="8686800" cy="10668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3600"/>
              <a:buFont typeface="Century Gothic"/>
              <a:buNone/>
            </a:pPr>
            <a:r>
              <a:rPr lang="en-US"/>
              <a:t>What is this Project about?</a:t>
            </a:r>
            <a:endParaRPr/>
          </a:p>
        </p:txBody>
      </p:sp>
      <p:sp>
        <p:nvSpPr>
          <p:cNvPr id="111" name="Google Shape;111;p4"/>
          <p:cNvSpPr txBox="1"/>
          <p:nvPr/>
        </p:nvSpPr>
        <p:spPr>
          <a:xfrm>
            <a:off x="1065212" y="1440814"/>
            <a:ext cx="5181600" cy="3719100"/>
          </a:xfrm>
          <a:prstGeom prst="rect">
            <a:avLst/>
          </a:prstGeom>
          <a:noFill/>
          <a:ln>
            <a:noFill/>
          </a:ln>
        </p:spPr>
        <p:txBody>
          <a:bodyPr anchorCtr="1"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Palatino Linotype"/>
                <a:ea typeface="Palatino Linotype"/>
                <a:cs typeface="Palatino Linotype"/>
                <a:sym typeface="Palatino Linotype"/>
              </a:rPr>
              <a:t>The Project titled “Ritual Guru” with the aim of implementing key concepts in OpenCV was found to meet all objectives. Utmost care has been taken to see that the results obtained are true and the underlying procedures are implemented in true form. The aim of this project is to present a novel software based selection method that can be used by anyone to get Informatiom by scanning only the image of their hands.</a:t>
            </a:r>
            <a:endParaRPr b="0" i="0" sz="1800" u="none" cap="none" strike="noStrik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Palatino Linotype"/>
                <a:ea typeface="Palatino Linotype"/>
                <a:cs typeface="Palatino Linotype"/>
                <a:sym typeface="Palatino Linotype"/>
              </a:rPr>
              <a:t> </a:t>
            </a:r>
            <a:endParaRPr b="0" i="0" sz="1800" u="none" cap="none" strike="noStrik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Palatino Linotype"/>
              <a:ea typeface="Palatino Linotype"/>
              <a:cs typeface="Palatino Linotype"/>
              <a:sym typeface="Palatino Linotyp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alatino Linotype"/>
              <a:ea typeface="Palatino Linotype"/>
              <a:cs typeface="Palatino Linotype"/>
              <a:sym typeface="Palatino Linotype"/>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1065212" y="533400"/>
            <a:ext cx="8686800" cy="10668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3600"/>
              <a:buFont typeface="Century Gothic"/>
              <a:buNone/>
            </a:pPr>
            <a:r>
              <a:rPr lang="en-US"/>
              <a:t>Limitations..</a:t>
            </a:r>
            <a:endParaRPr/>
          </a:p>
        </p:txBody>
      </p:sp>
      <p:graphicFrame>
        <p:nvGraphicFramePr>
          <p:cNvPr id="117" name="Google Shape;117;p5"/>
          <p:cNvGraphicFramePr/>
          <p:nvPr/>
        </p:nvGraphicFramePr>
        <p:xfrm>
          <a:off x="1370012" y="1828800"/>
          <a:ext cx="3000000" cy="3000000"/>
        </p:xfrm>
        <a:graphic>
          <a:graphicData uri="http://schemas.openxmlformats.org/drawingml/2006/table">
            <a:tbl>
              <a:tblPr bandRow="1" firstRow="1">
                <a:gradFill>
                  <a:gsLst>
                    <a:gs pos="0">
                      <a:srgbClr val="75A7D6"/>
                    </a:gs>
                    <a:gs pos="50000">
                      <a:srgbClr val="5B9DD6"/>
                    </a:gs>
                    <a:gs pos="100000">
                      <a:srgbClr val="4A8AC3"/>
                    </a:gs>
                  </a:gsLst>
                  <a:lin ang="5400012" scaled="0"/>
                </a:gradFill>
                <a:tableStyleId>{946BD6D9-794A-4CFF-A2E7-94A05C3D7954}</a:tableStyleId>
              </a:tblPr>
              <a:tblGrid>
                <a:gridCol w="3533525"/>
                <a:gridCol w="5062775"/>
              </a:tblGrid>
              <a:tr h="1233600">
                <a:tc>
                  <a:txBody>
                    <a:bodyPr/>
                    <a:lstStyle/>
                    <a:p>
                      <a:pPr indent="0" lvl="0" marL="0" marR="0" rtl="0" algn="l">
                        <a:lnSpc>
                          <a:spcPct val="100000"/>
                        </a:lnSpc>
                        <a:spcBef>
                          <a:spcPts val="0"/>
                        </a:spcBef>
                        <a:spcAft>
                          <a:spcPts val="0"/>
                        </a:spcAft>
                        <a:buClr>
                          <a:schemeClr val="dk1"/>
                        </a:buClr>
                        <a:buSzPts val="1800"/>
                        <a:buFont typeface="Palatino Linotype"/>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Currently lack to analyse the Lines</a:t>
                      </a:r>
                      <a:endParaRPr sz="1400" u="none" cap="none" strike="noStrike"/>
                    </a:p>
                  </a:txBody>
                  <a:tcPr marT="45725" marB="45725" marR="91450" marL="91450"/>
                </a:tc>
              </a:tr>
              <a:tr h="1233600">
                <a:tc>
                  <a:txBody>
                    <a:bodyPr/>
                    <a:lstStyle/>
                    <a:p>
                      <a:pPr indent="0" lvl="0" marL="0" marR="0" rtl="0" algn="l">
                        <a:lnSpc>
                          <a:spcPct val="100000"/>
                        </a:lnSpc>
                        <a:spcBef>
                          <a:spcPts val="0"/>
                        </a:spcBef>
                        <a:spcAft>
                          <a:spcPts val="0"/>
                        </a:spcAft>
                        <a:buClr>
                          <a:schemeClr val="dk1"/>
                        </a:buClr>
                        <a:buSzPts val="1800"/>
                        <a:buFont typeface="Palatino Linotype"/>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CLI Based (Overcomed)</a:t>
                      </a:r>
                      <a:endParaRPr sz="1800" u="none" cap="none" strike="noStrike">
                        <a:solidFill>
                          <a:schemeClr val="lt1"/>
                        </a:solidFill>
                        <a:latin typeface="Palatino Linotype"/>
                        <a:ea typeface="Palatino Linotype"/>
                        <a:cs typeface="Palatino Linotype"/>
                        <a:sym typeface="Palatino Linotype"/>
                      </a:endParaRPr>
                    </a:p>
                  </a:txBody>
                  <a:tcPr marT="45725" marB="45725" marR="91450" marL="91450" anchor="ctr"/>
                </a:tc>
              </a:tr>
              <a:tr h="1233600">
                <a:tc>
                  <a:txBody>
                    <a:bodyPr/>
                    <a:lstStyle/>
                    <a:p>
                      <a:pPr indent="0" lvl="0" marL="0" marR="0" rtl="0" algn="l">
                        <a:lnSpc>
                          <a:spcPct val="100000"/>
                        </a:lnSpc>
                        <a:spcBef>
                          <a:spcPts val="0"/>
                        </a:spcBef>
                        <a:spcAft>
                          <a:spcPts val="0"/>
                        </a:spcAft>
                        <a:buClr>
                          <a:schemeClr val="dk1"/>
                        </a:buClr>
                        <a:buSzPts val="1800"/>
                        <a:buFont typeface="Palatino Linotype"/>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Uses less research</a:t>
                      </a:r>
                      <a:r>
                        <a:rPr lang="en-US" sz="1800" u="none" cap="none" strike="noStrike">
                          <a:solidFill>
                            <a:schemeClr val="lt1"/>
                          </a:solidFill>
                          <a:latin typeface="Palatino Linotype"/>
                          <a:ea typeface="Palatino Linotype"/>
                          <a:cs typeface="Palatino Linotype"/>
                          <a:sym typeface="Palatino Linotype"/>
                        </a:rPr>
                        <a:t>.</a:t>
                      </a:r>
                      <a:endParaRPr sz="1400" u="none" cap="none" strike="noStrike"/>
                    </a:p>
                  </a:txBody>
                  <a:tcPr marT="45725" marB="45725" marR="91450" marL="91450" anchor="ctr"/>
                </a:tc>
              </a:tr>
            </a:tbl>
          </a:graphicData>
        </a:graphic>
      </p:graphicFrame>
      <p:pic>
        <p:nvPicPr>
          <p:cNvPr id="118" name="Google Shape;118;p5"/>
          <p:cNvPicPr preferRelativeResize="0"/>
          <p:nvPr/>
        </p:nvPicPr>
        <p:blipFill rotWithShape="1">
          <a:blip r:embed="rId3">
            <a:alphaModFix/>
          </a:blip>
          <a:srcRect b="0" l="0" r="0" t="0"/>
          <a:stretch/>
        </p:blipFill>
        <p:spPr>
          <a:xfrm>
            <a:off x="1547400" y="1996031"/>
            <a:ext cx="848976" cy="848976"/>
          </a:xfrm>
          <a:prstGeom prst="rect">
            <a:avLst/>
          </a:prstGeom>
          <a:noFill/>
          <a:ln>
            <a:noFill/>
          </a:ln>
        </p:spPr>
      </p:pic>
      <p:pic>
        <p:nvPicPr>
          <p:cNvPr id="119" name="Google Shape;119;p5"/>
          <p:cNvPicPr preferRelativeResize="0"/>
          <p:nvPr/>
        </p:nvPicPr>
        <p:blipFill rotWithShape="1">
          <a:blip r:embed="rId4">
            <a:alphaModFix/>
          </a:blip>
          <a:srcRect b="0" l="0" r="0" t="0"/>
          <a:stretch/>
        </p:blipFill>
        <p:spPr>
          <a:xfrm>
            <a:off x="2371597" y="1815468"/>
            <a:ext cx="1185824" cy="1185824"/>
          </a:xfrm>
          <a:prstGeom prst="rect">
            <a:avLst/>
          </a:prstGeom>
          <a:noFill/>
          <a:ln>
            <a:noFill/>
          </a:ln>
        </p:spPr>
      </p:pic>
      <p:pic>
        <p:nvPicPr>
          <p:cNvPr id="120" name="Google Shape;120;p5"/>
          <p:cNvPicPr preferRelativeResize="0"/>
          <p:nvPr/>
        </p:nvPicPr>
        <p:blipFill rotWithShape="1">
          <a:blip r:embed="rId5">
            <a:alphaModFix/>
          </a:blip>
          <a:srcRect b="0" l="0" r="0" t="0"/>
          <a:stretch/>
        </p:blipFill>
        <p:spPr>
          <a:xfrm>
            <a:off x="2263715" y="4343400"/>
            <a:ext cx="1026746" cy="1026746"/>
          </a:xfrm>
          <a:prstGeom prst="rect">
            <a:avLst/>
          </a:prstGeom>
          <a:noFill/>
          <a:ln>
            <a:noFill/>
          </a:ln>
        </p:spPr>
      </p:pic>
      <p:pic>
        <p:nvPicPr>
          <p:cNvPr id="121" name="Google Shape;121;p5"/>
          <p:cNvPicPr preferRelativeResize="0"/>
          <p:nvPr/>
        </p:nvPicPr>
        <p:blipFill rotWithShape="1">
          <a:blip r:embed="rId6">
            <a:alphaModFix/>
          </a:blip>
          <a:srcRect b="0" l="0" r="0" t="0"/>
          <a:stretch/>
        </p:blipFill>
        <p:spPr>
          <a:xfrm>
            <a:off x="2396376" y="3200400"/>
            <a:ext cx="761876" cy="976764"/>
          </a:xfrm>
          <a:prstGeom prst="rect">
            <a:avLst/>
          </a:prstGeom>
          <a:noFill/>
          <a:ln>
            <a:noFill/>
          </a:ln>
        </p:spPr>
      </p:pic>
      <p:pic>
        <p:nvPicPr>
          <p:cNvPr descr="C:\Program Files (x86)\Microsoft Office\MEDIA\CAGCAT10\j0196400.wmf" id="122" name="Google Shape;122;p5"/>
          <p:cNvPicPr preferRelativeResize="0"/>
          <p:nvPr/>
        </p:nvPicPr>
        <p:blipFill rotWithShape="1">
          <a:blip r:embed="rId7">
            <a:alphaModFix/>
          </a:blip>
          <a:srcRect b="0" l="0" r="0" t="0"/>
          <a:stretch/>
        </p:blipFill>
        <p:spPr>
          <a:xfrm>
            <a:off x="1827212" y="4267200"/>
            <a:ext cx="1828800" cy="1371600"/>
          </a:xfrm>
          <a:prstGeom prst="rect">
            <a:avLst/>
          </a:prstGeom>
          <a:noFill/>
          <a:ln>
            <a:noFill/>
          </a:ln>
        </p:spPr>
      </p:pic>
      <p:pic>
        <p:nvPicPr>
          <p:cNvPr descr="C:\Program Files (x86)\Microsoft Office\MEDIA\CAGCAT10\j0292020.wmf" id="123" name="Google Shape;123;p5"/>
          <p:cNvPicPr preferRelativeResize="0"/>
          <p:nvPr/>
        </p:nvPicPr>
        <p:blipFill rotWithShape="1">
          <a:blip r:embed="rId8">
            <a:alphaModFix/>
          </a:blip>
          <a:srcRect b="0" l="0" r="0" t="0"/>
          <a:stretch/>
        </p:blipFill>
        <p:spPr>
          <a:xfrm>
            <a:off x="2055812" y="3048000"/>
            <a:ext cx="2133599" cy="134416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1065212" y="533400"/>
            <a:ext cx="8686800" cy="106680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chemeClr val="accent1"/>
              </a:buClr>
              <a:buSzPts val="3600"/>
              <a:buFont typeface="Century Gothic"/>
              <a:buNone/>
            </a:pPr>
            <a:r>
              <a:rPr lang="en-US"/>
              <a:t>Technology used</a:t>
            </a:r>
            <a:endParaRPr/>
          </a:p>
        </p:txBody>
      </p:sp>
      <p:pic>
        <p:nvPicPr>
          <p:cNvPr id="129" name="Google Shape;129;p6"/>
          <p:cNvPicPr preferRelativeResize="0"/>
          <p:nvPr/>
        </p:nvPicPr>
        <p:blipFill rotWithShape="1">
          <a:blip r:embed="rId3">
            <a:alphaModFix/>
          </a:blip>
          <a:srcRect b="0" l="0" r="0" t="0"/>
          <a:stretch/>
        </p:blipFill>
        <p:spPr>
          <a:xfrm>
            <a:off x="3503612" y="1617592"/>
            <a:ext cx="4179500" cy="463080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585208" y="-152400"/>
            <a:ext cx="8686800" cy="10668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accent1"/>
              </a:buClr>
              <a:buSzPts val="3600"/>
              <a:buFont typeface="Century Gothic"/>
              <a:buNone/>
            </a:pPr>
            <a:r>
              <a:rPr lang="en-US"/>
              <a:t>Project overview</a:t>
            </a:r>
            <a:endParaRPr/>
          </a:p>
        </p:txBody>
      </p:sp>
      <p:pic>
        <p:nvPicPr>
          <p:cNvPr id="135" name="Google Shape;135;p7"/>
          <p:cNvPicPr preferRelativeResize="0"/>
          <p:nvPr/>
        </p:nvPicPr>
        <p:blipFill rotWithShape="1">
          <a:blip r:embed="rId3">
            <a:alphaModFix/>
          </a:blip>
          <a:srcRect b="0" l="0" r="0" t="0"/>
          <a:stretch/>
        </p:blipFill>
        <p:spPr>
          <a:xfrm>
            <a:off x="6559892" y="1117315"/>
            <a:ext cx="4114800" cy="4623371"/>
          </a:xfrm>
          <a:prstGeom prst="rect">
            <a:avLst/>
          </a:prstGeom>
          <a:noFill/>
          <a:ln>
            <a:noFill/>
          </a:ln>
        </p:spPr>
      </p:pic>
      <p:grpSp>
        <p:nvGrpSpPr>
          <p:cNvPr id="136" name="Google Shape;136;p7"/>
          <p:cNvGrpSpPr/>
          <p:nvPr/>
        </p:nvGrpSpPr>
        <p:grpSpPr>
          <a:xfrm>
            <a:off x="585188" y="1075413"/>
            <a:ext cx="7899240" cy="1659183"/>
            <a:chOff x="712" y="9917"/>
            <a:chExt cx="9258" cy="1280"/>
          </a:xfrm>
        </p:grpSpPr>
        <p:sp>
          <p:nvSpPr>
            <p:cNvPr id="137" name="Google Shape;137;p7"/>
            <p:cNvSpPr/>
            <p:nvPr/>
          </p:nvSpPr>
          <p:spPr>
            <a:xfrm>
              <a:off x="712" y="9917"/>
              <a:ext cx="1200" cy="900"/>
            </a:xfrm>
            <a:prstGeom prst="rect">
              <a:avLst/>
            </a:prstGeom>
            <a:solidFill>
              <a:srgbClr val="4F81BD"/>
            </a:solidFill>
            <a:ln cap="flat" cmpd="sng" w="38100">
              <a:solidFill>
                <a:srgbClr val="F2F2F2"/>
              </a:solidFill>
              <a:prstDash val="solid"/>
              <a:miter lim="800000"/>
              <a:headEnd len="sm" w="sm" type="none"/>
              <a:tailEnd len="sm" w="sm" type="none"/>
            </a:ln>
            <a:effectLst>
              <a:outerShdw rotWithShape="0" algn="ctr" dir="3806097" dist="28398">
                <a:srgbClr val="243F60">
                  <a:alpha val="49411"/>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Read Image</a:t>
              </a:r>
              <a:r>
                <a:rPr b="0" i="0" lang="en-US" sz="1100" u="none" cap="none" strike="noStrike">
                  <a:solidFill>
                    <a:schemeClr val="dk1"/>
                  </a:solidFill>
                  <a:latin typeface="Calibri"/>
                  <a:ea typeface="Calibri"/>
                  <a:cs typeface="Calibri"/>
                  <a:sym typeface="Calibri"/>
                </a:rPr>
                <a:t>.</a:t>
              </a:r>
              <a:endParaRPr b="0" i="0" sz="1800" u="none" cap="none" strike="noStrike">
                <a:solidFill>
                  <a:schemeClr val="dk1"/>
                </a:solidFill>
                <a:latin typeface="Arial"/>
                <a:ea typeface="Arial"/>
                <a:cs typeface="Arial"/>
                <a:sym typeface="Arial"/>
              </a:endParaRPr>
            </a:p>
          </p:txBody>
        </p:sp>
        <p:cxnSp>
          <p:nvCxnSpPr>
            <p:cNvPr id="138" name="Google Shape;138;p7"/>
            <p:cNvCxnSpPr/>
            <p:nvPr/>
          </p:nvCxnSpPr>
          <p:spPr>
            <a:xfrm>
              <a:off x="2057" y="10296"/>
              <a:ext cx="900" cy="0"/>
            </a:xfrm>
            <a:prstGeom prst="straightConnector1">
              <a:avLst/>
            </a:prstGeom>
            <a:noFill/>
            <a:ln cap="flat" cmpd="sng" w="9525">
              <a:solidFill>
                <a:srgbClr val="000000"/>
              </a:solidFill>
              <a:prstDash val="solid"/>
              <a:round/>
              <a:headEnd len="sm" w="sm" type="none"/>
              <a:tailEnd len="med" w="med" type="triangle"/>
            </a:ln>
          </p:spPr>
        </p:cxnSp>
        <p:sp>
          <p:nvSpPr>
            <p:cNvPr id="139" name="Google Shape;139;p7"/>
            <p:cNvSpPr/>
            <p:nvPr/>
          </p:nvSpPr>
          <p:spPr>
            <a:xfrm>
              <a:off x="3022" y="9917"/>
              <a:ext cx="1200" cy="900"/>
            </a:xfrm>
            <a:prstGeom prst="rect">
              <a:avLst/>
            </a:prstGeom>
            <a:solidFill>
              <a:srgbClr val="4F81BD"/>
            </a:solidFill>
            <a:ln cap="flat" cmpd="sng" w="38100">
              <a:solidFill>
                <a:srgbClr val="F2F2F2"/>
              </a:solidFill>
              <a:prstDash val="solid"/>
              <a:miter lim="800000"/>
              <a:headEnd len="sm" w="sm" type="none"/>
              <a:tailEnd len="sm" w="sm" type="none"/>
            </a:ln>
            <a:effectLst>
              <a:outerShdw rotWithShape="0" algn="ctr" dir="3806097" dist="28398">
                <a:srgbClr val="243F60">
                  <a:alpha val="49411"/>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Digitalize and filter</a:t>
              </a:r>
              <a:endParaRPr b="0" i="0" sz="1600" u="none" cap="none" strike="noStrike">
                <a:solidFill>
                  <a:schemeClr val="dk1"/>
                </a:solidFill>
                <a:latin typeface="Arial"/>
                <a:ea typeface="Arial"/>
                <a:cs typeface="Arial"/>
                <a:sym typeface="Arial"/>
              </a:endParaRPr>
            </a:p>
          </p:txBody>
        </p:sp>
        <p:cxnSp>
          <p:nvCxnSpPr>
            <p:cNvPr id="140" name="Google Shape;140;p7"/>
            <p:cNvCxnSpPr/>
            <p:nvPr/>
          </p:nvCxnSpPr>
          <p:spPr>
            <a:xfrm>
              <a:off x="4367" y="10296"/>
              <a:ext cx="900" cy="0"/>
            </a:xfrm>
            <a:prstGeom prst="straightConnector1">
              <a:avLst/>
            </a:prstGeom>
            <a:noFill/>
            <a:ln cap="flat" cmpd="sng" w="9525">
              <a:solidFill>
                <a:srgbClr val="000000"/>
              </a:solidFill>
              <a:prstDash val="solid"/>
              <a:round/>
              <a:headEnd len="sm" w="sm" type="none"/>
              <a:tailEnd len="med" w="med" type="triangle"/>
            </a:ln>
          </p:spPr>
        </p:cxnSp>
        <p:cxnSp>
          <p:nvCxnSpPr>
            <p:cNvPr id="141" name="Google Shape;141;p7"/>
            <p:cNvCxnSpPr/>
            <p:nvPr/>
          </p:nvCxnSpPr>
          <p:spPr>
            <a:xfrm>
              <a:off x="6760" y="10296"/>
              <a:ext cx="1200" cy="0"/>
            </a:xfrm>
            <a:prstGeom prst="straightConnector1">
              <a:avLst/>
            </a:prstGeom>
            <a:noFill/>
            <a:ln cap="flat" cmpd="sng" w="9525">
              <a:solidFill>
                <a:srgbClr val="000000"/>
              </a:solidFill>
              <a:prstDash val="solid"/>
              <a:round/>
              <a:headEnd len="sm" w="sm" type="none"/>
              <a:tailEnd len="med" w="med" type="triangle"/>
            </a:ln>
          </p:spPr>
        </p:cxnSp>
        <p:sp>
          <p:nvSpPr>
            <p:cNvPr id="142" name="Google Shape;142;p7"/>
            <p:cNvSpPr/>
            <p:nvPr/>
          </p:nvSpPr>
          <p:spPr>
            <a:xfrm>
              <a:off x="5415" y="9917"/>
              <a:ext cx="1200" cy="900"/>
            </a:xfrm>
            <a:prstGeom prst="rect">
              <a:avLst/>
            </a:prstGeom>
            <a:solidFill>
              <a:srgbClr val="4F81BD"/>
            </a:solidFill>
            <a:ln cap="flat" cmpd="sng" w="38100">
              <a:solidFill>
                <a:srgbClr val="F2F2F2"/>
              </a:solidFill>
              <a:prstDash val="solid"/>
              <a:miter lim="800000"/>
              <a:headEnd len="sm" w="sm" type="none"/>
              <a:tailEnd len="sm" w="sm" type="none"/>
            </a:ln>
            <a:effectLst>
              <a:outerShdw rotWithShape="0" algn="ctr" dir="3806097" dist="28398">
                <a:srgbClr val="243F60">
                  <a:alpha val="49411"/>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Apply logic</a:t>
              </a:r>
              <a:endParaRPr b="0" i="0" sz="1600" u="none" cap="none" strike="noStrike">
                <a:solidFill>
                  <a:schemeClr val="dk1"/>
                </a:solidFill>
                <a:latin typeface="Arial"/>
                <a:ea typeface="Arial"/>
                <a:cs typeface="Arial"/>
                <a:sym typeface="Arial"/>
              </a:endParaRPr>
            </a:p>
          </p:txBody>
        </p:sp>
        <p:sp>
          <p:nvSpPr>
            <p:cNvPr id="143" name="Google Shape;143;p7"/>
            <p:cNvSpPr/>
            <p:nvPr/>
          </p:nvSpPr>
          <p:spPr>
            <a:xfrm>
              <a:off x="7870" y="10297"/>
              <a:ext cx="2100" cy="900"/>
            </a:xfrm>
            <a:prstGeom prst="rect">
              <a:avLst/>
            </a:prstGeom>
            <a:solidFill>
              <a:srgbClr val="4F81BD"/>
            </a:solidFill>
            <a:ln cap="flat" cmpd="sng" w="38100">
              <a:solidFill>
                <a:srgbClr val="F2F2F2"/>
              </a:solidFill>
              <a:prstDash val="solid"/>
              <a:miter lim="800000"/>
              <a:headEnd len="sm" w="sm" type="none"/>
              <a:tailEnd len="sm" w="sm" type="none"/>
            </a:ln>
            <a:effectLst>
              <a:outerShdw rotWithShape="0" algn="ctr" dir="3806097" dist="28398">
                <a:srgbClr val="243F60">
                  <a:alpha val="49411"/>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Use Data in Json</a:t>
              </a:r>
              <a:endParaRPr b="0" i="0" sz="1600" u="none" cap="none" strike="noStrike">
                <a:solidFill>
                  <a:schemeClr val="dk1"/>
                </a:solidFill>
                <a:latin typeface="Arial"/>
                <a:ea typeface="Arial"/>
                <a:cs typeface="Arial"/>
                <a:sym typeface="Arial"/>
              </a:endParaRPr>
            </a:p>
          </p:txBody>
        </p:sp>
      </p:grpSp>
      <p:pic>
        <p:nvPicPr>
          <p:cNvPr descr="C:\Users\SumZz\Desktop\kfig1.jpg" id="144" name="Google Shape;144;p7"/>
          <p:cNvPicPr preferRelativeResize="0"/>
          <p:nvPr/>
        </p:nvPicPr>
        <p:blipFill rotWithShape="1">
          <a:blip r:embed="rId4">
            <a:alphaModFix/>
          </a:blip>
          <a:srcRect b="0" l="0" r="0" t="0"/>
          <a:stretch/>
        </p:blipFill>
        <p:spPr>
          <a:xfrm>
            <a:off x="2132012" y="2895600"/>
            <a:ext cx="3810000" cy="31378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nvSpPr>
        <p:spPr>
          <a:xfrm>
            <a:off x="760412" y="533400"/>
            <a:ext cx="7924800" cy="685800"/>
          </a:xfrm>
          <a:prstGeom prst="rect">
            <a:avLst/>
          </a:prstGeom>
          <a:noFill/>
          <a:ln>
            <a:noFill/>
          </a:ln>
        </p:spPr>
        <p:txBody>
          <a:bodyPr anchorCtr="0" anchor="b" bIns="45700" lIns="91425" spcFirstLastPara="1" rIns="91425" wrap="square" tIns="45700">
            <a:normAutofit fontScale="97500" lnSpcReduction="10000"/>
          </a:bodyPr>
          <a:lstStyle/>
          <a:p>
            <a:pPr indent="0" lvl="0" marL="0" marR="0" rtl="0" algn="l">
              <a:lnSpc>
                <a:spcPct val="80000"/>
              </a:lnSpc>
              <a:spcBef>
                <a:spcPts val="0"/>
              </a:spcBef>
              <a:spcAft>
                <a:spcPts val="0"/>
              </a:spcAft>
              <a:buClr>
                <a:schemeClr val="accent1"/>
              </a:buClr>
              <a:buSzPct val="100000"/>
              <a:buFont typeface="Century Gothic"/>
              <a:buNone/>
            </a:pPr>
            <a:r>
              <a:t/>
            </a:r>
            <a:endParaRPr b="1" i="0" sz="2700" u="none" cap="none" strike="noStrike">
              <a:solidFill>
                <a:schemeClr val="accent1"/>
              </a:solidFill>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accent1"/>
              </a:buClr>
              <a:buSzPct val="100000"/>
              <a:buFont typeface="Century Gothic"/>
              <a:buNone/>
            </a:pPr>
            <a:r>
              <a:rPr b="1" i="1" lang="en-US" sz="2700" u="sng" cap="none" strike="noStrike">
                <a:solidFill>
                  <a:schemeClr val="accent1"/>
                </a:solidFill>
                <a:latin typeface="Century Gothic"/>
                <a:ea typeface="Century Gothic"/>
                <a:cs typeface="Century Gothic"/>
                <a:sym typeface="Century Gothic"/>
              </a:rPr>
              <a:t>Canny Edge Detection Method Applied:</a:t>
            </a:r>
            <a:endParaRPr b="1" i="1" sz="2700" u="sng" cap="none" strike="noStrike">
              <a:solidFill>
                <a:schemeClr val="accent1"/>
              </a:solidFill>
              <a:latin typeface="Century Gothic"/>
              <a:ea typeface="Century Gothic"/>
              <a:cs typeface="Century Gothic"/>
              <a:sym typeface="Century Gothic"/>
            </a:endParaRPr>
          </a:p>
          <a:p>
            <a:pPr indent="0" lvl="0" marL="0" marR="0" rtl="0" algn="l">
              <a:lnSpc>
                <a:spcPct val="80000"/>
              </a:lnSpc>
              <a:spcBef>
                <a:spcPts val="0"/>
              </a:spcBef>
              <a:spcAft>
                <a:spcPts val="0"/>
              </a:spcAft>
              <a:buClr>
                <a:schemeClr val="accent1"/>
              </a:buClr>
              <a:buSzPct val="100000"/>
              <a:buFont typeface="Century Gothic"/>
              <a:buNone/>
            </a:pPr>
            <a:r>
              <a:t/>
            </a:r>
            <a:endParaRPr b="1" i="1" sz="2700" u="sng" cap="none" strike="noStrike">
              <a:solidFill>
                <a:schemeClr val="accent1"/>
              </a:solidFill>
              <a:latin typeface="Century Gothic"/>
              <a:ea typeface="Century Gothic"/>
              <a:cs typeface="Century Gothic"/>
              <a:sym typeface="Century Gothic"/>
            </a:endParaRPr>
          </a:p>
        </p:txBody>
      </p:sp>
      <p:pic>
        <p:nvPicPr>
          <p:cNvPr id="150" name="Google Shape;150;p8"/>
          <p:cNvPicPr preferRelativeResize="0"/>
          <p:nvPr/>
        </p:nvPicPr>
        <p:blipFill rotWithShape="1">
          <a:blip r:embed="rId3">
            <a:alphaModFix/>
          </a:blip>
          <a:srcRect b="0" l="0" r="0" t="0"/>
          <a:stretch/>
        </p:blipFill>
        <p:spPr>
          <a:xfrm>
            <a:off x="455612" y="1828800"/>
            <a:ext cx="4525006" cy="4220164"/>
          </a:xfrm>
          <a:prstGeom prst="rect">
            <a:avLst/>
          </a:prstGeom>
          <a:noFill/>
          <a:ln>
            <a:noFill/>
          </a:ln>
        </p:spPr>
      </p:pic>
      <p:pic>
        <p:nvPicPr>
          <p:cNvPr id="151" name="Google Shape;151;p8"/>
          <p:cNvPicPr preferRelativeResize="0"/>
          <p:nvPr/>
        </p:nvPicPr>
        <p:blipFill rotWithShape="1">
          <a:blip r:embed="rId4">
            <a:alphaModFix/>
          </a:blip>
          <a:srcRect b="0" l="0" r="0" t="0"/>
          <a:stretch/>
        </p:blipFill>
        <p:spPr>
          <a:xfrm>
            <a:off x="6094412" y="1828800"/>
            <a:ext cx="4673614" cy="417625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Business strategy presentation">
  <a:themeElements>
    <a:clrScheme name="Blue Red">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Red">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