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7" r:id="rId8"/>
    <p:sldId id="263" r:id="rId9"/>
    <p:sldId id="264" r:id="rId10"/>
    <p:sldId id="262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9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2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7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7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4F63D-B0C7-4EF8-9FD1-A98D28DE7F7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CE0E-7438-441E-B4D6-8AC5E54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B820D-F91C-460C-8CE2-D0CA1FBC4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Process-Round2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92B873-5580-4B7C-88C7-F2CB42CB0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5CB-B775-4508-96A3-75AF8CB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Do you have consistent columns width?(Jair’s workbook)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C32DC-1F8D-4E96-9AA4-E23B3BB0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925" y="3362856"/>
            <a:ext cx="10302149" cy="228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7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9F0-9F00-4A2E-9F54-B94040BD5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Fill in Testing Excel Sheet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10C21-57AC-44B3-8383-5BF8251CC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9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0B86-2C52-4647-84EF-327B53A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46" y="43812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Open up workbook</a:t>
            </a:r>
          </a:p>
          <a:p>
            <a:pPr marL="0" indent="0">
              <a:buNone/>
            </a:pPr>
            <a:r>
              <a:rPr lang="en-US" dirty="0"/>
              <a:t>Step 2: Look through </a:t>
            </a:r>
            <a:r>
              <a:rPr lang="en-US" b="1" u="sng" dirty="0"/>
              <a:t>all worksheets </a:t>
            </a:r>
            <a:r>
              <a:rPr lang="en-US" dirty="0"/>
              <a:t>for first question, (Do I have all of my teachers?).</a:t>
            </a:r>
          </a:p>
          <a:p>
            <a:pPr marL="0" indent="0">
              <a:buNone/>
            </a:pPr>
            <a:r>
              <a:rPr lang="en-US" dirty="0"/>
              <a:t>Step 3: If there is nothing wrong, just put an x. If there is an issue, list it out in the excel sheet. </a:t>
            </a:r>
          </a:p>
          <a:p>
            <a:pPr marL="0" indent="0">
              <a:buNone/>
            </a:pPr>
            <a:r>
              <a:rPr lang="en-US" dirty="0"/>
              <a:t>Step 4: Repeat for all questions for ALL workbooks.</a:t>
            </a:r>
          </a:p>
          <a:p>
            <a:pPr marL="0" indent="0">
              <a:buNone/>
            </a:pPr>
            <a:r>
              <a:rPr lang="en-US" b="1" dirty="0"/>
              <a:t>Here is an example image of what it could look like.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76CBD-35AD-497B-992E-4E034F64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149430"/>
            <a:ext cx="113157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C5A9-6234-4EFD-9384-EE4064A3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My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7B16-70DF-4490-9BD3-618B17A6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column is for my feedback. Most of the time my feedback will be “fixed” to the problems you listed.</a:t>
            </a:r>
          </a:p>
          <a:p>
            <a:r>
              <a:rPr lang="en-US" dirty="0"/>
              <a:t>The biggest benefit of two phases for testing is it allows me to implement any suggestions you may have. At the bottom of the testing sheet, I left room for suggestions. </a:t>
            </a:r>
          </a:p>
          <a:p>
            <a:r>
              <a:rPr lang="en-US" dirty="0"/>
              <a:t>Please place each on their own cell, so I can go through them one by one, like a check list. </a:t>
            </a:r>
          </a:p>
          <a:p>
            <a:r>
              <a:rPr lang="en-US" dirty="0"/>
              <a:t>Make them as detailed as you like. You can even make mock-ups and snip them and place them in the worksheet! Just make sure you reference the location of you picture in the suggestion.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4864-84BF-4182-BC0F-A13CAB75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32EA-E9EC-4E55-A414-92E61953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F50DE-F159-4F7F-8013-A072F07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061"/>
            <a:ext cx="12192000" cy="4875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84CCC-264C-49ED-8241-CE6A418C90F2}"/>
              </a:ext>
            </a:extLst>
          </p:cNvPr>
          <p:cNvSpPr txBox="1"/>
          <p:nvPr/>
        </p:nvSpPr>
        <p:spPr>
          <a:xfrm>
            <a:off x="10461535" y="2327843"/>
            <a:ext cx="155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My Feedback</a:t>
            </a:r>
          </a:p>
          <a:p>
            <a:r>
              <a:rPr lang="en-US" dirty="0">
                <a:solidFill>
                  <a:schemeClr val="accent2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90692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69413C-4EB4-4ED2-A882-FD3D8427E984}"/>
              </a:ext>
            </a:extLst>
          </p:cNvPr>
          <p:cNvSpPr txBox="1"/>
          <p:nvPr/>
        </p:nvSpPr>
        <p:spPr>
          <a:xfrm>
            <a:off x="1313671" y="3045365"/>
            <a:ext cx="2257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Testing &amp; Feedback </a:t>
            </a:r>
          </a:p>
          <a:p>
            <a:pPr algn="ctr"/>
            <a:r>
              <a:rPr lang="en-US" dirty="0"/>
              <a:t>Phase 1:</a:t>
            </a:r>
          </a:p>
          <a:p>
            <a:pPr algn="ctr"/>
            <a:r>
              <a:rPr lang="en-US" dirty="0"/>
              <a:t> Due Wednesday 2/14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896208-4FCD-4678-BD37-9D81BDF93A1B}"/>
              </a:ext>
            </a:extLst>
          </p:cNvPr>
          <p:cNvSpPr/>
          <p:nvPr/>
        </p:nvSpPr>
        <p:spPr>
          <a:xfrm>
            <a:off x="3571084" y="3322364"/>
            <a:ext cx="5411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BD745-F7B7-42C5-9D1D-CFEC042D1883}"/>
              </a:ext>
            </a:extLst>
          </p:cNvPr>
          <p:cNvSpPr txBox="1"/>
          <p:nvPr/>
        </p:nvSpPr>
        <p:spPr>
          <a:xfrm>
            <a:off x="4366911" y="3059742"/>
            <a:ext cx="2791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Programmer fixes bugs and </a:t>
            </a:r>
          </a:p>
          <a:p>
            <a:pPr algn="ctr"/>
            <a:r>
              <a:rPr lang="en-US" dirty="0"/>
              <a:t>Responds to Feedback:</a:t>
            </a:r>
          </a:p>
          <a:p>
            <a:pPr algn="ctr"/>
            <a:r>
              <a:rPr lang="en-US" dirty="0"/>
              <a:t>Monday 2/19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5A4094-9917-4E81-B3B0-A5ACFAAD7A49}"/>
              </a:ext>
            </a:extLst>
          </p:cNvPr>
          <p:cNvSpPr/>
          <p:nvPr/>
        </p:nvSpPr>
        <p:spPr>
          <a:xfrm>
            <a:off x="7462250" y="3336741"/>
            <a:ext cx="5411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EF630-EB09-485A-B6EA-571D3507CC57}"/>
              </a:ext>
            </a:extLst>
          </p:cNvPr>
          <p:cNvSpPr txBox="1"/>
          <p:nvPr/>
        </p:nvSpPr>
        <p:spPr>
          <a:xfrm>
            <a:off x="8037206" y="3159666"/>
            <a:ext cx="26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Testing and Feedback</a:t>
            </a:r>
          </a:p>
          <a:p>
            <a:pPr algn="ctr"/>
            <a:r>
              <a:rPr lang="en-US" dirty="0"/>
              <a:t>Phase 2:</a:t>
            </a:r>
          </a:p>
          <a:p>
            <a:pPr algn="ctr"/>
            <a:r>
              <a:rPr lang="en-US" dirty="0"/>
              <a:t>Due 2/26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DADD7-FD94-4A5B-A024-8508BF65F9FB}"/>
              </a:ext>
            </a:extLst>
          </p:cNvPr>
          <p:cNvSpPr txBox="1"/>
          <p:nvPr/>
        </p:nvSpPr>
        <p:spPr>
          <a:xfrm>
            <a:off x="1313671" y="4363029"/>
            <a:ext cx="1621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 fixes bugs and </a:t>
            </a:r>
          </a:p>
          <a:p>
            <a:pPr algn="ctr"/>
            <a:r>
              <a:rPr lang="en-US" dirty="0"/>
              <a:t>Responds to Feedback:</a:t>
            </a:r>
          </a:p>
          <a:p>
            <a:pPr algn="ctr"/>
            <a:r>
              <a:rPr lang="en-US" dirty="0"/>
              <a:t>Monday 3/2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23542DE1-6793-43C0-8BA3-7F8FF826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787" y="193676"/>
            <a:ext cx="9144000" cy="110648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Timeline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85E629-D170-43EA-B279-5C5EDCC42DCA}"/>
              </a:ext>
            </a:extLst>
          </p:cNvPr>
          <p:cNvSpPr txBox="1"/>
          <p:nvPr/>
        </p:nvSpPr>
        <p:spPr>
          <a:xfrm>
            <a:off x="4893029" y="4628690"/>
            <a:ext cx="139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Look </a:t>
            </a:r>
          </a:p>
          <a:p>
            <a:r>
              <a:rPr lang="en-US" dirty="0"/>
              <a:t>Over/</a:t>
            </a:r>
          </a:p>
          <a:p>
            <a:r>
              <a:rPr lang="en-US" dirty="0"/>
              <a:t>Feedback </a:t>
            </a:r>
          </a:p>
          <a:p>
            <a:r>
              <a:rPr lang="en-US" dirty="0"/>
              <a:t>(3/2-3/3)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6C2DAE-115F-4BE1-B77E-3A0ED3F8DD75}"/>
              </a:ext>
            </a:extLst>
          </p:cNvPr>
          <p:cNvSpPr txBox="1"/>
          <p:nvPr/>
        </p:nvSpPr>
        <p:spPr>
          <a:xfrm>
            <a:off x="8859156" y="4905688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Completed</a:t>
            </a:r>
          </a:p>
          <a:p>
            <a:r>
              <a:rPr lang="en-US" dirty="0"/>
              <a:t>Product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6B9AB0E-5FD4-4CD5-8945-6AF2081B612F}"/>
              </a:ext>
            </a:extLst>
          </p:cNvPr>
          <p:cNvSpPr/>
          <p:nvPr/>
        </p:nvSpPr>
        <p:spPr>
          <a:xfrm>
            <a:off x="3596697" y="5044187"/>
            <a:ext cx="5411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B291375-ECDB-443C-9C97-AE90C8C5B7F8}"/>
              </a:ext>
            </a:extLst>
          </p:cNvPr>
          <p:cNvSpPr/>
          <p:nvPr/>
        </p:nvSpPr>
        <p:spPr>
          <a:xfrm>
            <a:off x="7191691" y="5009744"/>
            <a:ext cx="54111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E13FF96-EC28-4DBB-8C62-4FD61BD5DA5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H="1">
            <a:off x="1313671" y="3621331"/>
            <a:ext cx="9404077" cy="1480362"/>
          </a:xfrm>
          <a:prstGeom prst="bentConnector5">
            <a:avLst>
              <a:gd name="adj1" fmla="val -2431"/>
              <a:gd name="adj2" fmla="val 40644"/>
              <a:gd name="adj3" fmla="val 1024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0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EFD5-E3A0-485C-AF3C-97D31C45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097-A45D-405D-AE9E-46A2C165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Phase 1 testing is due next Monday, Feb 26</a:t>
            </a:r>
          </a:p>
          <a:p>
            <a:r>
              <a:rPr lang="en-US" sz="2800" dirty="0"/>
              <a:t>This phase is checking the math the script is calculating. This is detail oriented.</a:t>
            </a:r>
          </a:p>
          <a:p>
            <a:r>
              <a:rPr lang="en-US" sz="2800" dirty="0"/>
              <a:t>Can be completed in 3-4 hours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E8B6-6839-4E41-BE9A-4212E06C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Testing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824B-CAA1-47FB-A0F0-223E35F1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r>
              <a:rPr lang="en-US" sz="2400" dirty="0"/>
              <a:t>Contains all of the questions from phase 1 </a:t>
            </a:r>
          </a:p>
          <a:p>
            <a:r>
              <a:rPr lang="en-US" sz="2400" dirty="0"/>
              <a:t>You will be selecting 2 teachers to check the math by hand and </a:t>
            </a:r>
            <a:r>
              <a:rPr lang="en-US" sz="2400"/>
              <a:t>time in/out by hand.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27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281EE-C04D-4A73-B706-A9AD755A8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Errors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B0CD50-801F-4114-BFEC-61D683C32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These were Hand-Made errors for Explanations</a:t>
            </a:r>
          </a:p>
        </p:txBody>
      </p:sp>
    </p:spTree>
    <p:extLst>
      <p:ext uri="{BB962C8B-B14F-4D97-AF65-F5344CB8AC3E}">
        <p14:creationId xmlns:p14="http://schemas.microsoft.com/office/powerpoint/2010/main" val="26137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5CB-B775-4508-96A3-75AF8CB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of the teachers on your team?(Jairo’s workbook)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34BE3-981D-41CD-9158-2E154E02D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410780"/>
            <a:ext cx="21149939" cy="3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9CE4-BC18-43DF-865C-2363C1CC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of the Dates Correct?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960A2-6D80-45EE-8FCF-9BC7B85E0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14" y="1639279"/>
            <a:ext cx="6448703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D4A3C-D335-4B7D-8F0F-6D92A2DD43E8}"/>
              </a:ext>
            </a:extLst>
          </p:cNvPr>
          <p:cNvSpPr txBox="1"/>
          <p:nvPr/>
        </p:nvSpPr>
        <p:spPr>
          <a:xfrm>
            <a:off x="7791189" y="1853248"/>
            <a:ext cx="376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Tuesday worksheet</a:t>
            </a:r>
          </a:p>
          <a:p>
            <a:r>
              <a:rPr lang="en-US" dirty="0"/>
              <a:t>But it is showing Monday’s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4209-9638-4F5B-A60D-01BE9C9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Are you missing a days worth of data (blank/partly blank/missing spreadsheets)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6179E-97C6-4DF9-9849-E490F167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94" y="2704851"/>
            <a:ext cx="8466018" cy="36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C8E8-B90D-49BE-BBEF-8BDB15A1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Obvious schedule issues (A teacher was in PZ on a day they were suppose to be off? Do you have teachers working on the weekends?)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AD84-BB64-40E5-82A6-A2A5AFA7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Jairo is a full time lead. He should not have a Saturday worksheet.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Jairo checked </a:t>
            </a:r>
            <a:r>
              <a:rPr lang="en-US" dirty="0" err="1"/>
              <a:t>shiftboard</a:t>
            </a:r>
            <a:r>
              <a:rPr lang="en-US" dirty="0"/>
              <a:t> and saw that both he and Stacy had worked this week. There should be data here.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44E6E-F693-4498-87EF-C27BE3CF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4" y="2539652"/>
            <a:ext cx="9363075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77625-2B23-4A11-8941-B209F3A8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20" y="4050152"/>
            <a:ext cx="43053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460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Testing Process-Round2</vt:lpstr>
      <vt:lpstr>Testing Timeline</vt:lpstr>
      <vt:lpstr>Phase 2</vt:lpstr>
      <vt:lpstr>Phase 2 Testing Questions</vt:lpstr>
      <vt:lpstr>Examples of Errors</vt:lpstr>
      <vt:lpstr>Are all of the teachers on your team?(Jairo’s workbook)</vt:lpstr>
      <vt:lpstr>Are all of the Dates Correct?</vt:lpstr>
      <vt:lpstr>Are you missing a days worth of data (blank/partly blank/missing spreadsheets) </vt:lpstr>
      <vt:lpstr>Obvious schedule issues (A teacher was in PZ on a day they were suppose to be off? Do you have teachers working on the weekends?) </vt:lpstr>
      <vt:lpstr>Do you have consistent columns width?(Jair’s workbook)</vt:lpstr>
      <vt:lpstr>How to Fill in Testing Excel Sheet </vt:lpstr>
      <vt:lpstr>PowerPoint Presentation</vt:lpstr>
      <vt:lpstr>Suggestions and My Feedback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Explanation</dc:title>
  <dc:creator>Kelly Richardson</dc:creator>
  <cp:lastModifiedBy>Kelly Richardson</cp:lastModifiedBy>
  <cp:revision>11</cp:revision>
  <dcterms:created xsi:type="dcterms:W3CDTF">2018-02-09T13:30:48Z</dcterms:created>
  <dcterms:modified xsi:type="dcterms:W3CDTF">2018-02-21T14:21:17Z</dcterms:modified>
</cp:coreProperties>
</file>