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data.louisvilleky.gov" TargetMode="External"/><Relationship Id="rId10" Type="http://schemas.openxmlformats.org/officeDocument/2006/relationships/hyperlink" Target="http://tryr.codeschool.com" TargetMode="External"/><Relationship Id="rId13" Type="http://schemas.openxmlformats.org/officeDocument/2006/relationships/image" Target="../media/image1.png"/><Relationship Id="rId12" Type="http://schemas.openxmlformats.org/officeDocument/2006/relationships/hyperlink" Target="https://developer.amazon.com/alexa-skills-kit/lear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ervices.github.com/on-demand" TargetMode="External"/><Relationship Id="rId4" Type="http://schemas.openxmlformats.org/officeDocument/2006/relationships/hyperlink" Target="https://www.freecodecamp.org" TargetMode="External"/><Relationship Id="rId9" Type="http://schemas.openxmlformats.org/officeDocument/2006/relationships/hyperlink" Target="http://wiki.openstreetmap.org/wiki/Beginners%27_guide" TargetMode="External"/><Relationship Id="rId5" Type="http://schemas.openxmlformats.org/officeDocument/2006/relationships/hyperlink" Target="https://services.github.com" TargetMode="External"/><Relationship Id="rId6" Type="http://schemas.openxmlformats.org/officeDocument/2006/relationships/hyperlink" Target="https://teamtreehouse.com" TargetMode="External"/><Relationship Id="rId7" Type="http://schemas.openxmlformats.org/officeDocument/2006/relationships/hyperlink" Target="http://exercism.io" TargetMode="External"/><Relationship Id="rId8" Type="http://schemas.openxmlformats.org/officeDocument/2006/relationships/hyperlink" Target="https://carto.com/learn/guid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050450" y="744575"/>
            <a:ext cx="47817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#HackTheVille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249150" y="2834125"/>
            <a:ext cx="4583100" cy="129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Non-traditional STEM Learning in Louisville, KY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1650" y="-413712"/>
            <a:ext cx="4362476" cy="61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STEM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Learning, the non-traditional way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LIFELONG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earning. Leveraging community resources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0"/>
              <a:t>BEST PRACTICE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Focused. Make modern things. Make good things.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0"/>
              <a:t>EXPERIMENT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 curious. Be insatiable. Be adventurous.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Everyone WINS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Citizens, City of Louisville, Civic Data Alliance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creating a safe, inclusive space and program for citizens to leverage in their learning and career paths, by helping programs in our city be successful, we are also creating a grassroots community of civic hackers who are involved and INVESTED in their city.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4050450" y="744575"/>
            <a:ext cx="4781700" cy="171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#HackTheVille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4050525" y="2310975"/>
            <a:ext cx="4781700" cy="26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Resources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https://services.github.com/on-demand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https://www.freecodecamp.org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hlinkClick r:id="rId5"/>
              </a:rPr>
              <a:t>https://services.github.com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accent5"/>
                </a:solidFill>
                <a:hlinkClick r:id="rId6"/>
              </a:rPr>
              <a:t>https://teamtreehouse.com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http://exercism.io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https://carto.com/learn/guides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http://wiki.openstreetmap.org/wiki/Beginners%27_guide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http://tryr.codeschool.com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https://data.louisvilleky.gov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https://developer.amazon.com/alexa-skills-kit/learn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461650" y="-413712"/>
            <a:ext cx="4362476" cy="61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1.4 million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U.S. Bureau of Labor Statistics estimate: By 2020, there could be as many as 1.4 million open tech/comp sci jobs nationwide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400,000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only 400,000 computer science graduates nationwide who can fill the jobs.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10,000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Louisville Metro data indicates that our city will have approximately 10,000 open computer and tech focused jobs by 2020.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that is just in Louisville...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i="1" sz="1500"/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" sz="1500"/>
              <a:t>#HackTheVille was created to help foster a space for lifelong STEM learning in our community.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One of the ways we encourage this mindset is by working with the community to help programs and like Code Louisville, and the people who participate in these programs succeed 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Things we help to provide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Offer recurring mentoring and tutoring for citizens participating in these programs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Reinforcement of skills taught in the programs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Remediation helping to address barriers citizens can have that prevent successful completion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Encouragement and a support network for citizens to leverage along the course of the program and into the job search/application process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en" sz="1400"/>
              <a:t>Introduction to civic tech skills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0" y="744575"/>
            <a:ext cx="8520600" cy="197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Things that matter most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661675"/>
            <a:ext cx="8520600" cy="96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&amp; help us succeed in fostering a learning focused community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DIVERSITY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 diverse. Be inclusive. Be safe.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0"/>
              <a:t>NO BARRIER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entry is our goal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0" y="3788975"/>
            <a:ext cx="1076425" cy="1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