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7" r:id="rId3"/>
    <p:sldId id="266" r:id="rId4"/>
    <p:sldId id="262" r:id="rId5"/>
    <p:sldId id="263" r:id="rId6"/>
    <p:sldId id="261" r:id="rId7"/>
    <p:sldId id="272" r:id="rId8"/>
    <p:sldId id="270" r:id="rId9"/>
    <p:sldId id="271" r:id="rId10"/>
    <p:sldId id="273" r:id="rId11"/>
    <p:sldId id="269" r:id="rId12"/>
    <p:sldId id="257" r:id="rId1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563"/>
    <a:srgbClr val="DE6926"/>
    <a:srgbClr val="EAEAEA"/>
    <a:srgbClr val="4E626C"/>
    <a:srgbClr val="4962FF"/>
    <a:srgbClr val="FFFFFF"/>
    <a:srgbClr val="2B3E50"/>
    <a:srgbClr val="C0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9" autoAdjust="0"/>
    <p:restoredTop sz="94643" autoAdjust="0"/>
  </p:normalViewPr>
  <p:slideViewPr>
    <p:cSldViewPr snapToGrid="0" snapToObjects="1">
      <p:cViewPr varScale="1">
        <p:scale>
          <a:sx n="54" d="100"/>
          <a:sy n="54" d="100"/>
        </p:scale>
        <p:origin x="-1336" y="-1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92C2A-B859-214C-B085-2CCF3B687065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BA76-A3B2-EF4E-9728-E77D02B74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Stakeholder convening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ABA76-A3B2-EF4E-9728-E77D02B74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journeys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ABA76-A3B2-EF4E-9728-E77D02B74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cs typeface="Arial"/>
              </a:rPr>
              <a:t>Building for &amp; with 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ABA76-A3B2-EF4E-9728-E77D02B749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Up-to-date Pathways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ABA76-A3B2-EF4E-9728-E77D02B74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Up-to-date Pathways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ABA76-A3B2-EF4E-9728-E77D02B749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2840575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189"/>
            <a:ext cx="1543051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1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1" y="8475140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71"/>
            <a:ext cx="5829300" cy="18161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21"/>
            <a:ext cx="3030142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21"/>
            <a:ext cx="303133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72"/>
            <a:ext cx="2256235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73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3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3"/>
            <a:ext cx="4114800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EE1B-A2DE-D043-837A-E0AAB0C1758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6007-401C-074C-AA12-1536CEB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  <a:solidFill>
            <a:srgbClr val="DE692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  <a:solidFill>
            <a:srgbClr val="4E626C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40"/>
            <a:ext cx="1600200" cy="486833"/>
          </a:xfrm>
          <a:prstGeom prst="rect">
            <a:avLst/>
          </a:prstGeom>
          <a:solidFill>
            <a:srgbClr val="485563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AEAEA"/>
                </a:solidFill>
              </a:defRPr>
            </a:lvl1pPr>
          </a:lstStyle>
          <a:p>
            <a:fld id="{65CDEE1B-A2DE-D043-837A-E0AAB0C1758D}" type="datetimeFigureOut">
              <a:rPr lang="en-US" smtClean="0"/>
              <a:pPr/>
              <a:t>1/11/16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40"/>
            <a:ext cx="1600200" cy="486833"/>
          </a:xfrm>
          <a:prstGeom prst="rect">
            <a:avLst/>
          </a:prstGeom>
          <a:solidFill>
            <a:srgbClr val="485563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AEAEA"/>
                </a:solidFill>
              </a:defRPr>
            </a:lvl1pPr>
          </a:lstStyle>
          <a:p>
            <a:fld id="{32926007-401C-074C-AA12-1536CEB176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leanslateDC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18" y="8367482"/>
            <a:ext cx="1466354" cy="6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EAEAE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EAEAE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EAEAEA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EAEAEA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EAEAEA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5-12-18 10.56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52"/>
            <a:ext cx="6858000" cy="43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206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6-01-11 12.22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/>
          <a:stretch/>
        </p:blipFill>
        <p:spPr>
          <a:xfrm>
            <a:off x="0" y="1364250"/>
            <a:ext cx="6858000" cy="51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3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5-12-18 10.34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153"/>
            <a:ext cx="6858000" cy="53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eanslateReport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4" y="329302"/>
            <a:ext cx="6348284" cy="7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06 at 2.2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4" y="1340728"/>
            <a:ext cx="6152505" cy="41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8008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1-06 14.23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" r="2959" b="9084"/>
          <a:stretch/>
        </p:blipFill>
        <p:spPr>
          <a:xfrm>
            <a:off x="235165" y="558923"/>
            <a:ext cx="6420006" cy="62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57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1462"/>
            <a:ext cx="6858000" cy="1524000"/>
          </a:xfrm>
        </p:spPr>
        <p:txBody>
          <a:bodyPr/>
          <a:lstStyle/>
          <a:p>
            <a:r>
              <a:rPr lang="en-US" dirty="0" smtClean="0"/>
              <a:t>B2B vs. B2C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8734"/>
            <a:ext cx="6858000" cy="1524000"/>
          </a:xfrm>
        </p:spPr>
        <p:txBody>
          <a:bodyPr/>
          <a:lstStyle/>
          <a:p>
            <a:r>
              <a:rPr lang="en-US" dirty="0" smtClean="0"/>
              <a:t>B2B=Safety Net of Legal Aid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662889"/>
            <a:ext cx="6858000" cy="1524000"/>
          </a:xfrm>
          <a:prstGeom prst="rect">
            <a:avLst/>
          </a:prstGeom>
          <a:solidFill>
            <a:srgbClr val="DE6926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AEAE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B2C=Pro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6-01-11 12.2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379"/>
            <a:ext cx="6858000" cy="43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1-06 14.45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28"/>
            <a:ext cx="6858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5-11-01 13.4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643"/>
            <a:ext cx="6858000" cy="51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6-01-06 14.57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5497"/>
            <a:ext cx="6858000" cy="42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Slate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CleanSlateTemplate (2).potx</Template>
  <TotalTime>590</TotalTime>
  <Words>42</Words>
  <Application>Microsoft Macintosh PowerPoint</Application>
  <PresentationFormat>On-screen Show (4:3)</PresentationFormat>
  <Paragraphs>13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CleanSlateTemplate (2)</vt:lpstr>
      <vt:lpstr>PowerPoint Presentation</vt:lpstr>
      <vt:lpstr>PowerPoint Presentation</vt:lpstr>
      <vt:lpstr>PowerPoint Presentation</vt:lpstr>
      <vt:lpstr>B2B vs. B2C</vt:lpstr>
      <vt:lpstr>B2B=Safety Net of Legal Aid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skmp</dc:creator>
  <cp:lastModifiedBy>Briane Cornish</cp:lastModifiedBy>
  <cp:revision>18</cp:revision>
  <dcterms:created xsi:type="dcterms:W3CDTF">2015-11-01T18:46:01Z</dcterms:created>
  <dcterms:modified xsi:type="dcterms:W3CDTF">2016-01-11T18:10:52Z</dcterms:modified>
</cp:coreProperties>
</file>