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8" r:id="rId2"/>
    <p:sldId id="279" r:id="rId3"/>
    <p:sldId id="268" r:id="rId4"/>
    <p:sldId id="290" r:id="rId5"/>
    <p:sldId id="280" r:id="rId6"/>
    <p:sldId id="281" r:id="rId7"/>
    <p:sldId id="283" r:id="rId8"/>
    <p:sldId id="284" r:id="rId9"/>
    <p:sldId id="285" r:id="rId10"/>
    <p:sldId id="286" r:id="rId11"/>
    <p:sldId id="287" r:id="rId12"/>
    <p:sldId id="288" r:id="rId13"/>
    <p:sldId id="259" r:id="rId14"/>
  </p:sldIdLst>
  <p:sldSz cx="9144000" cy="5143500" type="screen16x9"/>
  <p:notesSz cx="7104063" cy="10234613"/>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A0B4"/>
    <a:srgbClr val="99A7C3"/>
    <a:srgbClr val="48A9C5"/>
    <a:srgbClr val="6BA4B8"/>
    <a:srgbClr val="7F8CA1"/>
    <a:srgbClr val="D5D6DD"/>
    <a:srgbClr val="C0CBDB"/>
    <a:srgbClr val="BDC8D9"/>
    <a:srgbClr val="71798C"/>
    <a:srgbClr val="F9E8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7" autoAdjust="0"/>
    <p:restoredTop sz="96622" autoAdjust="0"/>
  </p:normalViewPr>
  <p:slideViewPr>
    <p:cSldViewPr snapToGrid="0" snapToObjects="1" showGuides="1">
      <p:cViewPr varScale="1">
        <p:scale>
          <a:sx n="111" d="100"/>
          <a:sy n="111" d="100"/>
        </p:scale>
        <p:origin x="-96" y="-684"/>
      </p:cViewPr>
      <p:guideLst>
        <p:guide orient="horz" pos="532"/>
        <p:guide pos="5612"/>
        <p:guide pos="1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192" y="-102"/>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auto">
          <a:xfrm>
            <a:off x="0" y="9658613"/>
            <a:ext cx="7104063" cy="576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5147" name="Rectangle 27"/>
          <p:cNvSpPr>
            <a:spLocks noChangeArrowheads="1"/>
          </p:cNvSpPr>
          <p:nvPr/>
        </p:nvSpPr>
        <p:spPr bwMode="auto">
          <a:xfrm>
            <a:off x="4100268" y="10016159"/>
            <a:ext cx="1178539" cy="236525"/>
          </a:xfrm>
          <a:prstGeom prst="rect">
            <a:avLst/>
          </a:prstGeom>
          <a:noFill/>
          <a:ln w="9525">
            <a:noFill/>
            <a:miter lim="800000"/>
            <a:headEnd/>
            <a:tailEnd/>
          </a:ln>
          <a:effectLst/>
        </p:spPr>
        <p:txBody>
          <a:bodyPr lIns="0" tIns="47189" rIns="0" bIns="47189"/>
          <a:lstStyle/>
          <a:p>
            <a:pPr algn="r" defTabSz="943849">
              <a:defRPr/>
            </a:pPr>
            <a:r>
              <a:rPr lang="en-GB" sz="800" noProof="1"/>
              <a:t> </a:t>
            </a:r>
          </a:p>
        </p:txBody>
      </p:sp>
      <p:sp>
        <p:nvSpPr>
          <p:cNvPr id="5148" name="Rectangle 28"/>
          <p:cNvSpPr>
            <a:spLocks noChangeArrowheads="1"/>
          </p:cNvSpPr>
          <p:nvPr/>
        </p:nvSpPr>
        <p:spPr bwMode="auto">
          <a:xfrm>
            <a:off x="236364" y="9998088"/>
            <a:ext cx="3753927" cy="254592"/>
          </a:xfrm>
          <a:prstGeom prst="rect">
            <a:avLst/>
          </a:prstGeom>
          <a:noFill/>
          <a:ln w="9525">
            <a:noFill/>
            <a:miter lim="800000"/>
            <a:headEnd/>
            <a:tailEnd/>
          </a:ln>
          <a:effectLst/>
        </p:spPr>
        <p:txBody>
          <a:bodyPr lIns="371569" tIns="47189" rIns="94379" bIns="47189"/>
          <a:lstStyle/>
          <a:p>
            <a:pPr defTabSz="943849">
              <a:defRPr/>
            </a:pPr>
            <a:endParaRPr lang="de-DE" sz="800" noProof="1"/>
          </a:p>
        </p:txBody>
      </p:sp>
      <p:sp>
        <p:nvSpPr>
          <p:cNvPr id="5149" name="Rectangle 29"/>
          <p:cNvSpPr>
            <a:spLocks noChangeArrowheads="1"/>
          </p:cNvSpPr>
          <p:nvPr/>
        </p:nvSpPr>
        <p:spPr bwMode="auto">
          <a:xfrm>
            <a:off x="236364" y="9797826"/>
            <a:ext cx="881443" cy="218410"/>
          </a:xfrm>
          <a:prstGeom prst="rect">
            <a:avLst/>
          </a:prstGeom>
          <a:noFill/>
          <a:ln w="9525">
            <a:noFill/>
            <a:miter lim="800000"/>
            <a:headEnd/>
            <a:tailEnd/>
          </a:ln>
          <a:effectLst/>
        </p:spPr>
        <p:txBody>
          <a:bodyPr lIns="0" tIns="0" rIns="0" bIns="0" anchor="ctr" anchorCtr="0">
            <a:noAutofit/>
          </a:bodyPr>
          <a:lstStyle/>
          <a:p>
            <a:pPr defTabSz="943849">
              <a:defRPr/>
            </a:pPr>
            <a:r>
              <a:rPr lang="en-GB" sz="800" b="1" noProof="1" smtClean="0">
                <a:solidFill>
                  <a:schemeClr val="bg1"/>
                </a:solidFill>
              </a:rPr>
              <a:t>Page </a:t>
            </a:r>
            <a:fld id="{1A7E7312-5716-4E23-AA98-442308871A0A}" type="slidenum">
              <a:rPr lang="en-GB" sz="800" b="1" noProof="1" dirty="0" smtClean="0">
                <a:solidFill>
                  <a:schemeClr val="bg1"/>
                </a:solidFill>
              </a:rPr>
              <a:pPr defTabSz="943849">
                <a:defRPr/>
              </a:pPr>
              <a:t>‹N°›</a:t>
            </a:fld>
            <a:endParaRPr lang="en-GB" sz="800" b="1" noProof="1">
              <a:solidFill>
                <a:schemeClr val="bg1"/>
              </a:solidFill>
            </a:endParaRPr>
          </a:p>
        </p:txBody>
      </p:sp>
      <p:sp>
        <p:nvSpPr>
          <p:cNvPr id="5151" name="Text Box 31"/>
          <p:cNvSpPr txBox="1">
            <a:spLocks noChangeArrowheads="1"/>
          </p:cNvSpPr>
          <p:nvPr/>
        </p:nvSpPr>
        <p:spPr bwMode="auto">
          <a:xfrm>
            <a:off x="236363" y="10038573"/>
            <a:ext cx="3316461" cy="76944"/>
          </a:xfrm>
          <a:prstGeom prst="rect">
            <a:avLst/>
          </a:prstGeom>
          <a:noFill/>
          <a:ln w="9525">
            <a:noFill/>
            <a:miter lim="800000"/>
            <a:headEnd/>
            <a:tailEnd/>
          </a:ln>
          <a:effectLst/>
        </p:spPr>
        <p:txBody>
          <a:bodyPr wrap="square" lIns="0" tIns="0" rIns="0" bIns="0" anchor="ctr">
            <a:spAutoFit/>
          </a:bodyPr>
          <a:lstStyle/>
          <a:p>
            <a:pPr defTabSz="943849">
              <a:defRPr/>
            </a:pPr>
            <a:r>
              <a:rPr lang="en-GB" sz="500" noProof="1" smtClean="0">
                <a:solidFill>
                  <a:schemeClr val="tx2">
                    <a:lumMod val="40000"/>
                    <a:lumOff val="60000"/>
                  </a:schemeClr>
                </a:solidFill>
              </a:rPr>
              <a:t>© AIRBUS Operations S.A.S. All rights reserved. Confidential and proprietary document.</a:t>
            </a:r>
            <a:endParaRPr lang="en-GB" sz="1900" noProof="1">
              <a:solidFill>
                <a:schemeClr val="tx2">
                  <a:lumMod val="40000"/>
                  <a:lumOff val="60000"/>
                </a:schemeClr>
              </a:solidFill>
            </a:endParaRPr>
          </a:p>
        </p:txBody>
      </p:sp>
      <p:pic>
        <p:nvPicPr>
          <p:cNvPr id="8" name="Picture 2" descr="c:\Users\koshorst_c\Desktop\AIRBUS_WHT_s.png"/>
          <p:cNvPicPr>
            <a:picLocks noChangeAspect="1" noChangeArrowheads="1"/>
          </p:cNvPicPr>
          <p:nvPr/>
        </p:nvPicPr>
        <p:blipFill>
          <a:blip r:embed="rId2" cstate="print"/>
          <a:srcRect/>
          <a:stretch>
            <a:fillRect/>
          </a:stretch>
        </p:blipFill>
        <p:spPr bwMode="auto">
          <a:xfrm>
            <a:off x="5440357" y="9766613"/>
            <a:ext cx="1493390" cy="360000"/>
          </a:xfrm>
          <a:prstGeom prst="rect">
            <a:avLst/>
          </a:prstGeom>
          <a:noFill/>
        </p:spPr>
      </p:pic>
    </p:spTree>
    <p:extLst>
      <p:ext uri="{BB962C8B-B14F-4D97-AF65-F5344CB8AC3E}">
        <p14:creationId xmlns:p14="http://schemas.microsoft.com/office/powerpoint/2010/main" val="1865452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4"/>
          <p:cNvSpPr>
            <a:spLocks noGrp="1" noRot="1" noChangeAspect="1" noChangeArrowheads="1" noTextEdit="1"/>
          </p:cNvSpPr>
          <p:nvPr>
            <p:ph type="sldImg" idx="2"/>
          </p:nvPr>
        </p:nvSpPr>
        <p:spPr bwMode="auto">
          <a:xfrm>
            <a:off x="141288" y="466725"/>
            <a:ext cx="6821487" cy="38385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47100" y="4860251"/>
            <a:ext cx="5209865" cy="4607300"/>
          </a:xfrm>
          <a:prstGeom prst="rect">
            <a:avLst/>
          </a:prstGeom>
          <a:noFill/>
          <a:ln w="9525">
            <a:noFill/>
            <a:miter lim="800000"/>
            <a:headEnd/>
            <a:tailEnd/>
          </a:ln>
          <a:effectLst/>
        </p:spPr>
        <p:txBody>
          <a:bodyPr vert="horz" wrap="square" lIns="94528" tIns="47264" rIns="94528" bIns="4726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3" name="Rectangle 7"/>
          <p:cNvSpPr>
            <a:spLocks noGrp="1" noChangeArrowheads="1"/>
          </p:cNvSpPr>
          <p:nvPr>
            <p:ph type="sldNum" sz="quarter" idx="5"/>
          </p:nvPr>
        </p:nvSpPr>
        <p:spPr bwMode="auto">
          <a:xfrm>
            <a:off x="5984615" y="9996445"/>
            <a:ext cx="779675" cy="238168"/>
          </a:xfrm>
          <a:prstGeom prst="rect">
            <a:avLst/>
          </a:prstGeom>
          <a:noFill/>
          <a:ln w="9525">
            <a:noFill/>
            <a:miter lim="800000"/>
            <a:headEnd/>
            <a:tailEnd/>
          </a:ln>
          <a:effectLst/>
        </p:spPr>
        <p:txBody>
          <a:bodyPr vert="horz" wrap="square" lIns="186083" tIns="47264" rIns="0" bIns="47264" numCol="1" anchor="t" anchorCtr="0" compatLnSpc="1">
            <a:prstTxWarp prst="textNoShape">
              <a:avLst/>
            </a:prstTxWarp>
          </a:bodyPr>
          <a:lstStyle>
            <a:lvl1pPr algn="r">
              <a:lnSpc>
                <a:spcPct val="100000"/>
              </a:lnSpc>
              <a:spcBef>
                <a:spcPct val="0"/>
              </a:spcBef>
              <a:defRPr sz="800" noProof="1"/>
            </a:lvl1pPr>
          </a:lstStyle>
          <a:p>
            <a:pPr>
              <a:defRPr/>
            </a:pPr>
            <a:r>
              <a:rPr lang="en-GB" noProof="1" smtClean="0"/>
              <a:t>Page </a:t>
            </a:r>
            <a:fld id="{BC89887F-75E8-4502-9923-4EA07A7E13B8}" type="slidenum">
              <a:rPr lang="en-GB" noProof="1" smtClean="0"/>
              <a:pPr>
                <a:defRPr/>
              </a:pPr>
              <a:t>‹N°›</a:t>
            </a:fld>
            <a:endParaRPr lang="en-GB" noProof="1"/>
          </a:p>
        </p:txBody>
      </p:sp>
    </p:spTree>
    <p:extLst>
      <p:ext uri="{BB962C8B-B14F-4D97-AF65-F5344CB8AC3E}">
        <p14:creationId xmlns:p14="http://schemas.microsoft.com/office/powerpoint/2010/main" val="2406866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190500" algn="l" rtl="0" eaLnBrk="0" fontAlgn="base" hangingPunct="0">
      <a:spcBef>
        <a:spcPct val="30000"/>
      </a:spcBef>
      <a:spcAft>
        <a:spcPct val="0"/>
      </a:spcAft>
      <a:defRPr sz="1200" kern="1200">
        <a:solidFill>
          <a:schemeClr val="tx1"/>
        </a:solidFill>
        <a:latin typeface="Arial" charset="0"/>
        <a:ea typeface="+mn-ea"/>
        <a:cs typeface="+mn-cs"/>
      </a:defRPr>
    </a:lvl2pPr>
    <a:lvl3pPr marL="381000" algn="l" rtl="0" eaLnBrk="0" fontAlgn="base" hangingPunct="0">
      <a:spcBef>
        <a:spcPct val="30000"/>
      </a:spcBef>
      <a:spcAft>
        <a:spcPct val="0"/>
      </a:spcAft>
      <a:defRPr sz="1200" kern="1200">
        <a:solidFill>
          <a:schemeClr val="tx1"/>
        </a:solidFill>
        <a:latin typeface="Arial" charset="0"/>
        <a:ea typeface="+mn-ea"/>
        <a:cs typeface="+mn-cs"/>
      </a:defRPr>
    </a:lvl3pPr>
    <a:lvl4pPr marL="571500" algn="l" rtl="0" eaLnBrk="0" fontAlgn="base" hangingPunct="0">
      <a:spcBef>
        <a:spcPct val="30000"/>
      </a:spcBef>
      <a:spcAft>
        <a:spcPct val="0"/>
      </a:spcAft>
      <a:defRPr sz="1200" kern="1200">
        <a:solidFill>
          <a:schemeClr val="tx1"/>
        </a:solidFill>
        <a:latin typeface="Arial" charset="0"/>
        <a:ea typeface="+mn-ea"/>
        <a:cs typeface="+mn-cs"/>
      </a:defRPr>
    </a:lvl4pPr>
    <a:lvl5pPr marL="7620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466725"/>
            <a:ext cx="6821487" cy="3838575"/>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r>
              <a:rPr lang="en-GB" noProof="1" smtClean="0"/>
              <a:t>Page </a:t>
            </a:r>
            <a:fld id="{BC89887F-75E8-4502-9923-4EA07A7E13B8}" type="slidenum">
              <a:rPr lang="en-GB" noProof="1" smtClean="0"/>
              <a:pPr>
                <a:defRPr/>
              </a:pPr>
              <a:t>3</a:t>
            </a:fld>
            <a:endParaRPr lang="en-GB" noProof="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r>
              <a:rPr lang="en-GB" smtClean="0"/>
              <a:t>Page </a:t>
            </a:r>
            <a:fld id="{DEFD0247-6D2F-479C-9EDD-1538482F4FA9}" type="slidenum">
              <a:rPr smtClean="0"/>
              <a:pPr/>
              <a:t>13</a:t>
            </a:fld>
            <a:endParaRPr lang="en-GB" smtClean="0"/>
          </a:p>
        </p:txBody>
      </p:sp>
      <p:sp>
        <p:nvSpPr>
          <p:cNvPr id="26627" name="Rectangle 2"/>
          <p:cNvSpPr>
            <a:spLocks noGrp="1" noRot="1" noChangeAspect="1" noChangeArrowheads="1" noTextEdit="1"/>
          </p:cNvSpPr>
          <p:nvPr>
            <p:ph type="sldImg"/>
          </p:nvPr>
        </p:nvSpPr>
        <p:spPr>
          <a:xfrm>
            <a:off x="141288" y="466725"/>
            <a:ext cx="6821487" cy="3838575"/>
          </a:xfrm>
          <a:ln/>
        </p:spPr>
      </p:sp>
      <p:sp>
        <p:nvSpPr>
          <p:cNvPr id="2662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ock lef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0" y="0"/>
            <a:ext cx="9144000" cy="162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pic>
        <p:nvPicPr>
          <p:cNvPr id="2051" name="Picture 3" descr="c:\Users\koshorst_c\Desktop\title block.wmf"/>
          <p:cNvPicPr>
            <a:picLocks noChangeAspect="1" noChangeArrowheads="1"/>
          </p:cNvPicPr>
          <p:nvPr userDrawn="1"/>
        </p:nvPicPr>
        <p:blipFill>
          <a:blip r:embed="rId3" cstate="print"/>
          <a:srcRect/>
          <a:stretch>
            <a:fillRect/>
          </a:stretch>
        </p:blipFill>
        <p:spPr bwMode="auto">
          <a:xfrm>
            <a:off x="298640" y="431923"/>
            <a:ext cx="2590800" cy="2590800"/>
          </a:xfrm>
          <a:prstGeom prst="rect">
            <a:avLst/>
          </a:prstGeom>
          <a:noFill/>
          <a:effectLst/>
        </p:spPr>
      </p:pic>
      <p:sp>
        <p:nvSpPr>
          <p:cNvPr id="12" name="Rectangle 11"/>
          <p:cNvSpPr/>
          <p:nvPr userDrawn="1"/>
        </p:nvSpPr>
        <p:spPr bwMode="auto">
          <a:xfrm>
            <a:off x="0" y="4711500"/>
            <a:ext cx="9144000" cy="432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3074" name="Rectangle 2"/>
          <p:cNvSpPr>
            <a:spLocks noGrp="1" noChangeArrowheads="1"/>
          </p:cNvSpPr>
          <p:nvPr>
            <p:ph type="ctrTitle"/>
          </p:nvPr>
        </p:nvSpPr>
        <p:spPr>
          <a:xfrm>
            <a:off x="424040" y="1283665"/>
            <a:ext cx="2340000" cy="1080000"/>
          </a:xfrm>
          <a:noFill/>
          <a:ln w="9525">
            <a:noFill/>
          </a:ln>
        </p:spPr>
        <p:txBody>
          <a:bodyPr lIns="0" tIns="0" rIns="0" bIns="36000" anchor="b"/>
          <a:lstStyle>
            <a:lvl1pPr algn="l">
              <a:defRPr sz="1700" b="1" spc="-40">
                <a:solidFill>
                  <a:schemeClr val="tx2">
                    <a:lumMod val="50000"/>
                  </a:schemeClr>
                </a:solidFill>
              </a:defRPr>
            </a:lvl1pPr>
          </a:lstStyle>
          <a:p>
            <a:r>
              <a:rPr lang="fr-FR" noProof="0" smtClean="0"/>
              <a:t>Modifiez le style du titre</a:t>
            </a:r>
            <a:endParaRPr lang="en-GB" noProof="0" dirty="0"/>
          </a:p>
        </p:txBody>
      </p:sp>
      <p:sp>
        <p:nvSpPr>
          <p:cNvPr id="3075" name="Rectangle 3"/>
          <p:cNvSpPr>
            <a:spLocks noGrp="1" noChangeArrowheads="1"/>
          </p:cNvSpPr>
          <p:nvPr>
            <p:ph type="subTitle" idx="1"/>
          </p:nvPr>
        </p:nvSpPr>
        <p:spPr>
          <a:xfrm>
            <a:off x="424040" y="2363665"/>
            <a:ext cx="2340000" cy="486006"/>
          </a:xfrm>
        </p:spPr>
        <p:txBody>
          <a:bodyPr lIns="0" tIns="36000" rIns="0" bIns="0"/>
          <a:lstStyle>
            <a:lvl1pPr marL="0" indent="0" algn="l">
              <a:lnSpc>
                <a:spcPct val="80000"/>
              </a:lnSpc>
              <a:buFontTx/>
              <a:buNone/>
              <a:defRPr sz="1200" b="0" spc="-20" baseline="0">
                <a:solidFill>
                  <a:schemeClr val="tx2">
                    <a:lumMod val="50000"/>
                  </a:schemeClr>
                </a:solidFill>
              </a:defRPr>
            </a:lvl1pPr>
          </a:lstStyle>
          <a:p>
            <a:r>
              <a:rPr lang="fr-FR" noProof="0" smtClean="0"/>
              <a:t>Modifiez le style des sous-titres du masque</a:t>
            </a:r>
            <a:endParaRPr lang="en-GB" noProof="0" dirty="0" smtClean="0"/>
          </a:p>
        </p:txBody>
      </p:sp>
      <p:sp>
        <p:nvSpPr>
          <p:cNvPr id="9" name="Rectangle 4"/>
          <p:cNvSpPr>
            <a:spLocks noGrp="1" noChangeArrowheads="1"/>
          </p:cNvSpPr>
          <p:nvPr userDrawn="1">
            <p:ph type="dt" sz="half" idx="10"/>
          </p:nvPr>
        </p:nvSpPr>
        <p:spPr/>
        <p:txBody>
          <a:bodyPr/>
          <a:lstStyle>
            <a:lvl1pPr algn="r">
              <a:lnSpc>
                <a:spcPct val="100000"/>
              </a:lnSpc>
              <a:spcBef>
                <a:spcPct val="0"/>
              </a:spcBef>
              <a:defRPr sz="600" smtClean="0">
                <a:solidFill>
                  <a:schemeClr val="bg1"/>
                </a:solidFill>
              </a:defRPr>
            </a:lvl1pPr>
          </a:lstStyle>
          <a:p>
            <a:pPr>
              <a:defRPr/>
            </a:pPr>
            <a:r>
              <a:rPr lang="en-GB" smtClean="0"/>
              <a:t>Month 20XX </a:t>
            </a:r>
            <a:endParaRPr lang="en-GB" dirty="0"/>
          </a:p>
        </p:txBody>
      </p:sp>
      <p:sp>
        <p:nvSpPr>
          <p:cNvPr id="10" name="Rectangle 5"/>
          <p:cNvSpPr>
            <a:spLocks noGrp="1" noChangeArrowheads="1"/>
          </p:cNvSpPr>
          <p:nvPr userDrawn="1">
            <p:ph type="ftr" sz="quarter" idx="11"/>
          </p:nvPr>
        </p:nvSpPr>
        <p:spPr>
          <a:xfrm>
            <a:off x="274904" y="1"/>
            <a:ext cx="7128320" cy="161925"/>
          </a:xfrm>
        </p:spPr>
        <p:txBody>
          <a:bodyPr lIns="90000"/>
          <a:lstStyle>
            <a:lvl1pPr algn="l">
              <a:lnSpc>
                <a:spcPct val="100000"/>
              </a:lnSpc>
              <a:spcBef>
                <a:spcPct val="0"/>
              </a:spcBef>
              <a:defRPr sz="600" noProof="1" smtClean="0">
                <a:solidFill>
                  <a:schemeClr val="bg1"/>
                </a:solidFill>
              </a:defRPr>
            </a:lvl1pPr>
          </a:lstStyle>
          <a:p>
            <a:pPr>
              <a:defRPr/>
            </a:pPr>
            <a:r>
              <a:rPr lang="en-GB" noProof="1" smtClean="0"/>
              <a:t>Use Tab 'Insert - Header &amp; Footer' for Presentation Title - Siglum - Reference</a:t>
            </a:r>
            <a:endParaRPr lang="en-GB" noProof="1"/>
          </a:p>
        </p:txBody>
      </p:sp>
      <p:pic>
        <p:nvPicPr>
          <p:cNvPr id="2050" name="Picture 2" descr="c:\Users\koshorst_c\Desktop\AIRBUS_WHT_s.png"/>
          <p:cNvPicPr>
            <a:picLocks noChangeAspect="1" noChangeArrowheads="1"/>
          </p:cNvPicPr>
          <p:nvPr userDrawn="1"/>
        </p:nvPicPr>
        <p:blipFill>
          <a:blip r:embed="rId4" cstate="print"/>
          <a:srcRect/>
          <a:stretch>
            <a:fillRect/>
          </a:stretch>
        </p:blipFill>
        <p:spPr bwMode="auto">
          <a:xfrm>
            <a:off x="7792554" y="4792500"/>
            <a:ext cx="1119155" cy="270000"/>
          </a:xfrm>
          <a:prstGeom prst="rect">
            <a:avLst/>
          </a:prstGeom>
          <a:noFill/>
        </p:spPr>
      </p:pic>
      <p:sp>
        <p:nvSpPr>
          <p:cNvPr id="18" name="Text Placeholder 17" descr="Function / Department / Event"/>
          <p:cNvSpPr>
            <a:spLocks noGrp="1"/>
          </p:cNvSpPr>
          <p:nvPr>
            <p:ph type="body" sz="quarter" idx="12" hasCustomPrompt="1"/>
          </p:nvPr>
        </p:nvSpPr>
        <p:spPr>
          <a:xfrm>
            <a:off x="424040" y="512926"/>
            <a:ext cx="2340000" cy="162428"/>
          </a:xfrm>
        </p:spPr>
        <p:txBody>
          <a:bodyPr lIns="0" tIns="0" rIns="0" bIns="36000"/>
          <a:lstStyle>
            <a:lvl1pPr algn="r">
              <a:buFontTx/>
              <a:buNone/>
              <a:defRPr sz="1200" b="1" spc="-20">
                <a:solidFill>
                  <a:schemeClr val="tx2">
                    <a:lumMod val="50000"/>
                  </a:schemeClr>
                </a:solidFill>
              </a:defRPr>
            </a:lvl1pPr>
          </a:lstStyle>
          <a:p>
            <a:pPr lvl="0"/>
            <a:r>
              <a:rPr lang="en-GB" noProof="0" dirty="0" smtClean="0"/>
              <a:t>Function / Event</a:t>
            </a:r>
          </a:p>
        </p:txBody>
      </p:sp>
      <p:sp>
        <p:nvSpPr>
          <p:cNvPr id="20" name="Text Placeholder 19"/>
          <p:cNvSpPr>
            <a:spLocks noGrp="1"/>
          </p:cNvSpPr>
          <p:nvPr>
            <p:ph type="body" sz="quarter" idx="13" hasCustomPrompt="1"/>
          </p:nvPr>
        </p:nvSpPr>
        <p:spPr>
          <a:xfrm>
            <a:off x="424040" y="716750"/>
            <a:ext cx="2340000" cy="270000"/>
          </a:xfrm>
        </p:spPr>
        <p:txBody>
          <a:bodyPr lIns="0" tIns="36000" rIns="0"/>
          <a:lstStyle>
            <a:lvl1pPr algn="r">
              <a:lnSpc>
                <a:spcPts val="700"/>
              </a:lnSpc>
              <a:buFontTx/>
              <a:buNone/>
              <a:defRPr sz="1000" spc="-10" baseline="0">
                <a:solidFill>
                  <a:schemeClr val="tx2">
                    <a:lumMod val="50000"/>
                  </a:schemeClr>
                </a:solidFill>
              </a:defRPr>
            </a:lvl1pPr>
            <a:lvl2pPr>
              <a:buFontTx/>
              <a:buNone/>
              <a:defRPr/>
            </a:lvl2pPr>
            <a:lvl3pPr>
              <a:buFontTx/>
              <a:buNone/>
              <a:defRPr/>
            </a:lvl3pPr>
            <a:lvl4pPr>
              <a:buFontTx/>
              <a:buNone/>
              <a:defRPr/>
            </a:lvl4pPr>
            <a:lvl5pPr>
              <a:buFontTx/>
              <a:buNone/>
              <a:defRPr/>
            </a:lvl5pPr>
          </a:lstStyle>
          <a:p>
            <a:pPr lvl="0"/>
            <a:r>
              <a:rPr lang="en-GB" smtClean="0"/>
              <a:t>Presented by Name</a:t>
            </a:r>
          </a:p>
          <a:p>
            <a:pPr lvl="0"/>
            <a:r>
              <a:rPr lang="en-GB" smtClean="0"/>
              <a:t>Job title</a:t>
            </a:r>
            <a:endParaRPr lang="en-GB"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block 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0" y="0"/>
            <a:ext cx="9144000" cy="162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pic>
        <p:nvPicPr>
          <p:cNvPr id="2051" name="Picture 3" descr="c:\Users\koshorst_c\Desktop\title block.wmf"/>
          <p:cNvPicPr>
            <a:picLocks noChangeArrowheads="1"/>
          </p:cNvPicPr>
          <p:nvPr userDrawn="1"/>
        </p:nvPicPr>
        <p:blipFill>
          <a:blip r:embed="rId3" cstate="print"/>
          <a:srcRect/>
          <a:stretch>
            <a:fillRect/>
          </a:stretch>
        </p:blipFill>
        <p:spPr bwMode="auto">
          <a:xfrm>
            <a:off x="6251265" y="431998"/>
            <a:ext cx="2590800" cy="2590800"/>
          </a:xfrm>
          <a:prstGeom prst="rect">
            <a:avLst/>
          </a:prstGeom>
          <a:noFill/>
          <a:effectLst/>
        </p:spPr>
      </p:pic>
      <p:sp>
        <p:nvSpPr>
          <p:cNvPr id="12" name="Rectangle 11"/>
          <p:cNvSpPr/>
          <p:nvPr userDrawn="1"/>
        </p:nvSpPr>
        <p:spPr bwMode="auto">
          <a:xfrm>
            <a:off x="0" y="4711500"/>
            <a:ext cx="9144000" cy="432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3074" name="Rectangle 2"/>
          <p:cNvSpPr>
            <a:spLocks noGrp="1" noChangeArrowheads="1"/>
          </p:cNvSpPr>
          <p:nvPr>
            <p:ph type="ctrTitle"/>
          </p:nvPr>
        </p:nvSpPr>
        <p:spPr>
          <a:xfrm>
            <a:off x="6380891" y="1283740"/>
            <a:ext cx="2340000" cy="1080000"/>
          </a:xfrm>
          <a:noFill/>
          <a:ln w="9525">
            <a:noFill/>
          </a:ln>
        </p:spPr>
        <p:txBody>
          <a:bodyPr lIns="0" tIns="0" rIns="0" bIns="36000" anchor="b"/>
          <a:lstStyle>
            <a:lvl1pPr algn="l">
              <a:defRPr sz="1700" b="1" spc="-40">
                <a:solidFill>
                  <a:schemeClr val="tx2">
                    <a:lumMod val="50000"/>
                  </a:schemeClr>
                </a:solidFill>
              </a:defRPr>
            </a:lvl1pPr>
          </a:lstStyle>
          <a:p>
            <a:r>
              <a:rPr lang="fr-FR" noProof="0" smtClean="0"/>
              <a:t>Modifiez le style du titre</a:t>
            </a:r>
            <a:endParaRPr lang="en-GB" noProof="0" dirty="0"/>
          </a:p>
        </p:txBody>
      </p:sp>
      <p:sp>
        <p:nvSpPr>
          <p:cNvPr id="3075" name="Rectangle 3"/>
          <p:cNvSpPr>
            <a:spLocks noGrp="1" noChangeArrowheads="1"/>
          </p:cNvSpPr>
          <p:nvPr>
            <p:ph type="subTitle" idx="1"/>
          </p:nvPr>
        </p:nvSpPr>
        <p:spPr>
          <a:xfrm>
            <a:off x="6380891" y="2363740"/>
            <a:ext cx="2340000" cy="486006"/>
          </a:xfrm>
        </p:spPr>
        <p:txBody>
          <a:bodyPr lIns="0" tIns="36000" rIns="0" bIns="0"/>
          <a:lstStyle>
            <a:lvl1pPr marL="0" indent="0" algn="l">
              <a:lnSpc>
                <a:spcPct val="80000"/>
              </a:lnSpc>
              <a:buFontTx/>
              <a:buNone/>
              <a:defRPr sz="1200" b="0" spc="-20">
                <a:solidFill>
                  <a:schemeClr val="tx2">
                    <a:lumMod val="50000"/>
                  </a:schemeClr>
                </a:solidFill>
              </a:defRPr>
            </a:lvl1pPr>
          </a:lstStyle>
          <a:p>
            <a:r>
              <a:rPr lang="fr-FR" noProof="0" smtClean="0"/>
              <a:t>Modifiez le style des sous-titres du masque</a:t>
            </a:r>
            <a:endParaRPr lang="en-GB" noProof="0" dirty="0" smtClean="0"/>
          </a:p>
        </p:txBody>
      </p:sp>
      <p:sp>
        <p:nvSpPr>
          <p:cNvPr id="9" name="Rectangle 4"/>
          <p:cNvSpPr>
            <a:spLocks noGrp="1" noChangeArrowheads="1"/>
          </p:cNvSpPr>
          <p:nvPr userDrawn="1">
            <p:ph type="dt" sz="half" idx="10"/>
          </p:nvPr>
        </p:nvSpPr>
        <p:spPr/>
        <p:txBody>
          <a:bodyPr/>
          <a:lstStyle>
            <a:lvl1pPr algn="r">
              <a:lnSpc>
                <a:spcPct val="100000"/>
              </a:lnSpc>
              <a:spcBef>
                <a:spcPct val="0"/>
              </a:spcBef>
              <a:defRPr sz="700" smtClean="0">
                <a:solidFill>
                  <a:schemeClr val="bg1"/>
                </a:solidFill>
              </a:defRPr>
            </a:lvl1pPr>
          </a:lstStyle>
          <a:p>
            <a:pPr>
              <a:defRPr/>
            </a:pPr>
            <a:r>
              <a:rPr lang="en-GB" smtClean="0"/>
              <a:t>Month 20XX </a:t>
            </a:r>
            <a:endParaRPr lang="en-GB" dirty="0"/>
          </a:p>
        </p:txBody>
      </p:sp>
      <p:sp>
        <p:nvSpPr>
          <p:cNvPr id="10" name="Rectangle 5"/>
          <p:cNvSpPr>
            <a:spLocks noGrp="1" noChangeArrowheads="1"/>
          </p:cNvSpPr>
          <p:nvPr userDrawn="1">
            <p:ph type="ftr" sz="quarter" idx="11"/>
          </p:nvPr>
        </p:nvSpPr>
        <p:spPr>
          <a:xfrm>
            <a:off x="268767" y="1"/>
            <a:ext cx="7128320" cy="161925"/>
          </a:xfrm>
        </p:spPr>
        <p:txBody>
          <a:bodyPr lIns="90000"/>
          <a:lstStyle>
            <a:lvl1pPr algn="l">
              <a:lnSpc>
                <a:spcPct val="100000"/>
              </a:lnSpc>
              <a:spcBef>
                <a:spcPct val="0"/>
              </a:spcBef>
              <a:defRPr sz="600" noProof="1" smtClean="0">
                <a:solidFill>
                  <a:schemeClr val="bg1"/>
                </a:solidFill>
              </a:defRPr>
            </a:lvl1pPr>
          </a:lstStyle>
          <a:p>
            <a:pPr>
              <a:defRPr/>
            </a:pPr>
            <a:r>
              <a:rPr lang="en-GB" noProof="1" smtClean="0"/>
              <a:t>Use Tab 'Insert - Header &amp; Footer' for Presentation Title - Siglum - Reference</a:t>
            </a:r>
            <a:endParaRPr lang="en-GB" noProof="1"/>
          </a:p>
        </p:txBody>
      </p:sp>
      <p:sp>
        <p:nvSpPr>
          <p:cNvPr id="18" name="Text Placeholder 17" descr="Function / Department / Event"/>
          <p:cNvSpPr>
            <a:spLocks noGrp="1"/>
          </p:cNvSpPr>
          <p:nvPr>
            <p:ph type="body" sz="quarter" idx="12" hasCustomPrompt="1"/>
          </p:nvPr>
        </p:nvSpPr>
        <p:spPr>
          <a:xfrm>
            <a:off x="6381087" y="513001"/>
            <a:ext cx="2340000" cy="162428"/>
          </a:xfrm>
        </p:spPr>
        <p:txBody>
          <a:bodyPr lIns="0" tIns="0" rIns="0" bIns="36000"/>
          <a:lstStyle>
            <a:lvl1pPr algn="r">
              <a:buFontTx/>
              <a:buNone/>
              <a:defRPr sz="1200" b="1" spc="-20">
                <a:solidFill>
                  <a:schemeClr val="tx2">
                    <a:lumMod val="50000"/>
                  </a:schemeClr>
                </a:solidFill>
              </a:defRPr>
            </a:lvl1pPr>
          </a:lstStyle>
          <a:p>
            <a:pPr lvl="0"/>
            <a:r>
              <a:rPr lang="en-GB" smtClean="0"/>
              <a:t>Function / Event</a:t>
            </a:r>
            <a:endParaRPr lang="en-GB" dirty="0" smtClean="0"/>
          </a:p>
        </p:txBody>
      </p:sp>
      <p:sp>
        <p:nvSpPr>
          <p:cNvPr id="20" name="Text Placeholder 19"/>
          <p:cNvSpPr>
            <a:spLocks noGrp="1"/>
          </p:cNvSpPr>
          <p:nvPr>
            <p:ph type="body" sz="quarter" idx="13" hasCustomPrompt="1"/>
          </p:nvPr>
        </p:nvSpPr>
        <p:spPr>
          <a:xfrm>
            <a:off x="6381087" y="717254"/>
            <a:ext cx="2340000" cy="269571"/>
          </a:xfrm>
        </p:spPr>
        <p:txBody>
          <a:bodyPr lIns="0" tIns="36000" rIns="0"/>
          <a:lstStyle>
            <a:lvl1pPr algn="r">
              <a:lnSpc>
                <a:spcPts val="700"/>
              </a:lnSpc>
              <a:buFontTx/>
              <a:buNone/>
              <a:defRPr sz="1000" spc="-10" baseline="0">
                <a:solidFill>
                  <a:schemeClr val="tx2">
                    <a:lumMod val="50000"/>
                  </a:schemeClr>
                </a:solidFill>
              </a:defRPr>
            </a:lvl1pPr>
            <a:lvl2pPr>
              <a:buFontTx/>
              <a:buNone/>
              <a:defRPr/>
            </a:lvl2pPr>
            <a:lvl3pPr>
              <a:buFontTx/>
              <a:buNone/>
              <a:defRPr/>
            </a:lvl3pPr>
            <a:lvl4pPr>
              <a:buFontTx/>
              <a:buNone/>
              <a:defRPr/>
            </a:lvl4pPr>
            <a:lvl5pPr>
              <a:buFontTx/>
              <a:buNone/>
              <a:defRPr/>
            </a:lvl5pPr>
          </a:lstStyle>
          <a:p>
            <a:pPr lvl="0"/>
            <a:r>
              <a:rPr lang="en-GB" smtClean="0"/>
              <a:t>Presented by Name</a:t>
            </a:r>
          </a:p>
          <a:p>
            <a:pPr lvl="0"/>
            <a:r>
              <a:rPr lang="en-GB" smtClean="0"/>
              <a:t>Job title</a:t>
            </a:r>
            <a:endParaRPr lang="en-GB" dirty="0" smtClean="0"/>
          </a:p>
        </p:txBody>
      </p:sp>
      <p:pic>
        <p:nvPicPr>
          <p:cNvPr id="13" name="Picture 2" descr="c:\Users\koshorst_c\Desktop\AIRBUS_WHT_s.png"/>
          <p:cNvPicPr>
            <a:picLocks noChangeAspect="1" noChangeArrowheads="1"/>
          </p:cNvPicPr>
          <p:nvPr userDrawn="1"/>
        </p:nvPicPr>
        <p:blipFill>
          <a:blip r:embed="rId4" cstate="print"/>
          <a:srcRect/>
          <a:stretch>
            <a:fillRect/>
          </a:stretch>
        </p:blipFill>
        <p:spPr bwMode="auto">
          <a:xfrm>
            <a:off x="7792554" y="4792500"/>
            <a:ext cx="1119155" cy="2700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smtClean="0"/>
              <a:t>Modifiez le style du titre</a:t>
            </a:r>
            <a:endParaRPr lang="en-GB" noProof="0" dirty="0"/>
          </a:p>
        </p:txBody>
      </p:sp>
      <p:sp>
        <p:nvSpPr>
          <p:cNvPr id="3" name="Content Placeholder 2"/>
          <p:cNvSpPr>
            <a:spLocks noGrp="1"/>
          </p:cNvSpPr>
          <p:nvPr>
            <p:ph idx="1"/>
          </p:nvPr>
        </p:nvSpPr>
        <p:spPr/>
        <p:txBody>
          <a:bodyPr/>
          <a:lstStyle>
            <a:lvl5pPr>
              <a:defRPr/>
            </a:lvl5pPr>
            <a:lvl6pPr>
              <a:defRPr/>
            </a:lvl6pPr>
            <a:lvl7pPr>
              <a:defRPr/>
            </a:lvl7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dirty="0"/>
          </a:p>
        </p:txBody>
      </p:sp>
      <p:sp>
        <p:nvSpPr>
          <p:cNvPr id="4" name="Date Placeholder 3"/>
          <p:cNvSpPr>
            <a:spLocks noGrp="1"/>
          </p:cNvSpPr>
          <p:nvPr>
            <p:ph type="dt" sz="half" idx="10"/>
          </p:nvPr>
        </p:nvSpPr>
        <p:spPr/>
        <p:txBody>
          <a:bodyPr/>
          <a:lstStyle>
            <a:lvl1pPr>
              <a:defRPr/>
            </a:lvl1pPr>
          </a:lstStyle>
          <a:p>
            <a:pPr>
              <a:defRPr/>
            </a:pPr>
            <a:r>
              <a:rPr lang="en-GB" noProof="1" smtClean="0"/>
              <a:t>Month 20XX </a:t>
            </a:r>
            <a:endParaRPr lang="en-GB" noProof="1"/>
          </a:p>
        </p:txBody>
      </p:sp>
      <p:sp>
        <p:nvSpPr>
          <p:cNvPr id="5" name="Footer Placeholder 4"/>
          <p:cNvSpPr>
            <a:spLocks noGrp="1"/>
          </p:cNvSpPr>
          <p:nvPr>
            <p:ph type="ftr" sz="quarter" idx="11"/>
          </p:nvPr>
        </p:nvSpPr>
        <p:spPr>
          <a:xfrm>
            <a:off x="252413" y="1"/>
            <a:ext cx="7271915" cy="161925"/>
          </a:xfrm>
        </p:spPr>
        <p:txBody>
          <a:bodyPr/>
          <a:lstStyle>
            <a:lvl1pPr>
              <a:defRPr/>
            </a:lvl1pPr>
          </a:lstStyle>
          <a:p>
            <a:pPr>
              <a:defRPr/>
            </a:pPr>
            <a:r>
              <a:rPr lang="en-GB" noProof="1" smtClean="0"/>
              <a:t>Use Tab 'Insert - Header &amp; Footer' for Presentation Title - Siglum - Reference</a:t>
            </a:r>
            <a:endParaRPr lang="en-GB" noProof="1"/>
          </a:p>
        </p:txBody>
      </p:sp>
      <p:sp>
        <p:nvSpPr>
          <p:cNvPr id="6" name="Slide Number Placeholder 5"/>
          <p:cNvSpPr>
            <a:spLocks noGrp="1"/>
          </p:cNvSpPr>
          <p:nvPr>
            <p:ph type="sldNum" sz="quarter" idx="12"/>
          </p:nvPr>
        </p:nvSpPr>
        <p:spPr/>
        <p:txBody>
          <a:bodyPr/>
          <a:lstStyle>
            <a:lvl1pPr>
              <a:defRPr/>
            </a:lvl1pPr>
          </a:lstStyle>
          <a:p>
            <a:pPr>
              <a:defRPr/>
            </a:pPr>
            <a:r>
              <a:rPr lang="en-GB" noProof="1" smtClean="0"/>
              <a:t>Page </a:t>
            </a:r>
            <a:fld id="{F7CE7AB7-A104-46A5-B6CD-26082A13EDB6}" type="slidenum">
              <a:rPr lang="en-GB" noProof="1" smtClean="0"/>
              <a:pPr>
                <a:defRPr/>
              </a:pPr>
              <a:t>‹N°›</a:t>
            </a:fld>
            <a:endParaRPr lang="en-GB"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smtClean="0"/>
              <a:t>Modifiez le style du titre</a:t>
            </a:r>
            <a:endParaRPr lang="en-GB" noProof="0"/>
          </a:p>
        </p:txBody>
      </p:sp>
      <p:sp>
        <p:nvSpPr>
          <p:cNvPr id="3" name="Date Placeholder 2"/>
          <p:cNvSpPr>
            <a:spLocks noGrp="1"/>
          </p:cNvSpPr>
          <p:nvPr>
            <p:ph type="dt" sz="half" idx="10"/>
          </p:nvPr>
        </p:nvSpPr>
        <p:spPr/>
        <p:txBody>
          <a:bodyPr/>
          <a:lstStyle>
            <a:lvl1pPr>
              <a:defRPr noProof="0"/>
            </a:lvl1pPr>
          </a:lstStyle>
          <a:p>
            <a:pPr>
              <a:defRPr/>
            </a:pPr>
            <a:r>
              <a:rPr lang="en-GB" noProof="0" smtClean="0"/>
              <a:t>Month 20XX </a:t>
            </a:r>
            <a:endParaRPr lang="en-GB" noProof="0"/>
          </a:p>
        </p:txBody>
      </p:sp>
      <p:sp>
        <p:nvSpPr>
          <p:cNvPr id="4" name="Footer Placeholder 3"/>
          <p:cNvSpPr>
            <a:spLocks noGrp="1"/>
          </p:cNvSpPr>
          <p:nvPr>
            <p:ph type="ftr" sz="quarter" idx="11"/>
          </p:nvPr>
        </p:nvSpPr>
        <p:spPr/>
        <p:txBody>
          <a:bodyPr/>
          <a:lstStyle>
            <a:lvl1pPr>
              <a:defRPr/>
            </a:lvl1pPr>
          </a:lstStyle>
          <a:p>
            <a:pPr>
              <a:defRPr/>
            </a:pPr>
            <a:r>
              <a:rPr lang="en-GB" noProof="1" smtClean="0"/>
              <a:t>Use Tab 'Insert - Header &amp; Footer' for Presentation Title - Siglum - Reference</a:t>
            </a:r>
            <a:endParaRPr lang="en-GB" noProof="1"/>
          </a:p>
        </p:txBody>
      </p:sp>
      <p:sp>
        <p:nvSpPr>
          <p:cNvPr id="5" name="Slide Number Placeholder 4"/>
          <p:cNvSpPr>
            <a:spLocks noGrp="1"/>
          </p:cNvSpPr>
          <p:nvPr>
            <p:ph type="sldNum" sz="quarter" idx="12"/>
          </p:nvPr>
        </p:nvSpPr>
        <p:spPr/>
        <p:txBody>
          <a:bodyPr/>
          <a:lstStyle>
            <a:lvl1pPr>
              <a:defRPr/>
            </a:lvl1pPr>
          </a:lstStyle>
          <a:p>
            <a:pPr>
              <a:defRPr/>
            </a:pPr>
            <a:r>
              <a:rPr lang="en-GB" noProof="1" smtClean="0"/>
              <a:t>Page </a:t>
            </a:r>
            <a:fld id="{88964653-3594-43D6-B07B-9D599E8B2A12}" type="slidenum">
              <a:rPr lang="en-GB" noProof="1" smtClean="0"/>
              <a:pPr>
                <a:defRPr/>
              </a:pPr>
              <a:t>‹N°›</a:t>
            </a:fld>
            <a:endParaRPr lang="en-GB" noProof="1"/>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19"/>
          <p:cNvSpPr/>
          <p:nvPr/>
        </p:nvSpPr>
        <p:spPr bwMode="auto">
          <a:xfrm>
            <a:off x="2" y="162000"/>
            <a:ext cx="9143999" cy="593627"/>
          </a:xfrm>
          <a:custGeom>
            <a:avLst/>
            <a:gdLst>
              <a:gd name="connsiteX0" fmla="*/ 0 w 8949128"/>
              <a:gd name="connsiteY0" fmla="*/ 0 h 794479"/>
              <a:gd name="connsiteX1" fmla="*/ 8949128 w 8949128"/>
              <a:gd name="connsiteY1" fmla="*/ 0 h 794479"/>
              <a:gd name="connsiteX2" fmla="*/ 8949128 w 8949128"/>
              <a:gd name="connsiteY2" fmla="*/ 794479 h 794479"/>
              <a:gd name="connsiteX3" fmla="*/ 5913620 w 8949128"/>
              <a:gd name="connsiteY3" fmla="*/ 794479 h 794479"/>
              <a:gd name="connsiteX4" fmla="*/ 5913620 w 8949128"/>
              <a:gd name="connsiteY4" fmla="*/ 689548 h 794479"/>
              <a:gd name="connsiteX5" fmla="*/ 0 w 8949128"/>
              <a:gd name="connsiteY5" fmla="*/ 689548 h 794479"/>
              <a:gd name="connsiteX6" fmla="*/ 0 w 8949128"/>
              <a:gd name="connsiteY6" fmla="*/ 0 h 79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9128" h="794479">
                <a:moveTo>
                  <a:pt x="0" y="0"/>
                </a:moveTo>
                <a:lnTo>
                  <a:pt x="8949128" y="0"/>
                </a:lnTo>
                <a:lnTo>
                  <a:pt x="8949128" y="794479"/>
                </a:lnTo>
                <a:lnTo>
                  <a:pt x="5913620" y="794479"/>
                </a:lnTo>
                <a:lnTo>
                  <a:pt x="5913620" y="689548"/>
                </a:lnTo>
                <a:lnTo>
                  <a:pt x="0" y="689548"/>
                </a:lnTo>
                <a:lnTo>
                  <a:pt x="0" y="0"/>
                </a:lnTo>
                <a:close/>
              </a:path>
            </a:pathLst>
          </a:cu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0" y="4711500"/>
            <a:ext cx="9144000" cy="432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0" y="0"/>
            <a:ext cx="9144000" cy="162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1028" name="Rectangle 4"/>
          <p:cNvSpPr>
            <a:spLocks noGrp="1" noChangeArrowheads="1"/>
          </p:cNvSpPr>
          <p:nvPr>
            <p:ph type="dt" sz="half" idx="2"/>
          </p:nvPr>
        </p:nvSpPr>
        <p:spPr bwMode="auto">
          <a:xfrm>
            <a:off x="7656512" y="1"/>
            <a:ext cx="1225550" cy="1619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lnSpc>
                <a:spcPct val="100000"/>
              </a:lnSpc>
              <a:spcBef>
                <a:spcPct val="0"/>
              </a:spcBef>
              <a:defRPr sz="600" b="1" noProof="1" smtClean="0">
                <a:solidFill>
                  <a:schemeClr val="bg1"/>
                </a:solidFill>
              </a:defRPr>
            </a:lvl1pPr>
          </a:lstStyle>
          <a:p>
            <a:pPr>
              <a:defRPr/>
            </a:pPr>
            <a:r>
              <a:rPr lang="en-GB" smtClean="0"/>
              <a:t>Month 20XX </a:t>
            </a:r>
            <a:endParaRPr lang="en-GB" dirty="0"/>
          </a:p>
        </p:txBody>
      </p:sp>
      <p:sp>
        <p:nvSpPr>
          <p:cNvPr id="2" name="Rectangle 5"/>
          <p:cNvSpPr>
            <a:spLocks noGrp="1" noChangeArrowheads="1"/>
          </p:cNvSpPr>
          <p:nvPr>
            <p:ph type="ftr" sz="quarter" idx="3"/>
          </p:nvPr>
        </p:nvSpPr>
        <p:spPr bwMode="auto">
          <a:xfrm>
            <a:off x="252413" y="1"/>
            <a:ext cx="7199907" cy="1619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lnSpc>
                <a:spcPct val="100000"/>
              </a:lnSpc>
              <a:spcBef>
                <a:spcPct val="0"/>
              </a:spcBef>
              <a:defRPr sz="600" b="0" noProof="1" smtClean="0">
                <a:solidFill>
                  <a:schemeClr val="bg1"/>
                </a:solidFill>
                <a:latin typeface="+mn-lt"/>
              </a:defRPr>
            </a:lvl1pPr>
          </a:lstStyle>
          <a:p>
            <a:pPr>
              <a:defRPr/>
            </a:pPr>
            <a:r>
              <a:rPr lang="en-GB" noProof="0" dirty="0" smtClean="0"/>
              <a:t>Use Tab 'Insert - Header &amp; Footer' for Presentation Title - </a:t>
            </a:r>
            <a:r>
              <a:rPr lang="en-GB" noProof="0" dirty="0" err="1" smtClean="0"/>
              <a:t>Siglum</a:t>
            </a:r>
            <a:r>
              <a:rPr lang="en-GB" noProof="0" dirty="0" smtClean="0"/>
              <a:t> - Reference</a:t>
            </a:r>
            <a:endParaRPr lang="en-GB" noProof="0" dirty="0"/>
          </a:p>
        </p:txBody>
      </p:sp>
      <p:sp>
        <p:nvSpPr>
          <p:cNvPr id="1030" name="Rectangle 6"/>
          <p:cNvSpPr>
            <a:spLocks noGrp="1" noChangeArrowheads="1"/>
          </p:cNvSpPr>
          <p:nvPr>
            <p:ph type="sldNum" sz="quarter" idx="4"/>
          </p:nvPr>
        </p:nvSpPr>
        <p:spPr bwMode="auto">
          <a:xfrm>
            <a:off x="261940" y="4786313"/>
            <a:ext cx="1081087" cy="16192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l">
              <a:lnSpc>
                <a:spcPct val="100000"/>
              </a:lnSpc>
              <a:spcBef>
                <a:spcPct val="0"/>
              </a:spcBef>
              <a:defRPr sz="600" b="1" noProof="1">
                <a:solidFill>
                  <a:schemeClr val="bg1"/>
                </a:solidFill>
                <a:latin typeface="Arial" pitchFamily="34" charset="0"/>
                <a:cs typeface="Arial" pitchFamily="34" charset="0"/>
              </a:defRPr>
            </a:lvl1pPr>
          </a:lstStyle>
          <a:p>
            <a:pPr>
              <a:defRPr/>
            </a:pPr>
            <a:r>
              <a:rPr lang="en-GB" dirty="0" smtClean="0"/>
              <a:t>Page </a:t>
            </a:r>
            <a:fld id="{18D8B383-48A2-4F68-A457-302CFCBCB6D2}" type="slidenum">
              <a:rPr lang="en-GB" smtClean="0"/>
              <a:pPr>
                <a:defRPr/>
              </a:pPr>
              <a:t>‹N°›</a:t>
            </a:fld>
            <a:endParaRPr lang="en-GB" dirty="0"/>
          </a:p>
        </p:txBody>
      </p:sp>
      <p:sp>
        <p:nvSpPr>
          <p:cNvPr id="1037" name="Rectangle 11"/>
          <p:cNvSpPr>
            <a:spLocks noGrp="1" noChangeArrowheads="1"/>
          </p:cNvSpPr>
          <p:nvPr>
            <p:ph type="body" idx="1"/>
          </p:nvPr>
        </p:nvSpPr>
        <p:spPr bwMode="auto">
          <a:xfrm>
            <a:off x="252414" y="836999"/>
            <a:ext cx="8640000" cy="3834000"/>
          </a:xfrm>
          <a:prstGeom prst="rect">
            <a:avLst/>
          </a:prstGeom>
          <a:noFill/>
          <a:ln w="9525">
            <a:noFill/>
            <a:miter lim="800000"/>
            <a:headEnd/>
            <a:tailEnd/>
          </a:ln>
        </p:spPr>
        <p:txBody>
          <a:bodyPr vert="horz" wrap="square" lIns="0" tIns="90000" rIns="91440" bIns="90000" numCol="1" anchor="t" anchorCtr="0" compatLnSpc="1">
            <a:prstTxWarp prst="textNoShape">
              <a:avLst/>
            </a:prstTxWarp>
          </a:body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dirty="0" smtClean="0"/>
          </a:p>
        </p:txBody>
      </p:sp>
      <p:sp>
        <p:nvSpPr>
          <p:cNvPr id="1038" name="Rectangle 7"/>
          <p:cNvSpPr>
            <a:spLocks noGrp="1" noChangeArrowheads="1"/>
          </p:cNvSpPr>
          <p:nvPr>
            <p:ph type="title"/>
          </p:nvPr>
        </p:nvSpPr>
        <p:spPr bwMode="auto">
          <a:xfrm>
            <a:off x="252414" y="215504"/>
            <a:ext cx="8640000" cy="459000"/>
          </a:xfrm>
          <a:prstGeom prst="rect">
            <a:avLst/>
          </a:prstGeom>
          <a:noFill/>
          <a:ln w="6350">
            <a:noFill/>
            <a:miter lim="800000"/>
            <a:headEnd/>
            <a:tailEnd/>
          </a:ln>
        </p:spPr>
        <p:txBody>
          <a:bodyPr vert="horz" wrap="square" lIns="0" tIns="0" rIns="0" bIns="0" numCol="1" anchor="ctr" anchorCtr="0" compatLnSpc="1">
            <a:prstTxWarp prst="textNoShape">
              <a:avLst/>
            </a:prstTxWarp>
          </a:bodyPr>
          <a:lstStyle/>
          <a:p>
            <a:pPr lvl="0"/>
            <a:r>
              <a:rPr lang="fr-FR" noProof="0" smtClean="0"/>
              <a:t>Modifiez le style du titre</a:t>
            </a:r>
            <a:endParaRPr lang="en-GB" noProof="0" dirty="0" smtClean="0"/>
          </a:p>
        </p:txBody>
      </p:sp>
      <p:sp>
        <p:nvSpPr>
          <p:cNvPr id="1057" name="Text Box 33"/>
          <p:cNvSpPr txBox="1">
            <a:spLocks noChangeArrowheads="1"/>
          </p:cNvSpPr>
          <p:nvPr/>
        </p:nvSpPr>
        <p:spPr bwMode="auto">
          <a:xfrm>
            <a:off x="261938" y="5002769"/>
            <a:ext cx="3049588" cy="123111"/>
          </a:xfrm>
          <a:prstGeom prst="rect">
            <a:avLst/>
          </a:prstGeom>
          <a:noFill/>
          <a:ln w="9525">
            <a:noFill/>
            <a:miter lim="800000"/>
            <a:headEnd/>
            <a:tailEnd/>
          </a:ln>
          <a:effectLst/>
        </p:spPr>
        <p:txBody>
          <a:bodyPr lIns="0" tIns="0" anchor="ctr">
            <a:spAutoFit/>
          </a:bodyPr>
          <a:lstStyle/>
          <a:p>
            <a:pPr>
              <a:defRPr/>
            </a:pPr>
            <a:r>
              <a:rPr lang="en-GB" sz="500" noProof="1" smtClean="0">
                <a:solidFill>
                  <a:schemeClr val="tx2">
                    <a:lumMod val="40000"/>
                    <a:lumOff val="60000"/>
                  </a:schemeClr>
                </a:solidFill>
              </a:rPr>
              <a:t>© </a:t>
            </a:r>
            <a:r>
              <a:rPr lang="en-GB" sz="400" noProof="1" smtClean="0">
                <a:solidFill>
                  <a:schemeClr val="tx2">
                    <a:lumMod val="40000"/>
                    <a:lumOff val="60000"/>
                  </a:schemeClr>
                </a:solidFill>
              </a:rPr>
              <a:t>AIRBUS Operations</a:t>
            </a:r>
            <a:r>
              <a:rPr lang="en-GB" sz="400" baseline="0" noProof="1" smtClean="0">
                <a:solidFill>
                  <a:schemeClr val="tx2">
                    <a:lumMod val="40000"/>
                    <a:lumOff val="60000"/>
                  </a:schemeClr>
                </a:solidFill>
              </a:rPr>
              <a:t> S.A.S</a:t>
            </a:r>
            <a:r>
              <a:rPr lang="en-GB" sz="400" noProof="1" smtClean="0">
                <a:solidFill>
                  <a:schemeClr val="tx2">
                    <a:lumMod val="40000"/>
                    <a:lumOff val="60000"/>
                  </a:schemeClr>
                </a:solidFill>
              </a:rPr>
              <a:t>. All rights reserved. Confidential and proprietary document.</a:t>
            </a:r>
            <a:endParaRPr lang="en-GB" sz="400" noProof="1">
              <a:solidFill>
                <a:schemeClr val="tx2">
                  <a:lumMod val="40000"/>
                  <a:lumOff val="60000"/>
                </a:schemeClr>
              </a:solidFill>
            </a:endParaRPr>
          </a:p>
        </p:txBody>
      </p:sp>
      <p:pic>
        <p:nvPicPr>
          <p:cNvPr id="15" name="Picture 2" descr="c:\Users\koshorst_c\Desktop\AIRBUS_WHT_s.png"/>
          <p:cNvPicPr>
            <a:picLocks noChangeArrowheads="1"/>
          </p:cNvPicPr>
          <p:nvPr/>
        </p:nvPicPr>
        <p:blipFill>
          <a:blip r:embed="rId6" cstate="print"/>
          <a:srcRect/>
          <a:stretch>
            <a:fillRect/>
          </a:stretch>
        </p:blipFill>
        <p:spPr bwMode="auto">
          <a:xfrm>
            <a:off x="7793592" y="4792500"/>
            <a:ext cx="1119155" cy="270000"/>
          </a:xfrm>
          <a:prstGeom prst="rect">
            <a:avLst/>
          </a:prstGeom>
          <a:noFill/>
        </p:spPr>
      </p:pic>
    </p:spTree>
  </p:cSld>
  <p:clrMap bg1="lt1" tx1="dk1" bg2="lt2" tx2="dk2" accent1="accent1" accent2="accent2" accent3="accent3" accent4="accent4" accent5="accent5" accent6="accent6" hlink="hlink" folHlink="folHlink"/>
  <p:sldLayoutIdLst>
    <p:sldLayoutId id="2147483715" r:id="rId1"/>
    <p:sldLayoutId id="2147483721" r:id="rId2"/>
    <p:sldLayoutId id="2147483716" r:id="rId3"/>
    <p:sldLayoutId id="2147483720" r:id="rId4"/>
  </p:sldLayoutIdLst>
  <p:hf hdr="0"/>
  <p:txStyles>
    <p:titleStyle>
      <a:lvl1pPr algn="l" rtl="0" eaLnBrk="1" fontAlgn="base" hangingPunct="1">
        <a:lnSpc>
          <a:spcPct val="80000"/>
        </a:lnSpc>
        <a:spcBef>
          <a:spcPct val="0"/>
        </a:spcBef>
        <a:spcAft>
          <a:spcPct val="0"/>
        </a:spcAft>
        <a:defRPr sz="1800" b="0" spc="-50">
          <a:solidFill>
            <a:schemeClr val="tx2">
              <a:lumMod val="75000"/>
            </a:schemeClr>
          </a:solidFill>
          <a:latin typeface="+mj-lt"/>
          <a:ea typeface="+mj-ea"/>
          <a:cs typeface="+mj-cs"/>
        </a:defRPr>
      </a:lvl1pPr>
      <a:lvl2pPr algn="l" rtl="0" eaLnBrk="1" fontAlgn="base" hangingPunct="1">
        <a:lnSpc>
          <a:spcPct val="80000"/>
        </a:lnSpc>
        <a:spcBef>
          <a:spcPct val="0"/>
        </a:spcBef>
        <a:spcAft>
          <a:spcPct val="0"/>
        </a:spcAft>
        <a:defRPr sz="2800">
          <a:solidFill>
            <a:srgbClr val="565C6A"/>
          </a:solidFill>
          <a:latin typeface="Arial" charset="0"/>
        </a:defRPr>
      </a:lvl2pPr>
      <a:lvl3pPr algn="l" rtl="0" eaLnBrk="1" fontAlgn="base" hangingPunct="1">
        <a:lnSpc>
          <a:spcPct val="80000"/>
        </a:lnSpc>
        <a:spcBef>
          <a:spcPct val="0"/>
        </a:spcBef>
        <a:spcAft>
          <a:spcPct val="0"/>
        </a:spcAft>
        <a:defRPr sz="2800">
          <a:solidFill>
            <a:srgbClr val="565C6A"/>
          </a:solidFill>
          <a:latin typeface="Arial" charset="0"/>
        </a:defRPr>
      </a:lvl3pPr>
      <a:lvl4pPr algn="l" rtl="0" eaLnBrk="1" fontAlgn="base" hangingPunct="1">
        <a:lnSpc>
          <a:spcPct val="80000"/>
        </a:lnSpc>
        <a:spcBef>
          <a:spcPct val="0"/>
        </a:spcBef>
        <a:spcAft>
          <a:spcPct val="0"/>
        </a:spcAft>
        <a:defRPr sz="2800">
          <a:solidFill>
            <a:srgbClr val="565C6A"/>
          </a:solidFill>
          <a:latin typeface="Arial" charset="0"/>
        </a:defRPr>
      </a:lvl4pPr>
      <a:lvl5pPr algn="l" rtl="0" eaLnBrk="1" fontAlgn="base" hangingPunct="1">
        <a:lnSpc>
          <a:spcPct val="80000"/>
        </a:lnSpc>
        <a:spcBef>
          <a:spcPct val="0"/>
        </a:spcBef>
        <a:spcAft>
          <a:spcPct val="0"/>
        </a:spcAft>
        <a:defRPr sz="2800">
          <a:solidFill>
            <a:srgbClr val="565C6A"/>
          </a:solidFill>
          <a:latin typeface="Arial" charset="0"/>
        </a:defRPr>
      </a:lvl5pPr>
      <a:lvl6pPr marL="457200" algn="l" rtl="0" eaLnBrk="1" fontAlgn="base" hangingPunct="1">
        <a:lnSpc>
          <a:spcPct val="80000"/>
        </a:lnSpc>
        <a:spcBef>
          <a:spcPct val="0"/>
        </a:spcBef>
        <a:spcAft>
          <a:spcPct val="0"/>
        </a:spcAft>
        <a:defRPr sz="3000">
          <a:solidFill>
            <a:srgbClr val="FFFFFF"/>
          </a:solidFill>
          <a:latin typeface="Arial" charset="0"/>
        </a:defRPr>
      </a:lvl6pPr>
      <a:lvl7pPr marL="914400" algn="l" rtl="0" eaLnBrk="1" fontAlgn="base" hangingPunct="1">
        <a:lnSpc>
          <a:spcPct val="80000"/>
        </a:lnSpc>
        <a:spcBef>
          <a:spcPct val="0"/>
        </a:spcBef>
        <a:spcAft>
          <a:spcPct val="0"/>
        </a:spcAft>
        <a:defRPr sz="3000">
          <a:solidFill>
            <a:srgbClr val="FFFFFF"/>
          </a:solidFill>
          <a:latin typeface="Arial" charset="0"/>
        </a:defRPr>
      </a:lvl7pPr>
      <a:lvl8pPr marL="1371600" algn="l" rtl="0" eaLnBrk="1" fontAlgn="base" hangingPunct="1">
        <a:lnSpc>
          <a:spcPct val="80000"/>
        </a:lnSpc>
        <a:spcBef>
          <a:spcPct val="0"/>
        </a:spcBef>
        <a:spcAft>
          <a:spcPct val="0"/>
        </a:spcAft>
        <a:defRPr sz="3000">
          <a:solidFill>
            <a:srgbClr val="FFFFFF"/>
          </a:solidFill>
          <a:latin typeface="Arial" charset="0"/>
        </a:defRPr>
      </a:lvl8pPr>
      <a:lvl9pPr marL="1828800" algn="l" rtl="0" eaLnBrk="1" fontAlgn="base" hangingPunct="1">
        <a:lnSpc>
          <a:spcPct val="80000"/>
        </a:lnSpc>
        <a:spcBef>
          <a:spcPct val="0"/>
        </a:spcBef>
        <a:spcAft>
          <a:spcPct val="0"/>
        </a:spcAft>
        <a:defRPr sz="3000">
          <a:solidFill>
            <a:srgbClr val="FFFFFF"/>
          </a:solidFill>
          <a:latin typeface="Arial" charset="0"/>
        </a:defRPr>
      </a:lvl9pPr>
    </p:titleStyle>
    <p:bodyStyle>
      <a:lvl1pPr marL="180000" indent="-180000" algn="l" rtl="0" eaLnBrk="1" fontAlgn="base" hangingPunct="1">
        <a:spcBef>
          <a:spcPts val="600"/>
        </a:spcBef>
        <a:spcAft>
          <a:spcPct val="0"/>
        </a:spcAft>
        <a:buSzPct val="120000"/>
        <a:buFont typeface="Arial" pitchFamily="34" charset="0"/>
        <a:buChar char="•"/>
        <a:defRPr sz="1700" spc="-20">
          <a:solidFill>
            <a:schemeClr val="tx2">
              <a:lumMod val="50000"/>
            </a:schemeClr>
          </a:solidFill>
          <a:latin typeface="+mn-lt"/>
          <a:ea typeface="+mn-ea"/>
          <a:cs typeface="+mn-cs"/>
        </a:defRPr>
      </a:lvl1pPr>
      <a:lvl2pPr marL="360000" indent="-180000" algn="l" rtl="0" eaLnBrk="1" fontAlgn="base" hangingPunct="1">
        <a:spcBef>
          <a:spcPts val="600"/>
        </a:spcBef>
        <a:spcAft>
          <a:spcPct val="0"/>
        </a:spcAft>
        <a:buSzPct val="120000"/>
        <a:buFont typeface="Arial" pitchFamily="34" charset="0"/>
        <a:buChar char="•"/>
        <a:defRPr sz="1500" spc="-20">
          <a:solidFill>
            <a:schemeClr val="tx2">
              <a:lumMod val="50000"/>
            </a:schemeClr>
          </a:solidFill>
          <a:latin typeface="+mn-lt"/>
        </a:defRPr>
      </a:lvl2pPr>
      <a:lvl3pPr marL="540000" indent="-180000" algn="l" rtl="0" eaLnBrk="1" fontAlgn="base" hangingPunct="1">
        <a:spcBef>
          <a:spcPts val="600"/>
        </a:spcBef>
        <a:spcAft>
          <a:spcPct val="0"/>
        </a:spcAft>
        <a:buSzPct val="120000"/>
        <a:buFont typeface="Arial" pitchFamily="34" charset="0"/>
        <a:buChar char="•"/>
        <a:defRPr sz="1500" spc="-20">
          <a:solidFill>
            <a:schemeClr val="tx2">
              <a:lumMod val="50000"/>
            </a:schemeClr>
          </a:solidFill>
          <a:latin typeface="+mn-lt"/>
        </a:defRPr>
      </a:lvl3pPr>
      <a:lvl4pPr marL="720000" indent="-180000" algn="l" rtl="0" eaLnBrk="1" fontAlgn="base" hangingPunct="1">
        <a:spcBef>
          <a:spcPts val="600"/>
        </a:spcBef>
        <a:spcAft>
          <a:spcPct val="0"/>
        </a:spcAft>
        <a:buSzPct val="120000"/>
        <a:buFont typeface="Arial" pitchFamily="34" charset="0"/>
        <a:buChar char="•"/>
        <a:defRPr sz="1300" spc="-20">
          <a:solidFill>
            <a:schemeClr val="tx2">
              <a:lumMod val="50000"/>
            </a:schemeClr>
          </a:solidFill>
          <a:latin typeface="+mn-lt"/>
        </a:defRPr>
      </a:lvl4pPr>
      <a:lvl5pPr marL="900000" indent="-180000" algn="l" rtl="0" eaLnBrk="1" fontAlgn="base" hangingPunct="1">
        <a:spcBef>
          <a:spcPts val="600"/>
        </a:spcBef>
        <a:spcAft>
          <a:spcPct val="0"/>
        </a:spcAft>
        <a:buSzPct val="120000"/>
        <a:buFont typeface="Arial" pitchFamily="34" charset="0"/>
        <a:buChar char="•"/>
        <a:defRPr sz="1300" spc="-20">
          <a:solidFill>
            <a:schemeClr val="tx2">
              <a:lumMod val="50000"/>
            </a:schemeClr>
          </a:solidFill>
          <a:latin typeface="+mn-lt"/>
        </a:defRPr>
      </a:lvl5pPr>
      <a:lvl6pPr marL="1080000" indent="-180000" algn="l" rtl="0" eaLnBrk="1" fontAlgn="base" hangingPunct="1">
        <a:spcBef>
          <a:spcPts val="600"/>
        </a:spcBef>
        <a:spcAft>
          <a:spcPct val="0"/>
        </a:spcAft>
        <a:buFont typeface="Arial" pitchFamily="34" charset="0"/>
        <a:buChar char="•"/>
        <a:defRPr sz="1100">
          <a:solidFill>
            <a:schemeClr val="tx2">
              <a:lumMod val="50000"/>
            </a:schemeClr>
          </a:solidFill>
          <a:latin typeface="+mn-lt"/>
        </a:defRPr>
      </a:lvl6pPr>
      <a:lvl7pPr marL="1260000" indent="-180000" algn="l" rtl="0" eaLnBrk="1" fontAlgn="base" hangingPunct="1">
        <a:spcBef>
          <a:spcPts val="600"/>
        </a:spcBef>
        <a:spcAft>
          <a:spcPct val="0"/>
        </a:spcAft>
        <a:buFont typeface="Arial" pitchFamily="34" charset="0"/>
        <a:buChar char="•"/>
        <a:defRPr sz="1100">
          <a:solidFill>
            <a:schemeClr val="tx2">
              <a:lumMod val="50000"/>
            </a:schemeClr>
          </a:solidFill>
          <a:latin typeface="+mn-lt"/>
        </a:defRPr>
      </a:lvl7pPr>
      <a:lvl8pPr marL="3086100" indent="-190500" algn="l" rtl="0" eaLnBrk="1" fontAlgn="base" hangingPunct="1">
        <a:spcBef>
          <a:spcPct val="20000"/>
        </a:spcBef>
        <a:spcAft>
          <a:spcPct val="0"/>
        </a:spcAft>
        <a:buFont typeface="Webdings" pitchFamily="18" charset="2"/>
        <a:buChar char="4"/>
        <a:defRPr sz="1600">
          <a:solidFill>
            <a:schemeClr val="tx1"/>
          </a:solidFill>
          <a:latin typeface="+mn-lt"/>
        </a:defRPr>
      </a:lvl8pPr>
      <a:lvl9pPr marL="3543300" indent="-190500" algn="l" rtl="0" eaLnBrk="1" fontAlgn="base" hangingPunct="1">
        <a:spcBef>
          <a:spcPct val="20000"/>
        </a:spcBef>
        <a:spcAft>
          <a:spcPct val="0"/>
        </a:spcAft>
        <a:buFont typeface="Webdings" pitchFamily="18" charset="2"/>
        <a:buChar char="4"/>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9.xml"/><Relationship Id="rId1" Type="http://schemas.openxmlformats.org/officeDocument/2006/relationships/slideLayout" Target="../slideLayouts/slideLayout3.xml"/><Relationship Id="rId4" Type="http://schemas.openxmlformats.org/officeDocument/2006/relationships/slide" Target="slide5.xml"/></Relationships>
</file>

<file path=ppt/slides/_rels/slide1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5.xml"/><Relationship Id="rId4" Type="http://schemas.openxmlformats.org/officeDocument/2006/relationships/slide" Target="slide6.xml"/><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CNX MERGE process</a:t>
            </a:r>
            <a:endParaRPr lang="en-GB" dirty="0"/>
          </a:p>
        </p:txBody>
      </p:sp>
      <p:sp>
        <p:nvSpPr>
          <p:cNvPr id="3" name="Subtitle 2"/>
          <p:cNvSpPr>
            <a:spLocks noGrp="1"/>
          </p:cNvSpPr>
          <p:nvPr>
            <p:ph type="subTitle" idx="1"/>
          </p:nvPr>
        </p:nvSpPr>
        <p:spPr/>
        <p:txBody>
          <a:bodyPr/>
          <a:lstStyle/>
          <a:p>
            <a:r>
              <a:rPr lang="en-GB" dirty="0" smtClean="0"/>
              <a:t>For Workman</a:t>
            </a:r>
            <a:endParaRPr lang="en-GB" dirty="0"/>
          </a:p>
        </p:txBody>
      </p:sp>
      <p:sp>
        <p:nvSpPr>
          <p:cNvPr id="4" name="Date Placeholder 3"/>
          <p:cNvSpPr>
            <a:spLocks noGrp="1"/>
          </p:cNvSpPr>
          <p:nvPr>
            <p:ph type="dt" sz="half" idx="10"/>
          </p:nvPr>
        </p:nvSpPr>
        <p:spPr/>
        <p:txBody>
          <a:bodyPr/>
          <a:lstStyle/>
          <a:p>
            <a:pPr>
              <a:defRPr/>
            </a:pPr>
            <a:r>
              <a:rPr lang="en-GB" smtClean="0"/>
              <a:t>Month 20XX </a:t>
            </a:r>
            <a:endParaRPr lang="en-GB" dirty="0"/>
          </a:p>
        </p:txBody>
      </p:sp>
      <p:sp>
        <p:nvSpPr>
          <p:cNvPr id="5" name="Footer Placeholder 4"/>
          <p:cNvSpPr>
            <a:spLocks noGrp="1"/>
          </p:cNvSpPr>
          <p:nvPr>
            <p:ph type="ftr" sz="quarter" idx="11"/>
          </p:nvPr>
        </p:nvSpPr>
        <p:spPr/>
        <p:txBody>
          <a:bodyPr/>
          <a:lstStyle/>
          <a:p>
            <a:pPr>
              <a:defRPr/>
            </a:pPr>
            <a:r>
              <a:rPr lang="en-GB" smtClean="0"/>
              <a:t>Use Tab 'Insert - Header &amp; Footer' for Presentation Title - Siglum - Reference</a:t>
            </a:r>
            <a:endParaRPr lang="en-GB" dirty="0"/>
          </a:p>
        </p:txBody>
      </p:sp>
      <p:sp>
        <p:nvSpPr>
          <p:cNvPr id="6" name="Text Placeholder 5"/>
          <p:cNvSpPr>
            <a:spLocks noGrp="1"/>
          </p:cNvSpPr>
          <p:nvPr>
            <p:ph type="body" sz="quarter" idx="12"/>
          </p:nvPr>
        </p:nvSpPr>
        <p:spPr/>
        <p:txBody>
          <a:bodyPr/>
          <a:lstStyle/>
          <a:p>
            <a:endParaRPr lang="en-GB" dirty="0"/>
          </a:p>
        </p:txBody>
      </p:sp>
      <p:sp>
        <p:nvSpPr>
          <p:cNvPr id="7" name="Text Placeholder 6"/>
          <p:cNvSpPr>
            <a:spLocks noGrp="1"/>
          </p:cNvSpPr>
          <p:nvPr>
            <p:ph type="body" sz="quarter" idx="13"/>
          </p:nvPr>
        </p:nvSpPr>
        <p:spPr/>
        <p:txBody>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au 27"/>
          <p:cNvGraphicFramePr>
            <a:graphicFrameLocks noGrp="1"/>
          </p:cNvGraphicFramePr>
          <p:nvPr>
            <p:extLst>
              <p:ext uri="{D42A27DB-BD31-4B8C-83A1-F6EECF244321}">
                <p14:modId xmlns:p14="http://schemas.microsoft.com/office/powerpoint/2010/main" val="3769823393"/>
              </p:ext>
            </p:extLst>
          </p:nvPr>
        </p:nvGraphicFramePr>
        <p:xfrm>
          <a:off x="4958295" y="2882932"/>
          <a:ext cx="3944998" cy="601573"/>
        </p:xfrm>
        <a:graphic>
          <a:graphicData uri="http://schemas.openxmlformats.org/drawingml/2006/table">
            <a:tbl>
              <a:tblPr firstRow="1" bandRow="1">
                <a:tableStyleId>{5C22544A-7EE6-4342-B048-85BDC9FD1C3A}</a:tableStyleId>
              </a:tblPr>
              <a:tblGrid>
                <a:gridCol w="493125"/>
                <a:gridCol w="586625"/>
                <a:gridCol w="384560"/>
                <a:gridCol w="384561"/>
                <a:gridCol w="247828"/>
                <a:gridCol w="213645"/>
                <a:gridCol w="743484"/>
                <a:gridCol w="891170"/>
              </a:tblGrid>
              <a:tr h="257832">
                <a:tc>
                  <a:txBody>
                    <a:bodyPr/>
                    <a:lstStyle/>
                    <a:p>
                      <a:pPr algn="l" fontAlgn="b"/>
                      <a:r>
                        <a:rPr lang="fr-FR" sz="700" b="0" i="0" u="none" strike="noStrike" dirty="0" err="1">
                          <a:solidFill>
                            <a:srgbClr val="000000"/>
                          </a:solidFill>
                          <a:effectLst/>
                          <a:latin typeface="Arial"/>
                        </a:rPr>
                        <a:t>Producer_Model</a:t>
                      </a:r>
                      <a:r>
                        <a:rPr lang="fr-FR" sz="700" b="0" i="0" u="none" strike="noStrike" dirty="0">
                          <a:solidFill>
                            <a:srgbClr val="000000"/>
                          </a:solidFill>
                          <a:effectLst/>
                          <a:latin typeface="Arial"/>
                        </a:rPr>
                        <a:t>/</a:t>
                      </a:r>
                      <a:r>
                        <a:rPr lang="fr-FR" sz="700" b="0" i="0" u="none" strike="noStrike" dirty="0" err="1">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Producer variable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Operator</a:t>
                      </a:r>
                    </a:p>
                  </a:txBody>
                  <a:tcPr marL="9525" marR="9525" marT="9525" marB="0" anchor="b"/>
                </a:tc>
                <a:tc>
                  <a:txBody>
                    <a:bodyPr/>
                    <a:lstStyle/>
                    <a:p>
                      <a:pPr algn="l" fontAlgn="b"/>
                      <a:r>
                        <a:rPr lang="fr-FR" sz="700" b="0" i="0" u="none" strike="noStrike" dirty="0" smtClean="0">
                          <a:solidFill>
                            <a:srgbClr val="000000"/>
                          </a:solidFill>
                          <a:effectLst/>
                          <a:latin typeface="Arial"/>
                        </a:rPr>
                        <a:t>SDB</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Channel</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Name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smtClean="0">
                          <a:solidFill>
                            <a:srgbClr val="000000"/>
                          </a:solidFill>
                          <a:effectLst/>
                          <a:latin typeface="Arial"/>
                        </a:rPr>
                        <a:t>Init</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Value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Operator</a:t>
                      </a:r>
                    </a:p>
                  </a:txBody>
                  <a:tcPr marL="9525" marR="9525" marT="9525" marB="0" anchor="b"/>
                </a:tc>
                <a:tc>
                  <a:txBody>
                    <a:bodyPr/>
                    <a:lstStyle/>
                    <a:p>
                      <a:pPr algn="l" fontAlgn="b"/>
                      <a:r>
                        <a:rPr lang="fr-FR" sz="700" b="0" i="0" u="none" strike="noStrike" dirty="0" smtClean="0">
                          <a:solidFill>
                            <a:srgbClr val="000000"/>
                          </a:solidFill>
                          <a:effectLst/>
                          <a:latin typeface="Arial"/>
                        </a:rPr>
                        <a:t>Consumer Model/</a:t>
                      </a:r>
                      <a:r>
                        <a:rPr lang="fr-FR" sz="700" b="0" i="0" u="none" strike="noStrike" dirty="0" err="1" smtClean="0">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Consumer</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variable</a:t>
                      </a:r>
                      <a:endParaRPr lang="fr-FR" sz="700" b="0" i="0" u="none" strike="noStrike" dirty="0">
                        <a:solidFill>
                          <a:srgbClr val="000000"/>
                        </a:solidFill>
                        <a:effectLst/>
                        <a:latin typeface="Arial"/>
                      </a:endParaRPr>
                    </a:p>
                  </a:txBody>
                  <a:tcPr marL="9525" marR="9525" marT="9525" marB="0" anchor="b"/>
                </a:tc>
              </a:tr>
              <a:tr h="152366">
                <a:tc>
                  <a:txBody>
                    <a:bodyPr/>
                    <a:lstStyle/>
                    <a:p>
                      <a:pPr marL="0" algn="l" defTabSz="914400" rtl="0" eaLnBrk="1" fontAlgn="b" latinLnBrk="0" hangingPunct="1"/>
                      <a:endParaRPr lang="fr-FR" sz="700" b="0" i="0" u="none" strike="noStrike" kern="1200" dirty="0">
                        <a:solidFill>
                          <a:srgbClr val="000000"/>
                        </a:solidFill>
                        <a:effectLst/>
                        <a:latin typeface="+mn-lt"/>
                        <a:ea typeface="+mn-ea"/>
                        <a:cs typeface="+mn-cs"/>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fr-FR" sz="700" b="0" i="0" u="none" strike="noStrike" kern="1200" dirty="0" err="1" smtClean="0">
                          <a:solidFill>
                            <a:srgbClr val="00B050"/>
                          </a:solidFill>
                          <a:effectLst/>
                          <a:latin typeface="+mn-lt"/>
                          <a:ea typeface="+mn-ea"/>
                          <a:cs typeface="+mn-cs"/>
                        </a:rPr>
                        <a:t>true</a:t>
                      </a:r>
                      <a:endParaRPr lang="fr-FR" sz="700" b="0" i="0" u="none" strike="noStrike" kern="1200" dirty="0" smtClean="0">
                        <a:solidFill>
                          <a:srgbClr val="00B050"/>
                        </a:solidFill>
                        <a:effectLst/>
                        <a:latin typeface="+mn-lt"/>
                        <a:ea typeface="+mn-ea"/>
                        <a:cs typeface="+mn-cs"/>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BLEED_PLANT/1</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APU_VLV_CTRL_1</a:t>
                      </a:r>
                    </a:p>
                  </a:txBody>
                  <a:tcPr marL="9525" marR="9525" marT="9525" marB="0" anchor="b"/>
                </a:tc>
              </a:tr>
              <a:tr h="119642">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dirty="0">
                        <a:solidFill>
                          <a:schemeClr val="bg2">
                            <a:lumMod val="10000"/>
                          </a:schemeClr>
                        </a:solidFill>
                        <a:effectLst/>
                        <a:latin typeface="Arial"/>
                      </a:endParaRPr>
                    </a:p>
                  </a:txBody>
                  <a:tcPr marL="9525" marR="9525" marT="9525" marB="0" anchor="b"/>
                </a:tc>
                <a:tc>
                  <a:txBody>
                    <a:bodyPr/>
                    <a:lstStyle/>
                    <a:p>
                      <a:pPr algn="l" fontAlgn="b"/>
                      <a:endParaRPr lang="fr-FR" sz="700" b="0" i="0" u="none" strike="noStrike" dirty="0">
                        <a:solidFill>
                          <a:schemeClr val="bg2">
                            <a:lumMod val="10000"/>
                          </a:schemeClr>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smtClean="0">
                          <a:solidFill>
                            <a:srgbClr val="FF0000"/>
                          </a:solidFill>
                          <a:effectLst/>
                          <a:latin typeface="Arial"/>
                        </a:rPr>
                        <a:t>true</a:t>
                      </a:r>
                      <a:endParaRPr lang="fr-FR" sz="700" b="0" i="0" u="none" strike="noStrike" dirty="0">
                        <a:solidFill>
                          <a:srgbClr val="FF0000"/>
                        </a:solidFill>
                        <a:effectLst/>
                        <a:latin typeface="Arial"/>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BLEED_PLANT/1</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FLAG_Q_T_PADS</a:t>
                      </a:r>
                    </a:p>
                  </a:txBody>
                  <a:tcPr marL="9525" marR="9525" marT="9525" marB="0" anchor="b"/>
                </a:tc>
              </a:tr>
            </a:tbl>
          </a:graphicData>
        </a:graphic>
      </p:graphicFrame>
      <p:sp>
        <p:nvSpPr>
          <p:cNvPr id="2" name="Titre 1"/>
          <p:cNvSpPr>
            <a:spLocks noGrp="1"/>
          </p:cNvSpPr>
          <p:nvPr>
            <p:ph type="title"/>
          </p:nvPr>
        </p:nvSpPr>
        <p:spPr/>
        <p:txBody>
          <a:bodyPr/>
          <a:lstStyle/>
          <a:p>
            <a:pPr>
              <a:spcBef>
                <a:spcPct val="50000"/>
              </a:spcBef>
            </a:pPr>
            <a:r>
              <a:rPr lang="fr-FR" dirty="0" err="1"/>
              <a:t>Apply</a:t>
            </a:r>
            <a:r>
              <a:rPr lang="fr-FR" dirty="0"/>
              <a:t> </a:t>
            </a:r>
            <a:r>
              <a:rPr lang="fr-FR" dirty="0" err="1"/>
              <a:t>your</a:t>
            </a:r>
            <a:r>
              <a:rPr lang="fr-FR" dirty="0"/>
              <a:t> </a:t>
            </a:r>
            <a:r>
              <a:rPr lang="fr-FR" dirty="0" err="1"/>
              <a:t>rulings</a:t>
            </a:r>
            <a:r>
              <a:rPr lang="fr-FR" dirty="0"/>
              <a:t> </a:t>
            </a:r>
            <a:r>
              <a:rPr lang="fr-FR" dirty="0" smtClean="0"/>
              <a:t>(</a:t>
            </a:r>
            <a:r>
              <a:rPr lang="fr-FR" dirty="0" err="1" smtClean="0"/>
              <a:t>inits</a:t>
            </a:r>
            <a:r>
              <a:rPr lang="fr-FR" dirty="0" smtClean="0"/>
              <a:t>)</a:t>
            </a:r>
            <a:endParaRPr lang="fr-FR" dirty="0">
              <a:solidFill>
                <a:schemeClr val="tx1"/>
              </a:solidFill>
              <a:latin typeface="Arial" charset="0"/>
            </a:endParaRPr>
          </a:p>
        </p:txBody>
      </p:sp>
      <p:sp>
        <p:nvSpPr>
          <p:cNvPr id="4" name="Espace réservé de la date 3"/>
          <p:cNvSpPr>
            <a:spLocks noGrp="1"/>
          </p:cNvSpPr>
          <p:nvPr>
            <p:ph type="dt" sz="half" idx="10"/>
          </p:nvPr>
        </p:nvSpPr>
        <p:spPr/>
        <p:txBody>
          <a:bodyPr/>
          <a:lstStyle/>
          <a:p>
            <a:pPr>
              <a:defRPr/>
            </a:pPr>
            <a:r>
              <a:rPr lang="en-GB" noProof="1" smtClean="0"/>
              <a:t>Month 20XX </a:t>
            </a:r>
            <a:endParaRPr lang="en-GB" noProof="1"/>
          </a:p>
        </p:txBody>
      </p:sp>
      <p:sp>
        <p:nvSpPr>
          <p:cNvPr id="5" name="Espace réservé du pied de page 4"/>
          <p:cNvSpPr>
            <a:spLocks noGrp="1"/>
          </p:cNvSpPr>
          <p:nvPr>
            <p:ph type="ftr" sz="quarter" idx="11"/>
          </p:nvPr>
        </p:nvSpPr>
        <p:spPr/>
        <p:txBody>
          <a:bodyPr/>
          <a:lstStyle/>
          <a:p>
            <a:pPr>
              <a:defRPr/>
            </a:pPr>
            <a:r>
              <a:rPr lang="en-GB" noProof="1" smtClean="0"/>
              <a:t>Use Tab 'Insert - Header &amp; Footer' for Presentation Title - Siglum - Reference</a:t>
            </a:r>
            <a:endParaRPr lang="en-GB" noProof="1"/>
          </a:p>
        </p:txBody>
      </p:sp>
      <p:sp>
        <p:nvSpPr>
          <p:cNvPr id="6" name="Espace réservé du numéro de diapositive 5"/>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10</a:t>
            </a:fld>
            <a:endParaRPr lang="en-GB" noProof="1"/>
          </a:p>
        </p:txBody>
      </p:sp>
      <p:sp>
        <p:nvSpPr>
          <p:cNvPr id="7" name="ZoneTexte 6"/>
          <p:cNvSpPr txBox="1"/>
          <p:nvPr/>
        </p:nvSpPr>
        <p:spPr>
          <a:xfrm>
            <a:off x="0" y="847288"/>
            <a:ext cx="9144000" cy="338554"/>
          </a:xfrm>
          <a:prstGeom prst="rect">
            <a:avLst/>
          </a:prstGeom>
          <a:noFill/>
        </p:spPr>
        <p:txBody>
          <a:bodyPr wrap="square" rtlCol="0">
            <a:spAutoFit/>
          </a:bodyPr>
          <a:lstStyle/>
          <a:p>
            <a:pPr marL="444500">
              <a:tabLst>
                <a:tab pos="8520113" algn="r"/>
                <a:tab pos="8972550" algn="r"/>
              </a:tabLst>
            </a:pPr>
            <a:r>
              <a:rPr lang="fr-FR" dirty="0" smtClean="0"/>
              <a:t>Inputs	Outputs</a:t>
            </a:r>
            <a:endParaRPr lang="fr-FR" dirty="0"/>
          </a:p>
        </p:txBody>
      </p:sp>
      <p:cxnSp>
        <p:nvCxnSpPr>
          <p:cNvPr id="10" name="Connecteur droit 9"/>
          <p:cNvCxnSpPr>
            <a:stCxn id="7" idx="0"/>
          </p:cNvCxnSpPr>
          <p:nvPr/>
        </p:nvCxnSpPr>
        <p:spPr bwMode="auto">
          <a:xfrm>
            <a:off x="4572000" y="847288"/>
            <a:ext cx="0" cy="1152428"/>
          </a:xfrm>
          <a:prstGeom prst="line">
            <a:avLst/>
          </a:prstGeom>
          <a:noFill/>
          <a:ln w="38100" cap="flat" cmpd="sng" algn="ctr">
            <a:solidFill>
              <a:schemeClr val="tx1"/>
            </a:solidFill>
            <a:prstDash val="solid"/>
            <a:round/>
            <a:headEnd type="none" w="med" len="med"/>
            <a:tailEnd type="none" w="med" len="med"/>
          </a:ln>
          <a:effectLst/>
        </p:spPr>
      </p:cxnSp>
      <p:sp>
        <p:nvSpPr>
          <p:cNvPr id="11" name="ZoneTexte 10"/>
          <p:cNvSpPr txBox="1"/>
          <p:nvPr/>
        </p:nvSpPr>
        <p:spPr>
          <a:xfrm>
            <a:off x="512748" y="1256232"/>
            <a:ext cx="4059252" cy="584775"/>
          </a:xfrm>
          <a:prstGeom prst="rect">
            <a:avLst/>
          </a:prstGeom>
          <a:noFill/>
        </p:spPr>
        <p:txBody>
          <a:bodyPr wrap="square" rtlCol="0">
            <a:spAutoFit/>
          </a:bodyPr>
          <a:lstStyle/>
          <a:p>
            <a:r>
              <a:rPr lang="fr-FR" dirty="0" err="1"/>
              <a:t>Hypothetical</a:t>
            </a:r>
            <a:r>
              <a:rPr lang="fr-FR" dirty="0"/>
              <a:t> </a:t>
            </a:r>
            <a:r>
              <a:rPr lang="fr-FR" dirty="0" err="1"/>
              <a:t>merged</a:t>
            </a:r>
            <a:r>
              <a:rPr lang="fr-FR" dirty="0"/>
              <a:t> </a:t>
            </a:r>
            <a:r>
              <a:rPr lang="fr-FR" dirty="0" smtClean="0"/>
              <a:t>ALL-SIMU_FLOW</a:t>
            </a:r>
          </a:p>
          <a:p>
            <a:r>
              <a:rPr lang="fr-FR" dirty="0" err="1" smtClean="0"/>
              <a:t>Resolved</a:t>
            </a:r>
            <a:r>
              <a:rPr lang="fr-FR" dirty="0" smtClean="0"/>
              <a:t> </a:t>
            </a:r>
            <a:r>
              <a:rPr lang="fr-FR" dirty="0" err="1" smtClean="0"/>
              <a:t>inits</a:t>
            </a:r>
            <a:r>
              <a:rPr lang="fr-FR" dirty="0" smtClean="0"/>
              <a:t> </a:t>
            </a:r>
            <a:r>
              <a:rPr lang="fr-FR" dirty="0" err="1" smtClean="0"/>
              <a:t>conflicts</a:t>
            </a:r>
            <a:r>
              <a:rPr lang="fr-FR" dirty="0" smtClean="0"/>
              <a:t> </a:t>
            </a:r>
            <a:r>
              <a:rPr lang="fr-FR" dirty="0" err="1"/>
              <a:t>summary</a:t>
            </a:r>
            <a:r>
              <a:rPr lang="fr-FR" dirty="0" smtClean="0"/>
              <a:t> </a:t>
            </a:r>
            <a:endParaRPr lang="fr-FR" dirty="0"/>
          </a:p>
        </p:txBody>
      </p:sp>
      <p:sp>
        <p:nvSpPr>
          <p:cNvPr id="12" name="ZoneTexte 11"/>
          <p:cNvSpPr txBox="1"/>
          <p:nvPr/>
        </p:nvSpPr>
        <p:spPr>
          <a:xfrm>
            <a:off x="4572000" y="1256232"/>
            <a:ext cx="4067798" cy="338554"/>
          </a:xfrm>
          <a:prstGeom prst="rect">
            <a:avLst/>
          </a:prstGeom>
          <a:noFill/>
        </p:spPr>
        <p:txBody>
          <a:bodyPr wrap="square" rtlCol="0">
            <a:spAutoFit/>
          </a:bodyPr>
          <a:lstStyle/>
          <a:p>
            <a:pPr algn="r"/>
            <a:r>
              <a:rPr lang="fr-FR" dirty="0" smtClean="0"/>
              <a:t>Final ALL-SIMU_FLOW</a:t>
            </a:r>
            <a:endParaRPr lang="fr-FR" dirty="0"/>
          </a:p>
        </p:txBody>
      </p:sp>
      <p:sp>
        <p:nvSpPr>
          <p:cNvPr id="15" name="ZoneTexte 14"/>
          <p:cNvSpPr txBox="1"/>
          <p:nvPr/>
        </p:nvSpPr>
        <p:spPr>
          <a:xfrm>
            <a:off x="59821" y="2085174"/>
            <a:ext cx="8998721" cy="338554"/>
          </a:xfrm>
          <a:prstGeom prst="rect">
            <a:avLst/>
          </a:prstGeom>
          <a:noFill/>
        </p:spPr>
        <p:txBody>
          <a:bodyPr wrap="square" rtlCol="0">
            <a:spAutoFit/>
          </a:bodyPr>
          <a:lstStyle/>
          <a:p>
            <a:r>
              <a:rPr lang="fr-FR" dirty="0" smtClean="0"/>
              <a:t>This </a:t>
            </a:r>
            <a:r>
              <a:rPr lang="fr-FR" dirty="0" err="1" smtClean="0"/>
              <a:t>step</a:t>
            </a:r>
            <a:r>
              <a:rPr lang="fr-FR" dirty="0" smtClean="0"/>
              <a:t> </a:t>
            </a:r>
            <a:r>
              <a:rPr lang="fr-FR" dirty="0" err="1" smtClean="0"/>
              <a:t>will</a:t>
            </a:r>
            <a:r>
              <a:rPr lang="fr-FR" dirty="0" smtClean="0"/>
              <a:t> </a:t>
            </a:r>
            <a:r>
              <a:rPr lang="fr-FR" dirty="0" err="1" smtClean="0"/>
              <a:t>produce</a:t>
            </a:r>
            <a:r>
              <a:rPr lang="fr-FR" dirty="0" smtClean="0"/>
              <a:t> a new flow </a:t>
            </a:r>
            <a:r>
              <a:rPr lang="fr-FR" dirty="0" err="1" smtClean="0"/>
              <a:t>containing</a:t>
            </a:r>
            <a:r>
              <a:rPr lang="fr-FR" dirty="0" smtClean="0"/>
              <a:t> all solution to </a:t>
            </a:r>
            <a:r>
              <a:rPr lang="fr-FR" dirty="0" err="1" smtClean="0"/>
              <a:t>inits</a:t>
            </a:r>
            <a:r>
              <a:rPr lang="fr-FR" dirty="0" smtClean="0"/>
              <a:t> in </a:t>
            </a:r>
            <a:r>
              <a:rPr lang="fr-FR" dirty="0" err="1" smtClean="0"/>
              <a:t>conflict</a:t>
            </a:r>
            <a:endParaRPr lang="fr-FR" dirty="0" smtClean="0"/>
          </a:p>
        </p:txBody>
      </p:sp>
      <p:sp>
        <p:nvSpPr>
          <p:cNvPr id="20" name="Rectangle à coins arrondis 19"/>
          <p:cNvSpPr/>
          <p:nvPr/>
        </p:nvSpPr>
        <p:spPr bwMode="auto">
          <a:xfrm>
            <a:off x="7524328" y="350378"/>
            <a:ext cx="1115470" cy="324126"/>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relaxedInset"/>
          </a:sp3d>
        </p:spPr>
        <p:txBody>
          <a:bodyPr vert="horz" wrap="square" lIns="90000" tIns="1080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600" b="1" i="0" u="none" strike="noStrike" cap="none" normalizeH="0" baseline="0" dirty="0" smtClean="0">
                <a:ln>
                  <a:noFill/>
                </a:ln>
                <a:solidFill>
                  <a:srgbClr val="FF0000"/>
                </a:solidFill>
                <a:effectLst/>
                <a:latin typeface="Arial" charset="0"/>
              </a:rPr>
              <a:t>AUTO</a:t>
            </a:r>
          </a:p>
        </p:txBody>
      </p:sp>
      <p:sp>
        <p:nvSpPr>
          <p:cNvPr id="16" name="Parchemin vertical 15">
            <a:hlinkClick r:id="rId2" action="ppaction://hlinksldjump"/>
          </p:cNvPr>
          <p:cNvSpPr/>
          <p:nvPr/>
        </p:nvSpPr>
        <p:spPr bwMode="auto">
          <a:xfrm>
            <a:off x="303688" y="1554715"/>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6</a:t>
            </a:r>
            <a:r>
              <a:rPr lang="fr-FR" sz="1200" dirty="0" smtClean="0"/>
              <a:t>’</a:t>
            </a:r>
            <a:endParaRPr kumimoji="0" lang="fr-FR" sz="1200" b="0" i="0" u="none" strike="noStrike" cap="none" normalizeH="0" baseline="0" dirty="0" smtClean="0">
              <a:ln>
                <a:noFill/>
              </a:ln>
              <a:solidFill>
                <a:schemeClr val="tx1"/>
              </a:solidFill>
              <a:effectLst/>
              <a:latin typeface="Arial" charset="0"/>
            </a:endParaRPr>
          </a:p>
        </p:txBody>
      </p:sp>
      <p:sp>
        <p:nvSpPr>
          <p:cNvPr id="17" name="Parchemin vertical 16"/>
          <p:cNvSpPr/>
          <p:nvPr/>
        </p:nvSpPr>
        <p:spPr bwMode="auto">
          <a:xfrm>
            <a:off x="8591504" y="1287764"/>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7</a:t>
            </a:r>
          </a:p>
        </p:txBody>
      </p:sp>
      <p:sp>
        <p:nvSpPr>
          <p:cNvPr id="22" name="Parchemin vertical 21">
            <a:hlinkClick r:id="rId3" action="ppaction://hlinksldjump"/>
          </p:cNvPr>
          <p:cNvSpPr/>
          <p:nvPr/>
        </p:nvSpPr>
        <p:spPr bwMode="auto">
          <a:xfrm>
            <a:off x="319355" y="1240150"/>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5’</a:t>
            </a:r>
            <a:endParaRPr kumimoji="0" lang="fr-FR" sz="1200" b="0" i="0" u="none" strike="noStrike" cap="none" normalizeH="0" baseline="0" dirty="0" smtClean="0">
              <a:ln>
                <a:noFill/>
              </a:ln>
              <a:solidFill>
                <a:schemeClr val="tx1"/>
              </a:solidFill>
              <a:effectLst/>
              <a:latin typeface="Arial"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1380827220"/>
              </p:ext>
            </p:extLst>
          </p:nvPr>
        </p:nvGraphicFramePr>
        <p:xfrm>
          <a:off x="261940" y="2521009"/>
          <a:ext cx="3944998" cy="601573"/>
        </p:xfrm>
        <a:graphic>
          <a:graphicData uri="http://schemas.openxmlformats.org/drawingml/2006/table">
            <a:tbl>
              <a:tblPr firstRow="1" bandRow="1">
                <a:tableStyleId>{5C22544A-7EE6-4342-B048-85BDC9FD1C3A}</a:tableStyleId>
              </a:tblPr>
              <a:tblGrid>
                <a:gridCol w="493125"/>
                <a:gridCol w="586625"/>
                <a:gridCol w="384560"/>
                <a:gridCol w="384561"/>
                <a:gridCol w="247828"/>
                <a:gridCol w="213645"/>
                <a:gridCol w="743484"/>
                <a:gridCol w="891170"/>
              </a:tblGrid>
              <a:tr h="257832">
                <a:tc>
                  <a:txBody>
                    <a:bodyPr/>
                    <a:lstStyle/>
                    <a:p>
                      <a:pPr algn="l" fontAlgn="b"/>
                      <a:r>
                        <a:rPr lang="fr-FR" sz="700" b="0" i="0" u="none" strike="noStrike" dirty="0" err="1">
                          <a:solidFill>
                            <a:srgbClr val="000000"/>
                          </a:solidFill>
                          <a:effectLst/>
                          <a:latin typeface="Arial"/>
                        </a:rPr>
                        <a:t>Producer_Model</a:t>
                      </a:r>
                      <a:r>
                        <a:rPr lang="fr-FR" sz="700" b="0" i="0" u="none" strike="noStrike" dirty="0">
                          <a:solidFill>
                            <a:srgbClr val="000000"/>
                          </a:solidFill>
                          <a:effectLst/>
                          <a:latin typeface="Arial"/>
                        </a:rPr>
                        <a:t>/</a:t>
                      </a:r>
                      <a:r>
                        <a:rPr lang="fr-FR" sz="700" b="0" i="0" u="none" strike="noStrike" dirty="0" err="1">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Producer variable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Operator</a:t>
                      </a:r>
                    </a:p>
                  </a:txBody>
                  <a:tcPr marL="9525" marR="9525" marT="9525" marB="0" anchor="b"/>
                </a:tc>
                <a:tc>
                  <a:txBody>
                    <a:bodyPr/>
                    <a:lstStyle/>
                    <a:p>
                      <a:pPr algn="l" fontAlgn="b"/>
                      <a:r>
                        <a:rPr lang="fr-FR" sz="700" b="0" i="0" u="none" strike="noStrike" dirty="0" smtClean="0">
                          <a:solidFill>
                            <a:srgbClr val="000000"/>
                          </a:solidFill>
                          <a:effectLst/>
                          <a:latin typeface="Arial"/>
                        </a:rPr>
                        <a:t>SDB</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Channel</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Name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smtClean="0">
                          <a:solidFill>
                            <a:srgbClr val="000000"/>
                          </a:solidFill>
                          <a:effectLst/>
                          <a:latin typeface="Arial"/>
                        </a:rPr>
                        <a:t>Init</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Value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Operator</a:t>
                      </a:r>
                    </a:p>
                  </a:txBody>
                  <a:tcPr marL="9525" marR="9525" marT="9525" marB="0" anchor="b"/>
                </a:tc>
                <a:tc>
                  <a:txBody>
                    <a:bodyPr/>
                    <a:lstStyle/>
                    <a:p>
                      <a:pPr algn="l" fontAlgn="b"/>
                      <a:r>
                        <a:rPr lang="fr-FR" sz="700" b="0" i="0" u="none" strike="noStrike" dirty="0" smtClean="0">
                          <a:solidFill>
                            <a:srgbClr val="000000"/>
                          </a:solidFill>
                          <a:effectLst/>
                          <a:latin typeface="Arial"/>
                        </a:rPr>
                        <a:t>Consumer Model/</a:t>
                      </a:r>
                      <a:r>
                        <a:rPr lang="fr-FR" sz="700" b="0" i="0" u="none" strike="noStrike" dirty="0" err="1" smtClean="0">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Consumer</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variable</a:t>
                      </a:r>
                      <a:endParaRPr lang="fr-FR" sz="700" b="0" i="0" u="none" strike="noStrike" dirty="0">
                        <a:solidFill>
                          <a:srgbClr val="000000"/>
                        </a:solidFill>
                        <a:effectLst/>
                        <a:latin typeface="Arial"/>
                      </a:endParaRPr>
                    </a:p>
                  </a:txBody>
                  <a:tcPr marL="9525" marR="9525" marT="9525" marB="0" anchor="b"/>
                </a:tc>
              </a:tr>
              <a:tr h="152366">
                <a:tc>
                  <a:txBody>
                    <a:bodyPr/>
                    <a:lstStyle/>
                    <a:p>
                      <a:pPr marL="0" algn="l" defTabSz="914400" rtl="0" eaLnBrk="1" fontAlgn="b" latinLnBrk="0" hangingPunct="1"/>
                      <a:endParaRPr lang="fr-FR" sz="700" b="0" i="0" u="none" strike="noStrike" kern="1200" dirty="0">
                        <a:solidFill>
                          <a:srgbClr val="000000"/>
                        </a:solidFill>
                        <a:effectLst/>
                        <a:latin typeface="+mn-lt"/>
                        <a:ea typeface="+mn-ea"/>
                        <a:cs typeface="+mn-cs"/>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fr-FR" sz="700" b="0" i="0" u="none" strike="noStrike" kern="1200" dirty="0" err="1" smtClean="0">
                          <a:solidFill>
                            <a:srgbClr val="00B050"/>
                          </a:solidFill>
                          <a:effectLst/>
                          <a:latin typeface="+mn-lt"/>
                          <a:ea typeface="+mn-ea"/>
                          <a:cs typeface="+mn-cs"/>
                        </a:rPr>
                        <a:t>true</a:t>
                      </a:r>
                      <a:endParaRPr lang="fr-FR" sz="700" b="0" i="0" u="none" strike="noStrike" kern="1200" dirty="0" smtClean="0">
                        <a:solidFill>
                          <a:srgbClr val="00B050"/>
                        </a:solidFill>
                        <a:effectLst/>
                        <a:latin typeface="+mn-lt"/>
                        <a:ea typeface="+mn-ea"/>
                        <a:cs typeface="+mn-cs"/>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BLEED_PLANT/1</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APU_VLV_CTRL_1</a:t>
                      </a:r>
                    </a:p>
                  </a:txBody>
                  <a:tcPr marL="9525" marR="9525" marT="9525" marB="0" anchor="b"/>
                </a:tc>
              </a:tr>
              <a:tr h="119642">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dirty="0">
                        <a:solidFill>
                          <a:schemeClr val="bg2">
                            <a:lumMod val="10000"/>
                          </a:schemeClr>
                        </a:solidFill>
                        <a:effectLst/>
                        <a:latin typeface="Arial"/>
                      </a:endParaRPr>
                    </a:p>
                  </a:txBody>
                  <a:tcPr marL="9525" marR="9525" marT="9525" marB="0" anchor="b"/>
                </a:tc>
                <a:tc>
                  <a:txBody>
                    <a:bodyPr/>
                    <a:lstStyle/>
                    <a:p>
                      <a:pPr algn="l" fontAlgn="b"/>
                      <a:endParaRPr lang="fr-FR" sz="700" b="0" i="0" u="none" strike="noStrike" dirty="0">
                        <a:solidFill>
                          <a:schemeClr val="bg2">
                            <a:lumMod val="10000"/>
                          </a:schemeClr>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false</a:t>
                      </a:r>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BLEED_PLANT/1</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FLAG_Q_T_PADS</a:t>
                      </a:r>
                    </a:p>
                  </a:txBody>
                  <a:tcPr marL="9525" marR="9525" marT="9525" marB="0" anchor="b"/>
                </a:tc>
              </a:tr>
            </a:tbl>
          </a:graphicData>
        </a:graphic>
      </p:graphicFrame>
      <p:graphicFrame>
        <p:nvGraphicFramePr>
          <p:cNvPr id="23" name="Tableau 22"/>
          <p:cNvGraphicFramePr>
            <a:graphicFrameLocks noGrp="1"/>
          </p:cNvGraphicFramePr>
          <p:nvPr>
            <p:extLst>
              <p:ext uri="{D42A27DB-BD31-4B8C-83A1-F6EECF244321}">
                <p14:modId xmlns:p14="http://schemas.microsoft.com/office/powerpoint/2010/main" val="3728613651"/>
              </p:ext>
            </p:extLst>
          </p:nvPr>
        </p:nvGraphicFramePr>
        <p:xfrm>
          <a:off x="261940" y="3357073"/>
          <a:ext cx="3944998" cy="601573"/>
        </p:xfrm>
        <a:graphic>
          <a:graphicData uri="http://schemas.openxmlformats.org/drawingml/2006/table">
            <a:tbl>
              <a:tblPr firstRow="1" bandRow="1">
                <a:tableStyleId>{5C22544A-7EE6-4342-B048-85BDC9FD1C3A}</a:tableStyleId>
              </a:tblPr>
              <a:tblGrid>
                <a:gridCol w="493125"/>
                <a:gridCol w="586625"/>
                <a:gridCol w="384560"/>
                <a:gridCol w="384561"/>
                <a:gridCol w="247828"/>
                <a:gridCol w="222191"/>
                <a:gridCol w="743484"/>
                <a:gridCol w="882624"/>
              </a:tblGrid>
              <a:tr h="257832">
                <a:tc>
                  <a:txBody>
                    <a:bodyPr/>
                    <a:lstStyle/>
                    <a:p>
                      <a:pPr algn="l" fontAlgn="b"/>
                      <a:r>
                        <a:rPr lang="fr-FR" sz="700" b="0" i="0" u="none" strike="noStrike" dirty="0" err="1">
                          <a:solidFill>
                            <a:srgbClr val="000000"/>
                          </a:solidFill>
                          <a:effectLst/>
                          <a:latin typeface="Arial"/>
                        </a:rPr>
                        <a:t>Producer_Model</a:t>
                      </a:r>
                      <a:r>
                        <a:rPr lang="fr-FR" sz="700" b="0" i="0" u="none" strike="noStrike" dirty="0">
                          <a:solidFill>
                            <a:srgbClr val="000000"/>
                          </a:solidFill>
                          <a:effectLst/>
                          <a:latin typeface="Arial"/>
                        </a:rPr>
                        <a:t>/</a:t>
                      </a:r>
                      <a:r>
                        <a:rPr lang="fr-FR" sz="700" b="0" i="0" u="none" strike="noStrike" dirty="0" err="1">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Producer variable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a:solidFill>
                            <a:srgbClr val="000000"/>
                          </a:solidFill>
                          <a:effectLst/>
                          <a:latin typeface="Arial"/>
                        </a:rPr>
                        <a:t>Operator</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SDB</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Channel</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Name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smtClean="0">
                          <a:solidFill>
                            <a:srgbClr val="000000"/>
                          </a:solidFill>
                          <a:effectLst/>
                          <a:latin typeface="Arial"/>
                        </a:rPr>
                        <a:t>Init</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Value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Operator</a:t>
                      </a:r>
                    </a:p>
                  </a:txBody>
                  <a:tcPr marL="9525" marR="9525" marT="9525" marB="0" anchor="b"/>
                </a:tc>
                <a:tc>
                  <a:txBody>
                    <a:bodyPr/>
                    <a:lstStyle/>
                    <a:p>
                      <a:pPr algn="l" fontAlgn="b"/>
                      <a:r>
                        <a:rPr lang="fr-FR" sz="700" b="0" i="0" u="none" strike="noStrike" dirty="0" smtClean="0">
                          <a:solidFill>
                            <a:srgbClr val="000000"/>
                          </a:solidFill>
                          <a:effectLst/>
                          <a:latin typeface="Arial"/>
                        </a:rPr>
                        <a:t>Consumer Model/</a:t>
                      </a:r>
                      <a:r>
                        <a:rPr lang="fr-FR" sz="700" b="0" i="0" u="none" strike="noStrike" dirty="0" err="1" smtClean="0">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Consumer</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variable</a:t>
                      </a:r>
                      <a:endParaRPr lang="fr-FR" sz="700" b="0" i="0" u="none" strike="noStrike" dirty="0">
                        <a:solidFill>
                          <a:srgbClr val="000000"/>
                        </a:solidFill>
                        <a:effectLst/>
                        <a:latin typeface="Arial"/>
                      </a:endParaRPr>
                    </a:p>
                  </a:txBody>
                  <a:tcPr marL="9525" marR="9525" marT="9525" marB="0" anchor="b"/>
                </a:tc>
              </a:tr>
              <a:tr h="152366">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dirty="0">
                        <a:solidFill>
                          <a:schemeClr val="bg2">
                            <a:lumMod val="10000"/>
                          </a:schemeClr>
                        </a:solidFill>
                        <a:effectLst/>
                        <a:latin typeface="Arial"/>
                      </a:endParaRPr>
                    </a:p>
                  </a:txBody>
                  <a:tcPr marL="9525" marR="9525" marT="9525" marB="0" anchor="b"/>
                </a:tc>
                <a:tc>
                  <a:txBody>
                    <a:bodyPr/>
                    <a:lstStyle/>
                    <a:p>
                      <a:pPr algn="l" fontAlgn="b"/>
                      <a:endParaRPr lang="fr-FR" sz="700" b="0" i="0" u="none" strike="noStrike" dirty="0">
                        <a:solidFill>
                          <a:schemeClr val="bg2">
                            <a:lumMod val="10000"/>
                          </a:schemeClr>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false</a:t>
                      </a:r>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BLEED_PLANT/1</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APU_VLV_CTRL_1</a:t>
                      </a:r>
                    </a:p>
                  </a:txBody>
                  <a:tcPr marL="9525" marR="9525" marT="9525" marB="0" anchor="b"/>
                </a:tc>
              </a:tr>
              <a:tr h="119642">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smtClean="0">
                          <a:solidFill>
                            <a:srgbClr val="FF0000"/>
                          </a:solidFill>
                          <a:effectLst/>
                          <a:latin typeface="Arial"/>
                        </a:rPr>
                        <a:t>true</a:t>
                      </a:r>
                      <a:endParaRPr lang="fr-FR" sz="700" b="0" i="0" u="none" strike="noStrike" dirty="0">
                        <a:solidFill>
                          <a:srgbClr val="FF0000"/>
                        </a:solidFill>
                        <a:effectLst/>
                        <a:latin typeface="Arial"/>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BLEED_PLANT/1</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FLAG_Q_T_PADS</a:t>
                      </a:r>
                    </a:p>
                  </a:txBody>
                  <a:tcPr marL="9525" marR="9525" marT="9525" marB="0" anchor="b"/>
                </a:tc>
              </a:tr>
            </a:tbl>
          </a:graphicData>
        </a:graphic>
      </p:graphicFrame>
      <p:cxnSp>
        <p:nvCxnSpPr>
          <p:cNvPr id="9" name="Connecteur en angle 8"/>
          <p:cNvCxnSpPr/>
          <p:nvPr/>
        </p:nvCxnSpPr>
        <p:spPr bwMode="auto">
          <a:xfrm>
            <a:off x="4210007" y="2751746"/>
            <a:ext cx="698348" cy="418744"/>
          </a:xfrm>
          <a:prstGeom prst="bentConnector3">
            <a:avLst/>
          </a:prstGeom>
          <a:noFill/>
          <a:ln w="9525" cap="flat" cmpd="sng" algn="ctr">
            <a:solidFill>
              <a:schemeClr val="tx1"/>
            </a:solidFill>
            <a:prstDash val="solid"/>
            <a:round/>
            <a:headEnd type="none" w="med" len="med"/>
            <a:tailEnd type="arrow"/>
          </a:ln>
          <a:effectLst/>
        </p:spPr>
      </p:cxnSp>
      <p:cxnSp>
        <p:nvCxnSpPr>
          <p:cNvPr id="25" name="Connecteur en angle 24"/>
          <p:cNvCxnSpPr/>
          <p:nvPr/>
        </p:nvCxnSpPr>
        <p:spPr bwMode="auto">
          <a:xfrm rot="5400000" flipH="1" flipV="1">
            <a:off x="4171551" y="3205877"/>
            <a:ext cx="435836" cy="365062"/>
          </a:xfrm>
          <a:prstGeom prst="bentConnector3">
            <a:avLst>
              <a:gd name="adj1" fmla="val -980"/>
            </a:avLst>
          </a:prstGeom>
          <a:noFill/>
          <a:ln w="9525" cap="flat" cmpd="sng" algn="ctr">
            <a:solidFill>
              <a:schemeClr val="tx1"/>
            </a:solidFill>
            <a:prstDash val="solid"/>
            <a:round/>
            <a:headEnd type="none" w="med" len="med"/>
            <a:tailEnd type="none" w="med" len="med"/>
          </a:ln>
          <a:effectLst/>
        </p:spPr>
      </p:cxnSp>
      <p:sp>
        <p:nvSpPr>
          <p:cNvPr id="32" name="ZoneTexte 31"/>
          <p:cNvSpPr txBox="1"/>
          <p:nvPr/>
        </p:nvSpPr>
        <p:spPr>
          <a:xfrm>
            <a:off x="252413" y="4059252"/>
            <a:ext cx="8629649" cy="584775"/>
          </a:xfrm>
          <a:prstGeom prst="rect">
            <a:avLst/>
          </a:prstGeom>
          <a:noFill/>
        </p:spPr>
        <p:txBody>
          <a:bodyPr wrap="square" rtlCol="0">
            <a:spAutoFit/>
          </a:bodyPr>
          <a:lstStyle/>
          <a:p>
            <a:r>
              <a:rPr lang="fr-FR" dirty="0" smtClean="0"/>
              <a:t>In </a:t>
            </a:r>
            <a:r>
              <a:rPr lang="fr-FR" dirty="0" err="1" smtClean="0"/>
              <a:t>this</a:t>
            </a:r>
            <a:r>
              <a:rPr lang="fr-FR" dirty="0" smtClean="0"/>
              <a:t> case </a:t>
            </a:r>
            <a:r>
              <a:rPr lang="fr-FR" dirty="0" err="1" smtClean="0"/>
              <a:t>we</a:t>
            </a:r>
            <a:r>
              <a:rPr lang="fr-FR" dirty="0" smtClean="0"/>
              <a:t> chose to </a:t>
            </a:r>
            <a:r>
              <a:rPr lang="fr-FR" dirty="0" err="1" smtClean="0"/>
              <a:t>keep</a:t>
            </a:r>
            <a:r>
              <a:rPr lang="fr-FR" dirty="0" smtClean="0"/>
              <a:t> the second flow </a:t>
            </a:r>
            <a:r>
              <a:rPr lang="fr-FR" dirty="0" err="1" smtClean="0"/>
              <a:t>init</a:t>
            </a:r>
            <a:r>
              <a:rPr lang="fr-FR" dirty="0" smtClean="0"/>
              <a:t> over the first one and </a:t>
            </a:r>
            <a:r>
              <a:rPr lang="fr-FR" dirty="0" err="1" smtClean="0"/>
              <a:t>keep</a:t>
            </a:r>
            <a:r>
              <a:rPr lang="fr-FR" dirty="0" smtClean="0"/>
              <a:t> all </a:t>
            </a:r>
            <a:r>
              <a:rPr lang="fr-FR" dirty="0" err="1" smtClean="0"/>
              <a:t>other</a:t>
            </a:r>
            <a:r>
              <a:rPr lang="fr-FR" dirty="0" smtClean="0"/>
              <a:t> </a:t>
            </a:r>
            <a:r>
              <a:rPr lang="fr-FR" dirty="0" err="1" smtClean="0"/>
              <a:t>inits</a:t>
            </a:r>
            <a:r>
              <a:rPr lang="fr-FR" dirty="0" smtClean="0"/>
              <a:t> </a:t>
            </a:r>
            <a:r>
              <a:rPr lang="fr-FR" dirty="0" err="1" smtClean="0"/>
              <a:t>from</a:t>
            </a:r>
            <a:r>
              <a:rPr lang="fr-FR" dirty="0" smtClean="0"/>
              <a:t> the first flow</a:t>
            </a:r>
            <a:endParaRPr lang="fr-FR" dirty="0"/>
          </a:p>
        </p:txBody>
      </p:sp>
      <p:sp>
        <p:nvSpPr>
          <p:cNvPr id="35" name="Parchemin vertical 34">
            <a:hlinkClick r:id="rId4" action="ppaction://hlinksldjump"/>
          </p:cNvPr>
          <p:cNvSpPr/>
          <p:nvPr/>
        </p:nvSpPr>
        <p:spPr bwMode="auto">
          <a:xfrm>
            <a:off x="4061659" y="2895001"/>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1</a:t>
            </a:r>
          </a:p>
        </p:txBody>
      </p:sp>
      <p:sp>
        <p:nvSpPr>
          <p:cNvPr id="36" name="Parchemin vertical 35">
            <a:hlinkClick r:id="rId4" action="ppaction://hlinksldjump"/>
          </p:cNvPr>
          <p:cNvSpPr/>
          <p:nvPr/>
        </p:nvSpPr>
        <p:spPr bwMode="auto">
          <a:xfrm>
            <a:off x="4064728" y="3686755"/>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2</a:t>
            </a:r>
            <a:endParaRPr kumimoji="0" lang="fr-FR" sz="1200" b="0" i="0" u="none" strike="noStrike" cap="none" normalizeH="0" baseline="0" dirty="0" smtClean="0">
              <a:ln>
                <a:noFill/>
              </a:ln>
              <a:solidFill>
                <a:schemeClr val="tx1"/>
              </a:solidFill>
              <a:effectLst/>
              <a:latin typeface="Arial" charset="0"/>
            </a:endParaRPr>
          </a:p>
        </p:txBody>
      </p:sp>
      <p:sp>
        <p:nvSpPr>
          <p:cNvPr id="24" name="Parchemin vertical 23"/>
          <p:cNvSpPr/>
          <p:nvPr/>
        </p:nvSpPr>
        <p:spPr bwMode="auto">
          <a:xfrm>
            <a:off x="8651457" y="3234995"/>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7</a:t>
            </a:r>
          </a:p>
        </p:txBody>
      </p:sp>
      <p:sp>
        <p:nvSpPr>
          <p:cNvPr id="26" name="Parchemin horizontal 25"/>
          <p:cNvSpPr/>
          <p:nvPr/>
        </p:nvSpPr>
        <p:spPr bwMode="auto">
          <a:xfrm>
            <a:off x="2906280" y="4785131"/>
            <a:ext cx="4063526" cy="316194"/>
          </a:xfrm>
          <a:prstGeom prst="horizontalScroll">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r>
              <a:rPr lang="fr-FR" sz="1200" i="1" dirty="0"/>
              <a:t>CNXM -</a:t>
            </a:r>
            <a:r>
              <a:rPr lang="fr-FR" sz="1200" i="1" dirty="0" err="1"/>
              <a:t>func</a:t>
            </a:r>
            <a:r>
              <a:rPr lang="fr-FR" sz="1200" i="1" dirty="0"/>
              <a:t> </a:t>
            </a:r>
            <a:r>
              <a:rPr lang="fr-FR" sz="1200" i="1" dirty="0" smtClean="0"/>
              <a:t>APPLY_INI </a:t>
            </a:r>
            <a:r>
              <a:rPr lang="fr-FR" sz="1200" i="1" dirty="0"/>
              <a:t>-pf1      -pf2      -o1     </a:t>
            </a:r>
          </a:p>
        </p:txBody>
      </p:sp>
      <p:sp>
        <p:nvSpPr>
          <p:cNvPr id="30" name="Parchemin vertical 29">
            <a:hlinkClick r:id="rId3" action="ppaction://hlinksldjump"/>
          </p:cNvPr>
          <p:cNvSpPr/>
          <p:nvPr/>
        </p:nvSpPr>
        <p:spPr bwMode="auto">
          <a:xfrm>
            <a:off x="5377040" y="4793677"/>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5’</a:t>
            </a:r>
            <a:endParaRPr kumimoji="0" lang="fr-FR" sz="1200" b="0" i="0" u="none" strike="noStrike" cap="none" normalizeH="0" baseline="0" dirty="0" smtClean="0">
              <a:ln>
                <a:noFill/>
              </a:ln>
              <a:solidFill>
                <a:schemeClr val="tx1"/>
              </a:solidFill>
              <a:effectLst/>
              <a:latin typeface="Arial" charset="0"/>
            </a:endParaRPr>
          </a:p>
        </p:txBody>
      </p:sp>
      <p:sp>
        <p:nvSpPr>
          <p:cNvPr id="33" name="Parchemin vertical 32">
            <a:hlinkClick r:id="rId2" action="ppaction://hlinksldjump"/>
          </p:cNvPr>
          <p:cNvSpPr/>
          <p:nvPr/>
        </p:nvSpPr>
        <p:spPr bwMode="auto">
          <a:xfrm>
            <a:off x="5908304" y="4793677"/>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6</a:t>
            </a:r>
            <a:r>
              <a:rPr lang="fr-FR" sz="1200" dirty="0" smtClean="0"/>
              <a:t>’</a:t>
            </a:r>
            <a:endParaRPr kumimoji="0" lang="fr-FR" sz="1200" b="0" i="0" u="none" strike="noStrike" cap="none" normalizeH="0" baseline="0" dirty="0" smtClean="0">
              <a:ln>
                <a:noFill/>
              </a:ln>
              <a:solidFill>
                <a:schemeClr val="tx1"/>
              </a:solidFill>
              <a:effectLst/>
              <a:latin typeface="Arial" charset="0"/>
            </a:endParaRPr>
          </a:p>
        </p:txBody>
      </p:sp>
      <p:sp>
        <p:nvSpPr>
          <p:cNvPr id="34" name="Parchemin vertical 33"/>
          <p:cNvSpPr/>
          <p:nvPr/>
        </p:nvSpPr>
        <p:spPr bwMode="auto">
          <a:xfrm>
            <a:off x="6392252" y="4793677"/>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7</a:t>
            </a:r>
          </a:p>
        </p:txBody>
      </p:sp>
    </p:spTree>
    <p:extLst>
      <p:ext uri="{BB962C8B-B14F-4D97-AF65-F5344CB8AC3E}">
        <p14:creationId xmlns:p14="http://schemas.microsoft.com/office/powerpoint/2010/main" val="4154315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spcBef>
                <a:spcPct val="50000"/>
              </a:spcBef>
            </a:pPr>
            <a:r>
              <a:rPr lang="fr-FR" dirty="0" err="1"/>
              <a:t>Produce</a:t>
            </a:r>
            <a:r>
              <a:rPr lang="fr-FR" dirty="0"/>
              <a:t> final application</a:t>
            </a:r>
            <a:endParaRPr lang="fr-FR" dirty="0">
              <a:solidFill>
                <a:schemeClr val="tx1"/>
              </a:solidFill>
              <a:latin typeface="Arial" charset="0"/>
            </a:endParaRPr>
          </a:p>
        </p:txBody>
      </p:sp>
      <p:sp>
        <p:nvSpPr>
          <p:cNvPr id="4" name="Espace réservé de la date 3"/>
          <p:cNvSpPr>
            <a:spLocks noGrp="1"/>
          </p:cNvSpPr>
          <p:nvPr>
            <p:ph type="dt" sz="half" idx="10"/>
          </p:nvPr>
        </p:nvSpPr>
        <p:spPr/>
        <p:txBody>
          <a:bodyPr/>
          <a:lstStyle/>
          <a:p>
            <a:pPr>
              <a:defRPr/>
            </a:pPr>
            <a:r>
              <a:rPr lang="en-GB" noProof="1" smtClean="0"/>
              <a:t>Month 20XX </a:t>
            </a:r>
            <a:endParaRPr lang="en-GB" noProof="1"/>
          </a:p>
        </p:txBody>
      </p:sp>
      <p:sp>
        <p:nvSpPr>
          <p:cNvPr id="5" name="Espace réservé du pied de page 4"/>
          <p:cNvSpPr>
            <a:spLocks noGrp="1"/>
          </p:cNvSpPr>
          <p:nvPr>
            <p:ph type="ftr" sz="quarter" idx="11"/>
          </p:nvPr>
        </p:nvSpPr>
        <p:spPr/>
        <p:txBody>
          <a:bodyPr/>
          <a:lstStyle/>
          <a:p>
            <a:pPr>
              <a:defRPr/>
            </a:pPr>
            <a:r>
              <a:rPr lang="en-GB" noProof="1" smtClean="0"/>
              <a:t>Use Tab 'Insert - Header &amp; Footer' for Presentation Title - Siglum - Reference</a:t>
            </a:r>
            <a:endParaRPr lang="en-GB" noProof="1"/>
          </a:p>
        </p:txBody>
      </p:sp>
      <p:sp>
        <p:nvSpPr>
          <p:cNvPr id="6" name="Espace réservé du numéro de diapositive 5"/>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11</a:t>
            </a:fld>
            <a:endParaRPr lang="en-GB" noProof="1"/>
          </a:p>
        </p:txBody>
      </p:sp>
      <p:sp>
        <p:nvSpPr>
          <p:cNvPr id="7" name="ZoneTexte 6"/>
          <p:cNvSpPr txBox="1"/>
          <p:nvPr/>
        </p:nvSpPr>
        <p:spPr>
          <a:xfrm>
            <a:off x="0" y="847288"/>
            <a:ext cx="9144000" cy="338554"/>
          </a:xfrm>
          <a:prstGeom prst="rect">
            <a:avLst/>
          </a:prstGeom>
          <a:noFill/>
        </p:spPr>
        <p:txBody>
          <a:bodyPr wrap="square" rtlCol="0">
            <a:spAutoFit/>
          </a:bodyPr>
          <a:lstStyle/>
          <a:p>
            <a:pPr marL="444500">
              <a:tabLst>
                <a:tab pos="8520113" algn="r"/>
                <a:tab pos="8972550" algn="r"/>
              </a:tabLst>
            </a:pPr>
            <a:r>
              <a:rPr lang="fr-FR" dirty="0" smtClean="0"/>
              <a:t>Inputs	Outputs</a:t>
            </a:r>
            <a:endParaRPr lang="fr-FR" dirty="0"/>
          </a:p>
        </p:txBody>
      </p:sp>
      <p:cxnSp>
        <p:nvCxnSpPr>
          <p:cNvPr id="10" name="Connecteur droit 9"/>
          <p:cNvCxnSpPr>
            <a:stCxn id="7" idx="0"/>
          </p:cNvCxnSpPr>
          <p:nvPr/>
        </p:nvCxnSpPr>
        <p:spPr bwMode="auto">
          <a:xfrm>
            <a:off x="4572000" y="847288"/>
            <a:ext cx="0" cy="1152428"/>
          </a:xfrm>
          <a:prstGeom prst="line">
            <a:avLst/>
          </a:prstGeom>
          <a:noFill/>
          <a:ln w="38100" cap="flat" cmpd="sng" algn="ctr">
            <a:solidFill>
              <a:schemeClr val="tx1"/>
            </a:solidFill>
            <a:prstDash val="solid"/>
            <a:round/>
            <a:headEnd type="none" w="med" len="med"/>
            <a:tailEnd type="none" w="med" len="med"/>
          </a:ln>
          <a:effectLst/>
        </p:spPr>
      </p:cxnSp>
      <p:sp>
        <p:nvSpPr>
          <p:cNvPr id="11" name="ZoneTexte 10"/>
          <p:cNvSpPr txBox="1"/>
          <p:nvPr/>
        </p:nvSpPr>
        <p:spPr>
          <a:xfrm>
            <a:off x="512748" y="1256232"/>
            <a:ext cx="4059252" cy="338554"/>
          </a:xfrm>
          <a:prstGeom prst="rect">
            <a:avLst/>
          </a:prstGeom>
          <a:noFill/>
        </p:spPr>
        <p:txBody>
          <a:bodyPr wrap="square" rtlCol="0">
            <a:spAutoFit/>
          </a:bodyPr>
          <a:lstStyle/>
          <a:p>
            <a:r>
              <a:rPr lang="fr-FR" dirty="0" smtClean="0"/>
              <a:t>Final ALL-SIMU_FLOW</a:t>
            </a:r>
          </a:p>
        </p:txBody>
      </p:sp>
      <p:sp>
        <p:nvSpPr>
          <p:cNvPr id="12" name="ZoneTexte 11"/>
          <p:cNvSpPr txBox="1"/>
          <p:nvPr/>
        </p:nvSpPr>
        <p:spPr>
          <a:xfrm>
            <a:off x="4572000" y="1256232"/>
            <a:ext cx="4067798" cy="338554"/>
          </a:xfrm>
          <a:prstGeom prst="rect">
            <a:avLst/>
          </a:prstGeom>
          <a:noFill/>
        </p:spPr>
        <p:txBody>
          <a:bodyPr wrap="square" rtlCol="0">
            <a:spAutoFit/>
          </a:bodyPr>
          <a:lstStyle/>
          <a:p>
            <a:pPr algn="r"/>
            <a:r>
              <a:rPr lang="fr-FR" dirty="0" smtClean="0"/>
              <a:t>New </a:t>
            </a:r>
            <a:r>
              <a:rPr lang="fr-FR" dirty="0" err="1" smtClean="0"/>
              <a:t>couplings</a:t>
            </a:r>
            <a:r>
              <a:rPr lang="fr-FR" dirty="0" smtClean="0"/>
              <a:t> files for MEXICO</a:t>
            </a:r>
            <a:endParaRPr lang="fr-FR" dirty="0"/>
          </a:p>
        </p:txBody>
      </p:sp>
      <p:sp>
        <p:nvSpPr>
          <p:cNvPr id="15" name="ZoneTexte 14"/>
          <p:cNvSpPr txBox="1"/>
          <p:nvPr/>
        </p:nvSpPr>
        <p:spPr>
          <a:xfrm>
            <a:off x="59821" y="2085174"/>
            <a:ext cx="8998721" cy="2062103"/>
          </a:xfrm>
          <a:prstGeom prst="rect">
            <a:avLst/>
          </a:prstGeom>
          <a:noFill/>
        </p:spPr>
        <p:txBody>
          <a:bodyPr wrap="square" rtlCol="0">
            <a:spAutoFit/>
          </a:bodyPr>
          <a:lstStyle/>
          <a:p>
            <a:r>
              <a:rPr lang="fr-FR" dirty="0" err="1" smtClean="0"/>
              <a:t>With</a:t>
            </a:r>
            <a:r>
              <a:rPr lang="fr-FR" dirty="0" smtClean="0"/>
              <a:t> </a:t>
            </a:r>
            <a:r>
              <a:rPr lang="fr-FR" dirty="0" err="1" smtClean="0"/>
              <a:t>this</a:t>
            </a:r>
            <a:r>
              <a:rPr lang="fr-FR" dirty="0" smtClean="0"/>
              <a:t> final </a:t>
            </a:r>
            <a:r>
              <a:rPr lang="fr-FR" dirty="0" err="1" smtClean="0"/>
              <a:t>step</a:t>
            </a:r>
            <a:r>
              <a:rPr lang="fr-FR" dirty="0" smtClean="0"/>
              <a:t> </a:t>
            </a:r>
            <a:r>
              <a:rPr lang="fr-FR" dirty="0" err="1" smtClean="0"/>
              <a:t>you</a:t>
            </a:r>
            <a:r>
              <a:rPr lang="fr-FR" dirty="0" smtClean="0"/>
              <a:t> </a:t>
            </a:r>
            <a:r>
              <a:rPr lang="fr-FR" dirty="0" err="1" smtClean="0"/>
              <a:t>will</a:t>
            </a:r>
            <a:r>
              <a:rPr lang="fr-FR" dirty="0" smtClean="0"/>
              <a:t> </a:t>
            </a:r>
            <a:r>
              <a:rPr lang="fr-FR" dirty="0" err="1" smtClean="0"/>
              <a:t>be</a:t>
            </a:r>
            <a:r>
              <a:rPr lang="fr-FR" dirty="0" smtClean="0"/>
              <a:t> able to </a:t>
            </a:r>
            <a:r>
              <a:rPr lang="fr-FR" dirty="0" err="1" smtClean="0"/>
              <a:t>build</a:t>
            </a:r>
            <a:r>
              <a:rPr lang="fr-FR" dirty="0" smtClean="0"/>
              <a:t> back a MEXICO base </a:t>
            </a:r>
            <a:r>
              <a:rPr lang="fr-FR" dirty="0" err="1" smtClean="0"/>
              <a:t>containing</a:t>
            </a:r>
            <a:r>
              <a:rPr lang="fr-FR" dirty="0" smtClean="0"/>
              <a:t> all </a:t>
            </a:r>
            <a:r>
              <a:rPr lang="fr-FR" dirty="0" err="1" smtClean="0"/>
              <a:t>inits</a:t>
            </a:r>
            <a:r>
              <a:rPr lang="fr-FR" dirty="0" smtClean="0"/>
              <a:t>/</a:t>
            </a:r>
            <a:r>
              <a:rPr lang="fr-FR" dirty="0" err="1" smtClean="0"/>
              <a:t>cnxs</a:t>
            </a:r>
            <a:r>
              <a:rPr lang="fr-FR" dirty="0" smtClean="0"/>
              <a:t> </a:t>
            </a:r>
            <a:r>
              <a:rPr lang="fr-FR" dirty="0" err="1" smtClean="0"/>
              <a:t>from</a:t>
            </a:r>
            <a:r>
              <a:rPr lang="fr-FR" dirty="0" smtClean="0"/>
              <a:t> </a:t>
            </a:r>
            <a:r>
              <a:rPr lang="fr-FR" dirty="0" err="1" smtClean="0"/>
              <a:t>both</a:t>
            </a:r>
            <a:r>
              <a:rPr lang="fr-FR" dirty="0" smtClean="0"/>
              <a:t> </a:t>
            </a:r>
            <a:r>
              <a:rPr lang="fr-FR" dirty="0" err="1" smtClean="0"/>
              <a:t>applicaations</a:t>
            </a:r>
            <a:r>
              <a:rPr lang="fr-FR" dirty="0" smtClean="0"/>
              <a:t> </a:t>
            </a:r>
            <a:r>
              <a:rPr lang="fr-FR" dirty="0" err="1" smtClean="0"/>
              <a:t>that</a:t>
            </a:r>
            <a:r>
              <a:rPr lang="fr-FR" dirty="0" smtClean="0"/>
              <a:t> </a:t>
            </a:r>
            <a:r>
              <a:rPr lang="fr-FR" dirty="0" err="1" smtClean="0"/>
              <a:t>you</a:t>
            </a:r>
            <a:r>
              <a:rPr lang="fr-FR" dirty="0" smtClean="0"/>
              <a:t> chose</a:t>
            </a:r>
          </a:p>
          <a:p>
            <a:endParaRPr lang="fr-FR" dirty="0" smtClean="0"/>
          </a:p>
          <a:p>
            <a:r>
              <a:rPr lang="fr-FR" b="1" dirty="0" err="1" smtClean="0"/>
              <a:t>Remember</a:t>
            </a:r>
            <a:r>
              <a:rPr lang="fr-FR" dirty="0" smtClean="0"/>
              <a:t> </a:t>
            </a:r>
            <a:r>
              <a:rPr lang="fr-FR" dirty="0" err="1" smtClean="0"/>
              <a:t>that</a:t>
            </a:r>
            <a:r>
              <a:rPr lang="fr-FR" dirty="0" smtClean="0"/>
              <a:t> </a:t>
            </a:r>
            <a:r>
              <a:rPr lang="fr-FR" dirty="0" err="1" smtClean="0"/>
              <a:t>you</a:t>
            </a:r>
            <a:r>
              <a:rPr lang="fr-FR" dirty="0" smtClean="0"/>
              <a:t> have to select the </a:t>
            </a:r>
            <a:r>
              <a:rPr lang="fr-FR" b="1" dirty="0" err="1" smtClean="0"/>
              <a:t>MICDs</a:t>
            </a:r>
            <a:r>
              <a:rPr lang="fr-FR" dirty="0" smtClean="0"/>
              <a:t> of the </a:t>
            </a:r>
            <a:r>
              <a:rPr lang="fr-FR" dirty="0" err="1" smtClean="0"/>
              <a:t>latest</a:t>
            </a:r>
            <a:r>
              <a:rPr lang="fr-FR" dirty="0" smtClean="0"/>
              <a:t> version of </a:t>
            </a:r>
            <a:r>
              <a:rPr lang="fr-FR" dirty="0" err="1" smtClean="0"/>
              <a:t>each</a:t>
            </a:r>
            <a:r>
              <a:rPr lang="fr-FR" dirty="0" smtClean="0"/>
              <a:t> model </a:t>
            </a:r>
            <a:r>
              <a:rPr lang="fr-FR" dirty="0" err="1" smtClean="0"/>
              <a:t>between</a:t>
            </a:r>
            <a:r>
              <a:rPr lang="fr-FR" dirty="0" smtClean="0"/>
              <a:t> </a:t>
            </a:r>
            <a:r>
              <a:rPr lang="fr-FR" dirty="0" err="1" smtClean="0"/>
              <a:t>both</a:t>
            </a:r>
            <a:r>
              <a:rPr lang="fr-FR" dirty="0" smtClean="0"/>
              <a:t> applications</a:t>
            </a:r>
          </a:p>
          <a:p>
            <a:endParaRPr lang="fr-FR" dirty="0"/>
          </a:p>
          <a:p>
            <a:r>
              <a:rPr lang="fr-FR" dirty="0" smtClean="0"/>
              <a:t>The </a:t>
            </a:r>
            <a:r>
              <a:rPr lang="fr-FR" dirty="0" err="1" smtClean="0"/>
              <a:t>produced</a:t>
            </a:r>
            <a:r>
              <a:rPr lang="fr-FR" dirty="0" smtClean="0"/>
              <a:t> </a:t>
            </a:r>
            <a:r>
              <a:rPr lang="fr-FR" dirty="0" err="1" smtClean="0"/>
              <a:t>coupling</a:t>
            </a:r>
            <a:r>
              <a:rPr lang="fr-FR" dirty="0" smtClean="0"/>
              <a:t> files </a:t>
            </a:r>
            <a:r>
              <a:rPr lang="fr-FR" dirty="0" err="1" smtClean="0"/>
              <a:t>name</a:t>
            </a:r>
            <a:r>
              <a:rPr lang="fr-FR" dirty="0"/>
              <a:t> </a:t>
            </a:r>
            <a:r>
              <a:rPr lang="fr-FR" dirty="0" err="1" smtClean="0"/>
              <a:t>follow</a:t>
            </a:r>
            <a:r>
              <a:rPr lang="fr-FR" dirty="0" smtClean="0"/>
              <a:t> </a:t>
            </a:r>
            <a:r>
              <a:rPr lang="fr-FR" dirty="0" err="1" smtClean="0"/>
              <a:t>this</a:t>
            </a:r>
            <a:r>
              <a:rPr lang="fr-FR" dirty="0" smtClean="0"/>
              <a:t> </a:t>
            </a:r>
            <a:r>
              <a:rPr lang="fr-FR" dirty="0" err="1" smtClean="0"/>
              <a:t>rule</a:t>
            </a:r>
            <a:r>
              <a:rPr lang="fr-FR" dirty="0" smtClean="0"/>
              <a:t>:</a:t>
            </a:r>
          </a:p>
          <a:p>
            <a:r>
              <a:rPr lang="fr-FR" dirty="0" err="1" smtClean="0"/>
              <a:t>Coupling</a:t>
            </a:r>
            <a:r>
              <a:rPr lang="fr-FR" dirty="0" smtClean="0"/>
              <a:t>_&lt;model </a:t>
            </a:r>
            <a:r>
              <a:rPr lang="fr-FR" dirty="0" err="1" smtClean="0"/>
              <a:t>name</a:t>
            </a:r>
            <a:r>
              <a:rPr lang="fr-FR" dirty="0" smtClean="0"/>
              <a:t>&gt;_&lt;occurrence&gt;.csv</a:t>
            </a:r>
          </a:p>
        </p:txBody>
      </p:sp>
      <p:sp>
        <p:nvSpPr>
          <p:cNvPr id="20" name="Rectangle à coins arrondis 19"/>
          <p:cNvSpPr/>
          <p:nvPr/>
        </p:nvSpPr>
        <p:spPr bwMode="auto">
          <a:xfrm>
            <a:off x="7524328" y="350378"/>
            <a:ext cx="1115470" cy="324126"/>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relaxedInset"/>
          </a:sp3d>
        </p:spPr>
        <p:txBody>
          <a:bodyPr vert="horz" wrap="square" lIns="90000" tIns="1080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600" b="1" i="0" u="none" strike="noStrike" cap="none" normalizeH="0" baseline="0" dirty="0" smtClean="0">
                <a:ln>
                  <a:noFill/>
                </a:ln>
                <a:solidFill>
                  <a:srgbClr val="FF0000"/>
                </a:solidFill>
                <a:effectLst/>
                <a:latin typeface="Arial" charset="0"/>
              </a:rPr>
              <a:t>AUTO</a:t>
            </a:r>
          </a:p>
        </p:txBody>
      </p:sp>
      <p:sp>
        <p:nvSpPr>
          <p:cNvPr id="17" name="Parchemin vertical 16"/>
          <p:cNvSpPr/>
          <p:nvPr/>
        </p:nvSpPr>
        <p:spPr bwMode="auto">
          <a:xfrm>
            <a:off x="8591504" y="1287764"/>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8</a:t>
            </a:r>
            <a:endParaRPr kumimoji="0" lang="fr-FR" sz="1200" b="0" i="0" u="none" strike="noStrike" cap="none" normalizeH="0" baseline="0" dirty="0" smtClean="0">
              <a:ln>
                <a:noFill/>
              </a:ln>
              <a:solidFill>
                <a:schemeClr val="tx1"/>
              </a:solidFill>
              <a:effectLst/>
              <a:latin typeface="Arial" charset="0"/>
            </a:endParaRPr>
          </a:p>
        </p:txBody>
      </p:sp>
      <p:sp>
        <p:nvSpPr>
          <p:cNvPr id="22" name="Parchemin vertical 21">
            <a:hlinkClick r:id="rId2" action="ppaction://hlinksldjump"/>
          </p:cNvPr>
          <p:cNvSpPr/>
          <p:nvPr/>
        </p:nvSpPr>
        <p:spPr bwMode="auto">
          <a:xfrm>
            <a:off x="319355" y="1240150"/>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7</a:t>
            </a:r>
          </a:p>
        </p:txBody>
      </p:sp>
      <p:sp>
        <p:nvSpPr>
          <p:cNvPr id="14" name="Parchemin horizontal 13"/>
          <p:cNvSpPr/>
          <p:nvPr/>
        </p:nvSpPr>
        <p:spPr bwMode="auto">
          <a:xfrm>
            <a:off x="2906280" y="4785131"/>
            <a:ext cx="4063526" cy="316194"/>
          </a:xfrm>
          <a:prstGeom prst="horizontalScroll">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r>
              <a:rPr lang="fr-FR" sz="1200" i="1" dirty="0"/>
              <a:t>CNXM -</a:t>
            </a:r>
            <a:r>
              <a:rPr lang="fr-FR" sz="1200" i="1" dirty="0" err="1"/>
              <a:t>func</a:t>
            </a:r>
            <a:r>
              <a:rPr lang="fr-FR" sz="1200" i="1" dirty="0"/>
              <a:t> </a:t>
            </a:r>
            <a:r>
              <a:rPr lang="fr-FR" sz="1200" i="1" dirty="0" smtClean="0"/>
              <a:t>CNX_MEX </a:t>
            </a:r>
            <a:r>
              <a:rPr lang="fr-FR" sz="1200" i="1" dirty="0"/>
              <a:t>-pf1      </a:t>
            </a:r>
            <a:r>
              <a:rPr lang="fr-FR" sz="1200" i="1" dirty="0" smtClean="0"/>
              <a:t>-o</a:t>
            </a:r>
            <a:endParaRPr lang="fr-FR" sz="1200" i="1" dirty="0"/>
          </a:p>
        </p:txBody>
      </p:sp>
      <p:sp>
        <p:nvSpPr>
          <p:cNvPr id="21" name="Parchemin vertical 20">
            <a:hlinkClick r:id="rId2" action="ppaction://hlinksldjump"/>
          </p:cNvPr>
          <p:cNvSpPr/>
          <p:nvPr/>
        </p:nvSpPr>
        <p:spPr bwMode="auto">
          <a:xfrm>
            <a:off x="5684690" y="4793401"/>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7</a:t>
            </a:r>
          </a:p>
        </p:txBody>
      </p:sp>
      <p:sp>
        <p:nvSpPr>
          <p:cNvPr id="23" name="Parchemin vertical 22"/>
          <p:cNvSpPr/>
          <p:nvPr/>
        </p:nvSpPr>
        <p:spPr bwMode="auto">
          <a:xfrm>
            <a:off x="6128891" y="4793677"/>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8</a:t>
            </a:r>
            <a:endParaRPr kumimoji="0" lang="fr-FR" sz="12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047789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CNXM </a:t>
            </a:r>
            <a:r>
              <a:rPr lang="fr-FR" dirty="0" err="1" smtClean="0"/>
              <a:t>path</a:t>
            </a:r>
            <a:endParaRPr lang="fr-FR" dirty="0"/>
          </a:p>
        </p:txBody>
      </p:sp>
      <p:sp>
        <p:nvSpPr>
          <p:cNvPr id="3" name="Espace réservé du contenu 2"/>
          <p:cNvSpPr>
            <a:spLocks noGrp="1"/>
          </p:cNvSpPr>
          <p:nvPr>
            <p:ph idx="1"/>
          </p:nvPr>
        </p:nvSpPr>
        <p:spPr/>
        <p:txBody>
          <a:bodyPr/>
          <a:lstStyle/>
          <a:p>
            <a:r>
              <a:rPr lang="fr-FR" dirty="0" smtClean="0"/>
              <a:t>Linux:</a:t>
            </a:r>
          </a:p>
          <a:p>
            <a:pPr marL="0" indent="0">
              <a:buNone/>
            </a:pPr>
            <a:r>
              <a:rPr lang="fr-FR" dirty="0"/>
              <a:t>/</a:t>
            </a:r>
            <a:r>
              <a:rPr lang="fr-FR" dirty="0" smtClean="0"/>
              <a:t>home/</a:t>
            </a:r>
            <a:r>
              <a:rPr lang="fr-FR" dirty="0" err="1" smtClean="0"/>
              <a:t>CrossTools</a:t>
            </a:r>
            <a:r>
              <a:rPr lang="fr-FR" dirty="0" smtClean="0"/>
              <a:t>/CNX-MERGE/</a:t>
            </a:r>
            <a:r>
              <a:rPr lang="fr-FR" dirty="0" err="1" smtClean="0"/>
              <a:t>Ref</a:t>
            </a:r>
            <a:r>
              <a:rPr lang="fr-FR" dirty="0" smtClean="0"/>
              <a:t>/CNX-MERGE_V2.2/</a:t>
            </a:r>
            <a:r>
              <a:rPr lang="fr-FR" dirty="0" err="1" smtClean="0"/>
              <a:t>Binary</a:t>
            </a:r>
            <a:r>
              <a:rPr lang="fr-FR" dirty="0" smtClean="0"/>
              <a:t>/Linux/32Bit/</a:t>
            </a:r>
            <a:r>
              <a:rPr lang="fr-FR" dirty="0" err="1" smtClean="0"/>
              <a:t>cnxm</a:t>
            </a:r>
            <a:endParaRPr lang="fr-FR" dirty="0" smtClean="0"/>
          </a:p>
          <a:p>
            <a:r>
              <a:rPr lang="fr-FR" dirty="0" smtClean="0"/>
              <a:t>Windows:</a:t>
            </a:r>
          </a:p>
          <a:p>
            <a:pPr marL="0" indent="0">
              <a:buNone/>
            </a:pPr>
            <a:r>
              <a:rPr lang="fr-FR" dirty="0" smtClean="0"/>
              <a:t>\\</a:t>
            </a:r>
            <a:r>
              <a:rPr lang="fr-FR" dirty="0"/>
              <a:t>filer011\crosstools\CNX-MERGE\Ref\CNX-MERGE_v2.2\Binary\Windows\cnxm.exe</a:t>
            </a:r>
            <a:endParaRPr lang="fr-FR" dirty="0"/>
          </a:p>
        </p:txBody>
      </p:sp>
      <p:sp>
        <p:nvSpPr>
          <p:cNvPr id="4" name="Espace réservé de la date 3"/>
          <p:cNvSpPr>
            <a:spLocks noGrp="1"/>
          </p:cNvSpPr>
          <p:nvPr>
            <p:ph type="dt" sz="half" idx="10"/>
          </p:nvPr>
        </p:nvSpPr>
        <p:spPr/>
        <p:txBody>
          <a:bodyPr/>
          <a:lstStyle/>
          <a:p>
            <a:pPr>
              <a:defRPr/>
            </a:pPr>
            <a:r>
              <a:rPr lang="en-GB" noProof="1" smtClean="0"/>
              <a:t>Month 20XX </a:t>
            </a:r>
            <a:endParaRPr lang="en-GB" noProof="1"/>
          </a:p>
        </p:txBody>
      </p:sp>
      <p:sp>
        <p:nvSpPr>
          <p:cNvPr id="5" name="Espace réservé du pied de page 4"/>
          <p:cNvSpPr>
            <a:spLocks noGrp="1"/>
          </p:cNvSpPr>
          <p:nvPr>
            <p:ph type="ftr" sz="quarter" idx="11"/>
          </p:nvPr>
        </p:nvSpPr>
        <p:spPr/>
        <p:txBody>
          <a:bodyPr/>
          <a:lstStyle/>
          <a:p>
            <a:pPr>
              <a:defRPr/>
            </a:pPr>
            <a:r>
              <a:rPr lang="en-GB" noProof="1" smtClean="0"/>
              <a:t>Use Tab 'Insert - Header &amp; Footer' for Presentation Title - Siglum - Reference</a:t>
            </a:r>
            <a:endParaRPr lang="en-GB" noProof="1"/>
          </a:p>
        </p:txBody>
      </p:sp>
      <p:sp>
        <p:nvSpPr>
          <p:cNvPr id="6" name="Espace réservé du numéro de diapositive 5"/>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12</a:t>
            </a:fld>
            <a:endParaRPr lang="en-GB" noProof="1"/>
          </a:p>
        </p:txBody>
      </p:sp>
    </p:spTree>
    <p:extLst>
      <p:ext uri="{BB962C8B-B14F-4D97-AF65-F5344CB8AC3E}">
        <p14:creationId xmlns:p14="http://schemas.microsoft.com/office/powerpoint/2010/main" val="2448875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half" idx="10"/>
          </p:nvPr>
        </p:nvSpPr>
        <p:spPr>
          <a:noFill/>
        </p:spPr>
        <p:txBody>
          <a:bodyPr/>
          <a:lstStyle/>
          <a:p>
            <a:r>
              <a:rPr lang="en-GB" smtClean="0"/>
              <a:t>Month 20XX </a:t>
            </a:r>
            <a:endParaRPr lang="en-GB" dirty="0" smtClean="0"/>
          </a:p>
        </p:txBody>
      </p:sp>
      <p:sp>
        <p:nvSpPr>
          <p:cNvPr id="16387" name="Footer Placeholder 4"/>
          <p:cNvSpPr>
            <a:spLocks noGrp="1"/>
          </p:cNvSpPr>
          <p:nvPr>
            <p:ph type="ftr" sz="quarter" idx="11"/>
          </p:nvPr>
        </p:nvSpPr>
        <p:spPr/>
        <p:txBody>
          <a:bodyPr/>
          <a:lstStyle/>
          <a:p>
            <a:pPr>
              <a:defRPr/>
            </a:pPr>
            <a:r>
              <a:rPr lang="en-GB" dirty="0" smtClean="0"/>
              <a:t>Use Tab 'Insert - Header &amp; Footer' for Presentation Title - Siglum </a:t>
            </a:r>
            <a:r>
              <a:rPr lang="en-GB" smtClean="0"/>
              <a:t>- Reference</a:t>
            </a:r>
            <a:endParaRPr lang="en-GB" dirty="0" smtClean="0"/>
          </a:p>
        </p:txBody>
      </p:sp>
      <p:sp>
        <p:nvSpPr>
          <p:cNvPr id="7" name="Text Box 18"/>
          <p:cNvSpPr txBox="1">
            <a:spLocks noChangeArrowheads="1"/>
          </p:cNvSpPr>
          <p:nvPr/>
        </p:nvSpPr>
        <p:spPr bwMode="auto">
          <a:xfrm>
            <a:off x="261938" y="197581"/>
            <a:ext cx="8620124" cy="395900"/>
          </a:xfrm>
          <a:prstGeom prst="rect">
            <a:avLst/>
          </a:prstGeom>
          <a:noFill/>
          <a:ln w="9525">
            <a:noFill/>
            <a:miter lim="800000"/>
            <a:headEnd/>
            <a:tailEnd/>
          </a:ln>
        </p:spPr>
        <p:txBody>
          <a:bodyPr lIns="0" rIns="0"/>
          <a:lstStyle/>
          <a:p>
            <a:pPr>
              <a:spcBef>
                <a:spcPct val="50000"/>
              </a:spcBef>
            </a:pPr>
            <a:r>
              <a:rPr lang="en-GB" sz="600" spc="-10" noProof="1" smtClean="0">
                <a:solidFill>
                  <a:srgbClr val="7F8CA1"/>
                </a:solidFill>
                <a:cs typeface="Times New Roman" pitchFamily="18" charset="0"/>
              </a:rPr>
              <a:t>© AIRBUS Operations S.A.S. All rights reserved. Confidential and proprietary document. This document and all information contained herein is the sole property of AIRBUS Operations S.A.S. No intellectual property rights are granted by the delivery of this document or the disclosure of its content. This document shall not be reproduced or disclosed to a third party without the express written consent of AIRBUS Operations S.A.S. This document and its content shall not be used for any purpose other than that for which it is supplied. The statements made herein do not constitute an offer. They are based on the mentioned assumptions and are expressed in good faith. Where the supporting grounds for these statements are not shown, AIRBUS Operations S.A.S. will be pleased to explain the basis thereof. AIRBUS, its logo, A300, A310, A318, A319, A320, A321, A330, A340, A350, A380, A400M are registered trademarks.</a:t>
            </a:r>
            <a:endParaRPr lang="en-GB" sz="600" spc="-10" noProof="1">
              <a:solidFill>
                <a:srgbClr val="7F8CA1"/>
              </a:solidFill>
              <a:cs typeface="Times New Roman" pitchFamily="18" charset="0"/>
            </a:endParaRPr>
          </a:p>
        </p:txBody>
      </p:sp>
      <p:sp>
        <p:nvSpPr>
          <p:cNvPr id="5" name="Slide Number Placeholder 4"/>
          <p:cNvSpPr>
            <a:spLocks noGrp="1"/>
          </p:cNvSpPr>
          <p:nvPr>
            <p:ph type="sldNum" sz="quarter" idx="12"/>
          </p:nvPr>
        </p:nvSpPr>
        <p:spPr/>
        <p:txBody>
          <a:bodyPr/>
          <a:lstStyle/>
          <a:p>
            <a:pPr>
              <a:defRPr/>
            </a:pPr>
            <a:r>
              <a:rPr lang="en-GB" smtClean="0"/>
              <a:t>Page </a:t>
            </a:r>
            <a:fld id="{F7CE7AB7-A104-46A5-B6CD-26082A13EDB6}" type="slidenum">
              <a:rPr lang="en-GB" smtClean="0"/>
              <a:pPr>
                <a:defRPr/>
              </a:pPr>
              <a:t>13</a:t>
            </a:fld>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Context</a:t>
            </a:r>
            <a:endParaRPr lang="fr-FR" dirty="0"/>
          </a:p>
        </p:txBody>
      </p:sp>
      <p:sp>
        <p:nvSpPr>
          <p:cNvPr id="3" name="Espace réservé du contenu 2"/>
          <p:cNvSpPr>
            <a:spLocks noGrp="1"/>
          </p:cNvSpPr>
          <p:nvPr>
            <p:ph idx="1"/>
          </p:nvPr>
        </p:nvSpPr>
        <p:spPr/>
        <p:txBody>
          <a:bodyPr/>
          <a:lstStyle/>
          <a:p>
            <a:r>
              <a:rPr lang="fr-FR" dirty="0" smtClean="0"/>
              <a:t>The objective of </a:t>
            </a:r>
            <a:r>
              <a:rPr lang="fr-FR" dirty="0" err="1" smtClean="0"/>
              <a:t>this</a:t>
            </a:r>
            <a:r>
              <a:rPr lang="fr-FR" dirty="0" smtClean="0"/>
              <a:t> </a:t>
            </a:r>
            <a:r>
              <a:rPr lang="fr-FR" dirty="0" err="1" smtClean="0"/>
              <a:t>process</a:t>
            </a:r>
            <a:r>
              <a:rPr lang="fr-FR" dirty="0" smtClean="0"/>
              <a:t> </a:t>
            </a:r>
            <a:r>
              <a:rPr lang="fr-FR" dirty="0" err="1" smtClean="0"/>
              <a:t>is</a:t>
            </a:r>
            <a:r>
              <a:rPr lang="fr-FR" dirty="0" smtClean="0"/>
              <a:t> to </a:t>
            </a:r>
            <a:r>
              <a:rPr lang="fr-FR" dirty="0" err="1" smtClean="0"/>
              <a:t>merge</a:t>
            </a:r>
            <a:r>
              <a:rPr lang="fr-FR" dirty="0" smtClean="0"/>
              <a:t> 2 </a:t>
            </a:r>
            <a:r>
              <a:rPr lang="fr-FR" dirty="0" err="1" smtClean="0"/>
              <a:t>different</a:t>
            </a:r>
            <a:r>
              <a:rPr lang="fr-FR" dirty="0" smtClean="0"/>
              <a:t> applications. </a:t>
            </a:r>
            <a:r>
              <a:rPr lang="fr-FR" dirty="0" err="1" smtClean="0"/>
              <a:t>Either</a:t>
            </a:r>
            <a:r>
              <a:rPr lang="fr-FR" dirty="0" smtClean="0"/>
              <a:t> </a:t>
            </a:r>
            <a:r>
              <a:rPr lang="fr-FR" dirty="0" err="1" smtClean="0"/>
              <a:t>they</a:t>
            </a:r>
            <a:r>
              <a:rPr lang="fr-FR" dirty="0" smtClean="0"/>
              <a:t> are </a:t>
            </a:r>
            <a:r>
              <a:rPr lang="fr-FR" dirty="0" err="1" smtClean="0"/>
              <a:t>two</a:t>
            </a:r>
            <a:r>
              <a:rPr lang="fr-FR" dirty="0" smtClean="0"/>
              <a:t> branches of the </a:t>
            </a:r>
            <a:r>
              <a:rPr lang="fr-FR" dirty="0" err="1" smtClean="0"/>
              <a:t>same</a:t>
            </a:r>
            <a:r>
              <a:rPr lang="fr-FR" dirty="0" smtClean="0"/>
              <a:t> application, </a:t>
            </a:r>
            <a:r>
              <a:rPr lang="fr-FR" dirty="0" err="1" smtClean="0"/>
              <a:t>either</a:t>
            </a:r>
            <a:r>
              <a:rPr lang="fr-FR" dirty="0" smtClean="0"/>
              <a:t> </a:t>
            </a:r>
            <a:r>
              <a:rPr lang="fr-FR" dirty="0" err="1" smtClean="0"/>
              <a:t>they</a:t>
            </a:r>
            <a:r>
              <a:rPr lang="fr-FR" dirty="0" smtClean="0"/>
              <a:t> are </a:t>
            </a:r>
            <a:r>
              <a:rPr lang="fr-FR" dirty="0" err="1" smtClean="0"/>
              <a:t>two</a:t>
            </a:r>
            <a:r>
              <a:rPr lang="fr-FR" dirty="0" smtClean="0"/>
              <a:t> distinct applications</a:t>
            </a:r>
          </a:p>
          <a:p>
            <a:r>
              <a:rPr lang="fr-FR" dirty="0" smtClean="0"/>
              <a:t>If </a:t>
            </a:r>
            <a:r>
              <a:rPr lang="fr-FR" dirty="0" err="1" smtClean="0"/>
              <a:t>you</a:t>
            </a:r>
            <a:r>
              <a:rPr lang="fr-FR" dirty="0" smtClean="0"/>
              <a:t> have </a:t>
            </a:r>
            <a:r>
              <a:rPr lang="fr-FR" dirty="0" err="1" smtClean="0"/>
              <a:t>already</a:t>
            </a:r>
            <a:r>
              <a:rPr lang="fr-FR" dirty="0" smtClean="0"/>
              <a:t> </a:t>
            </a:r>
            <a:r>
              <a:rPr lang="fr-FR" dirty="0" err="1" smtClean="0"/>
              <a:t>done</a:t>
            </a:r>
            <a:r>
              <a:rPr lang="fr-FR" dirty="0" smtClean="0"/>
              <a:t> a </a:t>
            </a:r>
            <a:r>
              <a:rPr lang="fr-FR" dirty="0" err="1" smtClean="0"/>
              <a:t>merge</a:t>
            </a:r>
            <a:r>
              <a:rPr lang="fr-FR" dirty="0" smtClean="0"/>
              <a:t> </a:t>
            </a:r>
            <a:r>
              <a:rPr lang="fr-FR" dirty="0" err="1" smtClean="0"/>
              <a:t>between</a:t>
            </a:r>
            <a:r>
              <a:rPr lang="fr-FR" dirty="0" smtClean="0"/>
              <a:t> </a:t>
            </a:r>
            <a:r>
              <a:rPr lang="fr-FR" dirty="0" err="1" smtClean="0"/>
              <a:t>those</a:t>
            </a:r>
            <a:r>
              <a:rPr lang="fr-FR" dirty="0" smtClean="0"/>
              <a:t> </a:t>
            </a:r>
            <a:r>
              <a:rPr lang="fr-FR" dirty="0" err="1" smtClean="0"/>
              <a:t>two</a:t>
            </a:r>
            <a:r>
              <a:rPr lang="fr-FR" dirty="0" smtClean="0"/>
              <a:t> applications </a:t>
            </a:r>
            <a:r>
              <a:rPr lang="fr-FR" dirty="0" err="1" smtClean="0"/>
              <a:t>you</a:t>
            </a:r>
            <a:r>
              <a:rPr lang="fr-FR" dirty="0" smtClean="0"/>
              <a:t> </a:t>
            </a:r>
            <a:r>
              <a:rPr lang="fr-FR" dirty="0" err="1" smtClean="0"/>
              <a:t>can</a:t>
            </a:r>
            <a:r>
              <a:rPr lang="fr-FR" dirty="0" smtClean="0"/>
              <a:t> </a:t>
            </a:r>
            <a:r>
              <a:rPr lang="fr-FR" dirty="0" err="1" smtClean="0"/>
              <a:t>choose</a:t>
            </a:r>
            <a:r>
              <a:rPr lang="fr-FR" dirty="0" smtClean="0"/>
              <a:t> to </a:t>
            </a:r>
            <a:r>
              <a:rPr lang="fr-FR" dirty="0" err="1" smtClean="0"/>
              <a:t>reuse</a:t>
            </a:r>
            <a:r>
              <a:rPr lang="fr-FR" dirty="0" smtClean="0"/>
              <a:t> </a:t>
            </a:r>
            <a:r>
              <a:rPr lang="fr-FR" dirty="0" err="1"/>
              <a:t>automatically</a:t>
            </a:r>
            <a:r>
              <a:rPr lang="fr-FR" dirty="0"/>
              <a:t> </a:t>
            </a:r>
            <a:r>
              <a:rPr lang="fr-FR" dirty="0" smtClean="0"/>
              <a:t>the </a:t>
            </a:r>
            <a:r>
              <a:rPr lang="fr-FR" dirty="0" err="1" smtClean="0"/>
              <a:t>previous</a:t>
            </a:r>
            <a:r>
              <a:rPr lang="fr-FR" dirty="0" smtClean="0"/>
              <a:t> connections </a:t>
            </a:r>
            <a:r>
              <a:rPr lang="fr-FR" dirty="0" err="1" smtClean="0"/>
              <a:t>choices</a:t>
            </a:r>
            <a:r>
              <a:rPr lang="fr-FR" dirty="0" smtClean="0"/>
              <a:t> </a:t>
            </a:r>
            <a:r>
              <a:rPr lang="fr-FR" dirty="0" err="1" smtClean="0"/>
              <a:t>you’ve</a:t>
            </a:r>
            <a:r>
              <a:rPr lang="fr-FR" dirty="0" smtClean="0"/>
              <a:t> made </a:t>
            </a:r>
            <a:r>
              <a:rPr lang="fr-FR" dirty="0" err="1" smtClean="0"/>
              <a:t>before</a:t>
            </a:r>
            <a:endParaRPr lang="fr-FR" dirty="0" smtClean="0"/>
          </a:p>
          <a:p>
            <a:r>
              <a:rPr lang="fr-FR" dirty="0" smtClean="0"/>
              <a:t>Connections </a:t>
            </a:r>
            <a:r>
              <a:rPr lang="fr-FR" dirty="0" err="1" smtClean="0"/>
              <a:t>merge</a:t>
            </a:r>
            <a:r>
              <a:rPr lang="fr-FR" dirty="0" smtClean="0"/>
              <a:t> and </a:t>
            </a:r>
            <a:r>
              <a:rPr lang="fr-FR" dirty="0" err="1" smtClean="0"/>
              <a:t>init</a:t>
            </a:r>
            <a:r>
              <a:rPr lang="fr-FR" dirty="0" smtClean="0"/>
              <a:t> </a:t>
            </a:r>
            <a:r>
              <a:rPr lang="fr-FR" dirty="0" err="1" smtClean="0"/>
              <a:t>merge</a:t>
            </a:r>
            <a:r>
              <a:rPr lang="fr-FR" dirty="0" smtClean="0"/>
              <a:t> </a:t>
            </a:r>
            <a:r>
              <a:rPr lang="fr-FR" dirty="0" err="1" smtClean="0"/>
              <a:t>can</a:t>
            </a:r>
            <a:r>
              <a:rPr lang="fr-FR" dirty="0" smtClean="0"/>
              <a:t> not </a:t>
            </a:r>
            <a:r>
              <a:rPr lang="fr-FR" dirty="0" err="1" smtClean="0"/>
              <a:t>be</a:t>
            </a:r>
            <a:r>
              <a:rPr lang="fr-FR" dirty="0" smtClean="0"/>
              <a:t> </a:t>
            </a:r>
            <a:r>
              <a:rPr lang="fr-FR" dirty="0" err="1" smtClean="0"/>
              <a:t>treated</a:t>
            </a:r>
            <a:r>
              <a:rPr lang="fr-FR" dirty="0" smtClean="0"/>
              <a:t> </a:t>
            </a:r>
            <a:r>
              <a:rPr lang="fr-FR" dirty="0" err="1" smtClean="0"/>
              <a:t>at</a:t>
            </a:r>
            <a:r>
              <a:rPr lang="fr-FR" dirty="0" smtClean="0"/>
              <a:t> the </a:t>
            </a:r>
            <a:r>
              <a:rPr lang="fr-FR" dirty="0" err="1" smtClean="0"/>
              <a:t>same</a:t>
            </a:r>
            <a:r>
              <a:rPr lang="fr-FR" dirty="0" smtClean="0"/>
              <a:t> time and </a:t>
            </a:r>
            <a:r>
              <a:rPr lang="fr-FR" dirty="0" err="1" smtClean="0"/>
              <a:t>thus</a:t>
            </a:r>
            <a:r>
              <a:rPr lang="fr-FR" dirty="0" smtClean="0"/>
              <a:t> must </a:t>
            </a:r>
            <a:r>
              <a:rPr lang="fr-FR" dirty="0" err="1" smtClean="0"/>
              <a:t>be</a:t>
            </a:r>
            <a:r>
              <a:rPr lang="fr-FR" dirty="0" smtClean="0"/>
              <a:t> </a:t>
            </a:r>
            <a:r>
              <a:rPr lang="fr-FR" dirty="0" err="1" smtClean="0"/>
              <a:t>analysed</a:t>
            </a:r>
            <a:r>
              <a:rPr lang="fr-FR" dirty="0" smtClean="0"/>
              <a:t> </a:t>
            </a:r>
            <a:r>
              <a:rPr lang="fr-FR" dirty="0" err="1" smtClean="0"/>
              <a:t>sequentially</a:t>
            </a:r>
            <a:endParaRPr lang="fr-FR" dirty="0" smtClean="0"/>
          </a:p>
          <a:p>
            <a:r>
              <a:rPr lang="fr-FR" b="1" dirty="0" smtClean="0"/>
              <a:t>Be </a:t>
            </a:r>
            <a:r>
              <a:rPr lang="fr-FR" b="1" dirty="0" err="1" smtClean="0"/>
              <a:t>aware</a:t>
            </a:r>
            <a:r>
              <a:rPr lang="fr-FR" b="1" dirty="0" smtClean="0"/>
              <a:t> </a:t>
            </a:r>
            <a:r>
              <a:rPr lang="fr-FR" dirty="0" err="1" smtClean="0"/>
              <a:t>that</a:t>
            </a:r>
            <a:r>
              <a:rPr lang="fr-FR" dirty="0" smtClean="0"/>
              <a:t> </a:t>
            </a:r>
            <a:r>
              <a:rPr lang="fr-FR" dirty="0" err="1" smtClean="0"/>
              <a:t>this</a:t>
            </a:r>
            <a:r>
              <a:rPr lang="fr-FR" dirty="0" smtClean="0"/>
              <a:t> </a:t>
            </a:r>
            <a:r>
              <a:rPr lang="fr-FR" dirty="0" err="1" smtClean="0"/>
              <a:t>process</a:t>
            </a:r>
            <a:r>
              <a:rPr lang="fr-FR" dirty="0" smtClean="0"/>
              <a:t> </a:t>
            </a:r>
            <a:r>
              <a:rPr lang="fr-FR" dirty="0" err="1" smtClean="0"/>
              <a:t>will</a:t>
            </a:r>
            <a:r>
              <a:rPr lang="fr-FR" dirty="0" smtClean="0"/>
              <a:t> </a:t>
            </a:r>
            <a:r>
              <a:rPr lang="fr-FR" dirty="0" err="1" smtClean="0"/>
              <a:t>only</a:t>
            </a:r>
            <a:r>
              <a:rPr lang="fr-FR" dirty="0" smtClean="0"/>
              <a:t> look at consumer inputs of </a:t>
            </a:r>
            <a:r>
              <a:rPr lang="fr-FR" dirty="0" err="1" smtClean="0"/>
              <a:t>your</a:t>
            </a:r>
            <a:r>
              <a:rPr lang="fr-FR" dirty="0" smtClean="0"/>
              <a:t> model </a:t>
            </a:r>
            <a:r>
              <a:rPr lang="fr-FR" dirty="0" err="1" smtClean="0"/>
              <a:t>that</a:t>
            </a:r>
            <a:r>
              <a:rPr lang="fr-FR" dirty="0" smtClean="0"/>
              <a:t> are</a:t>
            </a:r>
            <a:r>
              <a:rPr lang="fr-FR" b="1" dirty="0" smtClean="0"/>
              <a:t> </a:t>
            </a:r>
            <a:r>
              <a:rPr lang="fr-FR" b="1" dirty="0" err="1" smtClean="0"/>
              <a:t>common</a:t>
            </a:r>
            <a:r>
              <a:rPr lang="fr-FR" b="1" dirty="0" smtClean="0"/>
              <a:t> </a:t>
            </a:r>
            <a:r>
              <a:rPr lang="fr-FR" b="1" dirty="0" err="1" smtClean="0"/>
              <a:t>between</a:t>
            </a:r>
            <a:r>
              <a:rPr lang="fr-FR" b="1" dirty="0" smtClean="0"/>
              <a:t> </a:t>
            </a:r>
            <a:r>
              <a:rPr lang="fr-FR" b="1" dirty="0" err="1" smtClean="0"/>
              <a:t>both</a:t>
            </a:r>
            <a:r>
              <a:rPr lang="fr-FR" b="1" dirty="0" smtClean="0"/>
              <a:t> applications</a:t>
            </a:r>
          </a:p>
          <a:p>
            <a:r>
              <a:rPr lang="fr-FR" dirty="0" err="1" smtClean="0"/>
              <a:t>Your</a:t>
            </a:r>
            <a:r>
              <a:rPr lang="fr-FR" dirty="0" smtClean="0"/>
              <a:t> </a:t>
            </a:r>
            <a:r>
              <a:rPr lang="fr-FR" dirty="0" err="1" smtClean="0"/>
              <a:t>reference</a:t>
            </a:r>
            <a:r>
              <a:rPr lang="fr-FR" dirty="0" smtClean="0"/>
              <a:t> </a:t>
            </a:r>
            <a:r>
              <a:rPr lang="fr-FR" dirty="0" err="1" smtClean="0"/>
              <a:t>is</a:t>
            </a:r>
            <a:r>
              <a:rPr lang="fr-FR" dirty="0" smtClean="0"/>
              <a:t> the application B, application A </a:t>
            </a:r>
            <a:r>
              <a:rPr lang="fr-FR" dirty="0" err="1" smtClean="0"/>
              <a:t>gives</a:t>
            </a:r>
            <a:r>
              <a:rPr lang="fr-FR" dirty="0" smtClean="0"/>
              <a:t> </a:t>
            </a:r>
            <a:r>
              <a:rPr lang="fr-FR" dirty="0" err="1" smtClean="0"/>
              <a:t>you</a:t>
            </a:r>
            <a:r>
              <a:rPr lang="fr-FR" dirty="0" smtClean="0"/>
              <a:t> </a:t>
            </a:r>
            <a:r>
              <a:rPr lang="fr-FR" dirty="0" err="1" smtClean="0"/>
              <a:t>some</a:t>
            </a:r>
            <a:r>
              <a:rPr lang="fr-FR" dirty="0" smtClean="0"/>
              <a:t> connexions </a:t>
            </a:r>
            <a:r>
              <a:rPr lang="fr-FR" dirty="0" err="1" smtClean="0"/>
              <a:t>you</a:t>
            </a:r>
            <a:r>
              <a:rPr lang="fr-FR" dirty="0" smtClean="0"/>
              <a:t> </a:t>
            </a:r>
            <a:r>
              <a:rPr lang="fr-FR" dirty="0" err="1" smtClean="0"/>
              <a:t>want</a:t>
            </a:r>
            <a:endParaRPr lang="fr-FR" b="1" dirty="0"/>
          </a:p>
          <a:p>
            <a:r>
              <a:rPr lang="fr-FR" dirty="0" smtClean="0"/>
              <a:t>All </a:t>
            </a:r>
            <a:r>
              <a:rPr lang="fr-FR" dirty="0" err="1" smtClean="0"/>
              <a:t>commands</a:t>
            </a:r>
            <a:r>
              <a:rPr lang="fr-FR" dirty="0" smtClean="0"/>
              <a:t> </a:t>
            </a:r>
            <a:r>
              <a:rPr lang="fr-FR" dirty="0" err="1" smtClean="0"/>
              <a:t>requires</a:t>
            </a:r>
            <a:r>
              <a:rPr lang="fr-FR" dirty="0" smtClean="0"/>
              <a:t> a machine </a:t>
            </a:r>
            <a:r>
              <a:rPr lang="fr-FR" dirty="0" err="1" smtClean="0"/>
              <a:t>located</a:t>
            </a:r>
            <a:r>
              <a:rPr lang="fr-FR" dirty="0" smtClean="0"/>
              <a:t> on avsim.fr (ex: simlx10)</a:t>
            </a:r>
          </a:p>
          <a:p>
            <a:r>
              <a:rPr lang="fr-FR" dirty="0" err="1" smtClean="0"/>
              <a:t>Based</a:t>
            </a:r>
            <a:r>
              <a:rPr lang="fr-FR" dirty="0" smtClean="0"/>
              <a:t> on V2.2 version:</a:t>
            </a:r>
          </a:p>
          <a:p>
            <a:pPr lvl="1"/>
            <a:r>
              <a:rPr lang="fr-FR" dirty="0" smtClean="0"/>
              <a:t>CNXM </a:t>
            </a:r>
            <a:r>
              <a:rPr lang="fr-FR" dirty="0" err="1" smtClean="0"/>
              <a:t>is</a:t>
            </a:r>
            <a:r>
              <a:rPr lang="fr-FR" dirty="0"/>
              <a:t> \\</a:t>
            </a:r>
            <a:r>
              <a:rPr lang="fr-FR" dirty="0" smtClean="0"/>
              <a:t>filer011\crosstools\CNX-MERGE\Ref\CNX-MERGE_v2.2\Binary\Windows\cnxm.exe</a:t>
            </a:r>
            <a:endParaRPr lang="fr-FR" dirty="0"/>
          </a:p>
        </p:txBody>
      </p:sp>
      <p:sp>
        <p:nvSpPr>
          <p:cNvPr id="4" name="Espace réservé de la date 3"/>
          <p:cNvSpPr>
            <a:spLocks noGrp="1"/>
          </p:cNvSpPr>
          <p:nvPr>
            <p:ph type="dt" sz="half" idx="10"/>
          </p:nvPr>
        </p:nvSpPr>
        <p:spPr/>
        <p:txBody>
          <a:bodyPr/>
          <a:lstStyle/>
          <a:p>
            <a:pPr>
              <a:defRPr/>
            </a:pPr>
            <a:r>
              <a:rPr lang="en-GB" noProof="1" smtClean="0"/>
              <a:t>Month 20XX </a:t>
            </a:r>
            <a:endParaRPr lang="en-GB" noProof="1"/>
          </a:p>
        </p:txBody>
      </p:sp>
      <p:sp>
        <p:nvSpPr>
          <p:cNvPr id="5" name="Espace réservé du pied de page 4"/>
          <p:cNvSpPr>
            <a:spLocks noGrp="1"/>
          </p:cNvSpPr>
          <p:nvPr>
            <p:ph type="ftr" sz="quarter" idx="11"/>
          </p:nvPr>
        </p:nvSpPr>
        <p:spPr/>
        <p:txBody>
          <a:bodyPr/>
          <a:lstStyle/>
          <a:p>
            <a:pPr>
              <a:defRPr/>
            </a:pPr>
            <a:r>
              <a:rPr lang="en-GB" noProof="1" smtClean="0"/>
              <a:t>Use Tab 'Insert - Header &amp; Footer' for Presentation Title - Siglum - Reference</a:t>
            </a:r>
            <a:endParaRPr lang="en-GB" noProof="1"/>
          </a:p>
        </p:txBody>
      </p:sp>
      <p:sp>
        <p:nvSpPr>
          <p:cNvPr id="6" name="Espace réservé du numéro de diapositive 5"/>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2</a:t>
            </a:fld>
            <a:endParaRPr lang="en-GB" noProof="1"/>
          </a:p>
        </p:txBody>
      </p:sp>
    </p:spTree>
    <p:extLst>
      <p:ext uri="{BB962C8B-B14F-4D97-AF65-F5344CB8AC3E}">
        <p14:creationId xmlns:p14="http://schemas.microsoft.com/office/powerpoint/2010/main" val="812752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en arc 3"/>
          <p:cNvCxnSpPr>
            <a:stCxn id="2" idx="3"/>
            <a:endCxn id="14" idx="3"/>
          </p:cNvCxnSpPr>
          <p:nvPr/>
        </p:nvCxnSpPr>
        <p:spPr bwMode="auto">
          <a:xfrm>
            <a:off x="1862355" y="1753300"/>
            <a:ext cx="1048623" cy="1821809"/>
          </a:xfrm>
          <a:prstGeom prst="curvedConnector3">
            <a:avLst>
              <a:gd name="adj1" fmla="val 645800"/>
            </a:avLst>
          </a:prstGeom>
          <a:noFill/>
          <a:ln w="101600" cap="flat" cmpd="sng" algn="ctr">
            <a:solidFill>
              <a:schemeClr val="accent1">
                <a:lumMod val="60000"/>
                <a:lumOff val="40000"/>
              </a:schemeClr>
            </a:solidFill>
            <a:prstDash val="solid"/>
            <a:round/>
            <a:headEnd type="none" w="med" len="med"/>
            <a:tailEnd type="stealth"/>
          </a:ln>
          <a:effectLst/>
        </p:spPr>
      </p:cxnSp>
      <p:sp>
        <p:nvSpPr>
          <p:cNvPr id="17413" name="Rectangle 2"/>
          <p:cNvSpPr>
            <a:spLocks noGrp="1" noChangeArrowheads="1"/>
          </p:cNvSpPr>
          <p:nvPr>
            <p:ph type="title"/>
          </p:nvPr>
        </p:nvSpPr>
        <p:spPr/>
        <p:txBody>
          <a:bodyPr/>
          <a:lstStyle/>
          <a:p>
            <a:pPr eaLnBrk="1" hangingPunct="1"/>
            <a:r>
              <a:rPr lang="en-GB" dirty="0" smtClean="0"/>
              <a:t>Overall process</a:t>
            </a:r>
          </a:p>
        </p:txBody>
      </p:sp>
      <p:sp>
        <p:nvSpPr>
          <p:cNvPr id="17410" name="Date Placeholder 3"/>
          <p:cNvSpPr>
            <a:spLocks noGrp="1"/>
          </p:cNvSpPr>
          <p:nvPr>
            <p:ph type="dt" sz="half" idx="10"/>
          </p:nvPr>
        </p:nvSpPr>
        <p:spPr>
          <a:noFill/>
        </p:spPr>
        <p:txBody>
          <a:bodyPr/>
          <a:lstStyle/>
          <a:p>
            <a:r>
              <a:rPr lang="en-GB" smtClean="0"/>
              <a:t>Month 20XX </a:t>
            </a:r>
            <a:endParaRPr lang="en-GB" dirty="0" smtClean="0"/>
          </a:p>
        </p:txBody>
      </p:sp>
      <p:sp>
        <p:nvSpPr>
          <p:cNvPr id="15363" name="Footer Placeholder 4"/>
          <p:cNvSpPr>
            <a:spLocks noGrp="1"/>
          </p:cNvSpPr>
          <p:nvPr>
            <p:ph type="ftr" sz="quarter" idx="11"/>
          </p:nvPr>
        </p:nvSpPr>
        <p:spPr/>
        <p:txBody>
          <a:bodyPr/>
          <a:lstStyle/>
          <a:p>
            <a:pPr>
              <a:defRPr/>
            </a:pPr>
            <a:r>
              <a:rPr lang="en-GB" dirty="0" smtClean="0"/>
              <a:t>Use Tab 'Insert - Header &amp; Footer' for Presentation Title - Siglum - Reference</a:t>
            </a:r>
          </a:p>
        </p:txBody>
      </p:sp>
      <p:sp>
        <p:nvSpPr>
          <p:cNvPr id="6" name="Slide Number Placeholder 5"/>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3</a:t>
            </a:fld>
            <a:endParaRPr lang="en-GB" noProof="1"/>
          </a:p>
        </p:txBody>
      </p:sp>
      <p:sp>
        <p:nvSpPr>
          <p:cNvPr id="2" name="Rectangle à coins arrondis 1">
            <a:hlinkClick r:id="rId3" action="ppaction://hlinksldjump"/>
          </p:cNvPr>
          <p:cNvSpPr/>
          <p:nvPr/>
        </p:nvSpPr>
        <p:spPr bwMode="auto">
          <a:xfrm>
            <a:off x="360726" y="1023458"/>
            <a:ext cx="1501629" cy="1459684"/>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600" b="0" i="0" u="none" strike="noStrike" cap="none" normalizeH="0" baseline="0" dirty="0" err="1" smtClean="0">
                <a:ln>
                  <a:noFill/>
                </a:ln>
                <a:solidFill>
                  <a:schemeClr val="tx1"/>
                </a:solidFill>
                <a:effectLst/>
                <a:latin typeface="Arial" charset="0"/>
              </a:rPr>
              <a:t>Preparing</a:t>
            </a:r>
            <a:r>
              <a:rPr kumimoji="0" lang="fr-FR" sz="1600" b="0" i="0" u="none" strike="noStrike" cap="none" normalizeH="0" dirty="0" smtClean="0">
                <a:ln>
                  <a:noFill/>
                </a:ln>
                <a:solidFill>
                  <a:schemeClr val="tx1"/>
                </a:solidFill>
                <a:effectLst/>
                <a:latin typeface="Arial" charset="0"/>
              </a:rPr>
              <a:t> </a:t>
            </a:r>
            <a:r>
              <a:rPr kumimoji="0" lang="fr-FR" sz="1600" b="0" i="0" u="none" strike="noStrike" cap="none" normalizeH="0" dirty="0" err="1" smtClean="0">
                <a:ln>
                  <a:noFill/>
                </a:ln>
                <a:solidFill>
                  <a:schemeClr val="tx1"/>
                </a:solidFill>
                <a:effectLst/>
                <a:latin typeface="Arial" charset="0"/>
              </a:rPr>
              <a:t>both</a:t>
            </a:r>
            <a:r>
              <a:rPr kumimoji="0" lang="fr-FR" sz="1600" b="0" i="0" u="none" strike="noStrike" cap="none" normalizeH="0" dirty="0" smtClean="0">
                <a:ln>
                  <a:noFill/>
                </a:ln>
                <a:solidFill>
                  <a:schemeClr val="tx1"/>
                </a:solidFill>
                <a:effectLst/>
                <a:latin typeface="Arial" charset="0"/>
              </a:rPr>
              <a:t> applications</a:t>
            </a:r>
            <a:endParaRPr kumimoji="0" lang="fr-FR" sz="1600" b="0" i="0" u="none" strike="noStrike" cap="none" normalizeH="0" baseline="0" dirty="0" smtClean="0">
              <a:ln>
                <a:noFill/>
              </a:ln>
              <a:solidFill>
                <a:schemeClr val="tx1"/>
              </a:solidFill>
              <a:effectLst/>
              <a:latin typeface="Arial" charset="0"/>
            </a:endParaRPr>
          </a:p>
        </p:txBody>
      </p:sp>
      <p:sp>
        <p:nvSpPr>
          <p:cNvPr id="8" name="Rectangle à coins arrondis 7">
            <a:hlinkClick r:id="rId4" action="ppaction://hlinksldjump"/>
          </p:cNvPr>
          <p:cNvSpPr/>
          <p:nvPr/>
        </p:nvSpPr>
        <p:spPr bwMode="auto">
          <a:xfrm>
            <a:off x="4014131" y="1023458"/>
            <a:ext cx="1501629" cy="1459684"/>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dirty="0" err="1" smtClean="0"/>
              <a:t>Resolve</a:t>
            </a:r>
            <a:r>
              <a:rPr lang="fr-FR" dirty="0" smtClean="0"/>
              <a:t> </a:t>
            </a:r>
            <a:r>
              <a:rPr lang="fr-FR" dirty="0" err="1" smtClean="0"/>
              <a:t>conflicts</a:t>
            </a:r>
            <a:r>
              <a:rPr lang="fr-FR" dirty="0" smtClean="0"/>
              <a:t> (</a:t>
            </a:r>
            <a:r>
              <a:rPr lang="fr-FR" dirty="0" err="1" smtClean="0"/>
              <a:t>cnxs</a:t>
            </a:r>
            <a:r>
              <a:rPr lang="fr-FR" dirty="0" smtClean="0"/>
              <a:t>)</a:t>
            </a:r>
            <a:endParaRPr kumimoji="0" lang="fr-FR" sz="1600" b="0" i="0" u="none" strike="noStrike" cap="none" normalizeH="0" baseline="0" dirty="0" smtClean="0">
              <a:ln>
                <a:noFill/>
              </a:ln>
              <a:solidFill>
                <a:schemeClr val="tx1"/>
              </a:solidFill>
              <a:effectLst/>
              <a:latin typeface="Arial" charset="0"/>
            </a:endParaRPr>
          </a:p>
        </p:txBody>
      </p:sp>
      <p:sp>
        <p:nvSpPr>
          <p:cNvPr id="10" name="Rectangle à coins arrondis 9">
            <a:hlinkClick r:id="rId5" action="ppaction://hlinksldjump"/>
          </p:cNvPr>
          <p:cNvSpPr/>
          <p:nvPr/>
        </p:nvSpPr>
        <p:spPr bwMode="auto">
          <a:xfrm>
            <a:off x="5859709" y="1204520"/>
            <a:ext cx="1501629" cy="1459684"/>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dirty="0" err="1" smtClean="0"/>
              <a:t>Apply</a:t>
            </a:r>
            <a:r>
              <a:rPr lang="fr-FR" dirty="0" smtClean="0"/>
              <a:t> </a:t>
            </a:r>
            <a:r>
              <a:rPr lang="fr-FR" dirty="0" err="1" smtClean="0"/>
              <a:t>your</a:t>
            </a:r>
            <a:r>
              <a:rPr lang="fr-FR" dirty="0" smtClean="0"/>
              <a:t> </a:t>
            </a:r>
            <a:r>
              <a:rPr lang="fr-FR" dirty="0" err="1" smtClean="0"/>
              <a:t>rulings</a:t>
            </a:r>
            <a:r>
              <a:rPr lang="fr-FR" dirty="0" smtClean="0"/>
              <a:t> (</a:t>
            </a:r>
            <a:r>
              <a:rPr lang="fr-FR" dirty="0" err="1" smtClean="0"/>
              <a:t>cnxs</a:t>
            </a:r>
            <a:r>
              <a:rPr lang="fr-FR" dirty="0" smtClean="0"/>
              <a:t>)</a:t>
            </a:r>
            <a:endParaRPr kumimoji="0" lang="fr-FR" sz="1600" b="0" i="0" u="none" strike="noStrike" cap="none" normalizeH="0" baseline="0" dirty="0" smtClean="0">
              <a:ln>
                <a:noFill/>
              </a:ln>
              <a:solidFill>
                <a:schemeClr val="tx1"/>
              </a:solidFill>
              <a:effectLst/>
              <a:latin typeface="Arial" charset="0"/>
            </a:endParaRPr>
          </a:p>
        </p:txBody>
      </p:sp>
      <p:sp>
        <p:nvSpPr>
          <p:cNvPr id="11" name="Rectangle à coins arrondis 10">
            <a:hlinkClick r:id="rId6" action="ppaction://hlinksldjump"/>
          </p:cNvPr>
          <p:cNvSpPr/>
          <p:nvPr/>
        </p:nvSpPr>
        <p:spPr bwMode="auto">
          <a:xfrm>
            <a:off x="7524328" y="1934362"/>
            <a:ext cx="1501629" cy="1459684"/>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0000" tIns="46800" rIns="90000" bIns="46800" numCol="1" rtlCol="0" anchor="ctr" anchorCtr="0" compatLnSpc="1">
            <a:prstTxWarp prst="textNoShape">
              <a:avLst/>
            </a:prstTxWarp>
          </a:bodyPr>
          <a:lstStyle/>
          <a:p>
            <a:pPr algn="ctr">
              <a:lnSpc>
                <a:spcPct val="80000"/>
              </a:lnSpc>
              <a:spcBef>
                <a:spcPct val="50000"/>
              </a:spcBef>
            </a:pPr>
            <a:r>
              <a:rPr lang="fr-FR" dirty="0" smtClean="0"/>
              <a:t>Compare </a:t>
            </a:r>
            <a:r>
              <a:rPr lang="fr-FR" dirty="0"/>
              <a:t>(</a:t>
            </a:r>
            <a:r>
              <a:rPr lang="fr-FR" dirty="0" err="1"/>
              <a:t>only</a:t>
            </a:r>
            <a:r>
              <a:rPr lang="fr-FR" dirty="0"/>
              <a:t> </a:t>
            </a:r>
            <a:r>
              <a:rPr lang="fr-FR" dirty="0" err="1" smtClean="0"/>
              <a:t>init</a:t>
            </a:r>
            <a:r>
              <a:rPr lang="fr-FR" dirty="0" smtClean="0"/>
              <a:t>)</a:t>
            </a:r>
            <a:endParaRPr kumimoji="0" lang="fr-FR" sz="1600" b="0" i="0" u="none" strike="noStrike" cap="none" normalizeH="0" baseline="0" dirty="0" smtClean="0">
              <a:ln>
                <a:noFill/>
              </a:ln>
              <a:solidFill>
                <a:schemeClr val="tx1"/>
              </a:solidFill>
              <a:effectLst/>
              <a:latin typeface="Arial" charset="0"/>
            </a:endParaRPr>
          </a:p>
        </p:txBody>
      </p:sp>
      <p:sp>
        <p:nvSpPr>
          <p:cNvPr id="12" name="Rectangle à coins arrondis 11">
            <a:hlinkClick r:id="rId7" action="ppaction://hlinksldjump"/>
          </p:cNvPr>
          <p:cNvSpPr/>
          <p:nvPr/>
        </p:nvSpPr>
        <p:spPr bwMode="auto">
          <a:xfrm>
            <a:off x="3439485" y="2845267"/>
            <a:ext cx="1501629" cy="1459684"/>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0000" tIns="46800" rIns="90000" bIns="46800" numCol="1" rtlCol="0" anchor="ctr" anchorCtr="0" compatLnSpc="1">
            <a:prstTxWarp prst="textNoShape">
              <a:avLst/>
            </a:prstTxWarp>
          </a:bodyPr>
          <a:lstStyle/>
          <a:p>
            <a:pPr algn="ctr">
              <a:lnSpc>
                <a:spcPct val="80000"/>
              </a:lnSpc>
              <a:spcBef>
                <a:spcPct val="50000"/>
              </a:spcBef>
            </a:pPr>
            <a:r>
              <a:rPr lang="fr-FR" dirty="0" err="1"/>
              <a:t>Apply</a:t>
            </a:r>
            <a:r>
              <a:rPr lang="fr-FR" dirty="0"/>
              <a:t> </a:t>
            </a:r>
            <a:r>
              <a:rPr lang="fr-FR" dirty="0" err="1"/>
              <a:t>your</a:t>
            </a:r>
            <a:r>
              <a:rPr lang="fr-FR" dirty="0"/>
              <a:t> </a:t>
            </a:r>
            <a:r>
              <a:rPr lang="fr-FR" dirty="0" err="1"/>
              <a:t>rulings</a:t>
            </a:r>
            <a:r>
              <a:rPr lang="fr-FR" dirty="0"/>
              <a:t> (</a:t>
            </a:r>
            <a:r>
              <a:rPr lang="fr-FR" dirty="0" err="1"/>
              <a:t>inits</a:t>
            </a:r>
            <a:r>
              <a:rPr lang="fr-FR" dirty="0" smtClean="0"/>
              <a:t>)</a:t>
            </a:r>
            <a:endParaRPr lang="fr-FR" dirty="0"/>
          </a:p>
        </p:txBody>
      </p:sp>
      <p:sp>
        <p:nvSpPr>
          <p:cNvPr id="13" name="Rectangle à coins arrondis 12">
            <a:hlinkClick r:id="rId8" action="ppaction://hlinksldjump"/>
          </p:cNvPr>
          <p:cNvSpPr/>
          <p:nvPr/>
        </p:nvSpPr>
        <p:spPr bwMode="auto">
          <a:xfrm>
            <a:off x="5515760" y="2845267"/>
            <a:ext cx="1501629" cy="1459684"/>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0000" tIns="46800" rIns="90000" bIns="46800" numCol="1" rtlCol="0" anchor="ctr" anchorCtr="0" compatLnSpc="1">
            <a:prstTxWarp prst="textNoShape">
              <a:avLst/>
            </a:prstTxWarp>
          </a:bodyPr>
          <a:lstStyle/>
          <a:p>
            <a:pPr algn="ctr">
              <a:lnSpc>
                <a:spcPct val="80000"/>
              </a:lnSpc>
              <a:spcBef>
                <a:spcPct val="50000"/>
              </a:spcBef>
            </a:pPr>
            <a:r>
              <a:rPr lang="fr-FR" dirty="0" err="1"/>
              <a:t>Resolve</a:t>
            </a:r>
            <a:r>
              <a:rPr lang="fr-FR" dirty="0"/>
              <a:t> </a:t>
            </a:r>
            <a:r>
              <a:rPr lang="fr-FR" dirty="0" err="1"/>
              <a:t>conflicts</a:t>
            </a:r>
            <a:r>
              <a:rPr lang="fr-FR" dirty="0"/>
              <a:t> (</a:t>
            </a:r>
            <a:r>
              <a:rPr lang="fr-FR" dirty="0" err="1"/>
              <a:t>inits</a:t>
            </a:r>
            <a:r>
              <a:rPr lang="fr-FR" dirty="0"/>
              <a:t>)</a:t>
            </a:r>
            <a:endParaRPr kumimoji="0" lang="fr-FR" sz="1600" b="0" i="0" u="none" strike="noStrike" cap="none" normalizeH="0" baseline="0" dirty="0" smtClean="0">
              <a:ln>
                <a:noFill/>
              </a:ln>
              <a:solidFill>
                <a:schemeClr val="tx1"/>
              </a:solidFill>
              <a:effectLst/>
              <a:latin typeface="Arial" charset="0"/>
            </a:endParaRPr>
          </a:p>
        </p:txBody>
      </p:sp>
      <p:sp>
        <p:nvSpPr>
          <p:cNvPr id="14" name="Rectangle à coins arrondis 13">
            <a:hlinkClick r:id="rId9" action="ppaction://hlinksldjump"/>
          </p:cNvPr>
          <p:cNvSpPr/>
          <p:nvPr/>
        </p:nvSpPr>
        <p:spPr bwMode="auto">
          <a:xfrm>
            <a:off x="1409349" y="2845267"/>
            <a:ext cx="1501629" cy="1459684"/>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dirty="0" err="1" smtClean="0"/>
              <a:t>Produce</a:t>
            </a:r>
            <a:r>
              <a:rPr lang="fr-FR" dirty="0" smtClean="0"/>
              <a:t> final application</a:t>
            </a:r>
            <a:endParaRPr kumimoji="0" lang="fr-FR" sz="1600" b="0" i="0" u="none" strike="noStrike" cap="none" normalizeH="0" baseline="0" dirty="0" smtClean="0">
              <a:ln>
                <a:noFill/>
              </a:ln>
              <a:solidFill>
                <a:schemeClr val="tx1"/>
              </a:solidFill>
              <a:effectLst/>
              <a:latin typeface="Arial" charset="0"/>
            </a:endParaRPr>
          </a:p>
        </p:txBody>
      </p:sp>
      <p:sp>
        <p:nvSpPr>
          <p:cNvPr id="16" name="Rectangle à coins arrondis 15">
            <a:hlinkClick r:id="rId10" action="ppaction://hlinksldjump"/>
          </p:cNvPr>
          <p:cNvSpPr/>
          <p:nvPr/>
        </p:nvSpPr>
        <p:spPr bwMode="auto">
          <a:xfrm>
            <a:off x="2160163" y="1023458"/>
            <a:ext cx="1501629" cy="1459684"/>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600" b="0" i="0" u="none" strike="noStrike" cap="none" normalizeH="0" baseline="0" dirty="0" smtClean="0">
                <a:ln>
                  <a:noFill/>
                </a:ln>
                <a:solidFill>
                  <a:schemeClr val="tx1"/>
                </a:solidFill>
                <a:effectLst/>
                <a:latin typeface="Arial" charset="0"/>
              </a:rPr>
              <a:t>Compare applications (</a:t>
            </a:r>
            <a:r>
              <a:rPr kumimoji="0" lang="fr-FR" sz="1600" b="0" i="0" u="none" strike="noStrike" cap="none" normalizeH="0" baseline="0" dirty="0" err="1" smtClean="0">
                <a:ln>
                  <a:noFill/>
                </a:ln>
                <a:solidFill>
                  <a:schemeClr val="tx1"/>
                </a:solidFill>
                <a:effectLst/>
                <a:latin typeface="Arial" charset="0"/>
              </a:rPr>
              <a:t>only</a:t>
            </a:r>
            <a:r>
              <a:rPr kumimoji="0" lang="fr-FR" sz="1600" b="0" i="0" u="none" strike="noStrike" cap="none" normalizeH="0" baseline="0" dirty="0" smtClean="0">
                <a:ln>
                  <a:noFill/>
                </a:ln>
                <a:solidFill>
                  <a:schemeClr val="tx1"/>
                </a:solidFill>
                <a:effectLst/>
                <a:latin typeface="Arial" charset="0"/>
              </a:rPr>
              <a:t> </a:t>
            </a:r>
            <a:r>
              <a:rPr kumimoji="0" lang="fr-FR" sz="1600" b="0" i="0" u="none" strike="noStrike" cap="none" normalizeH="0" baseline="0" dirty="0" err="1" smtClean="0">
                <a:ln>
                  <a:noFill/>
                </a:ln>
                <a:solidFill>
                  <a:schemeClr val="tx1"/>
                </a:solidFill>
                <a:effectLst/>
                <a:latin typeface="Arial" charset="0"/>
              </a:rPr>
              <a:t>cnxs</a:t>
            </a:r>
            <a:r>
              <a:rPr kumimoji="0" lang="fr-FR" sz="1600" b="0" i="0" u="none" strike="noStrike" cap="none" normalizeH="0" baseline="0" dirty="0" smtClean="0">
                <a:ln>
                  <a:noFill/>
                </a:ln>
                <a:solidFill>
                  <a:schemeClr val="tx1"/>
                </a:solidFill>
                <a:effectLst/>
                <a:latin typeface="Arial"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solidFill>
                  <a:schemeClr val="tx1"/>
                </a:solidFill>
                <a:latin typeface="Arial" charset="0"/>
              </a:rPr>
              <a:t>Prepare</a:t>
            </a:r>
            <a:r>
              <a:rPr lang="fr-FR" dirty="0" smtClean="0">
                <a:solidFill>
                  <a:schemeClr val="tx1"/>
                </a:solidFill>
                <a:latin typeface="Arial" charset="0"/>
              </a:rPr>
              <a:t> applications</a:t>
            </a:r>
            <a:endParaRPr lang="fr-FR" dirty="0"/>
          </a:p>
        </p:txBody>
      </p:sp>
      <p:sp>
        <p:nvSpPr>
          <p:cNvPr id="4" name="Espace réservé de la date 3"/>
          <p:cNvSpPr>
            <a:spLocks noGrp="1"/>
          </p:cNvSpPr>
          <p:nvPr>
            <p:ph type="dt" sz="half" idx="10"/>
          </p:nvPr>
        </p:nvSpPr>
        <p:spPr/>
        <p:txBody>
          <a:bodyPr/>
          <a:lstStyle/>
          <a:p>
            <a:pPr>
              <a:defRPr/>
            </a:pPr>
            <a:r>
              <a:rPr lang="en-GB" noProof="1" smtClean="0"/>
              <a:t>Month 20XX </a:t>
            </a:r>
            <a:endParaRPr lang="en-GB" noProof="1"/>
          </a:p>
        </p:txBody>
      </p:sp>
      <p:sp>
        <p:nvSpPr>
          <p:cNvPr id="5" name="Espace réservé du pied de page 4"/>
          <p:cNvSpPr>
            <a:spLocks noGrp="1"/>
          </p:cNvSpPr>
          <p:nvPr>
            <p:ph type="ftr" sz="quarter" idx="11"/>
          </p:nvPr>
        </p:nvSpPr>
        <p:spPr/>
        <p:txBody>
          <a:bodyPr/>
          <a:lstStyle/>
          <a:p>
            <a:pPr>
              <a:defRPr/>
            </a:pPr>
            <a:r>
              <a:rPr lang="en-GB" noProof="1" smtClean="0"/>
              <a:t>Use Tab 'Insert - Header &amp; Footer' for Presentation Title - Siglum - Reference</a:t>
            </a:r>
            <a:endParaRPr lang="en-GB" noProof="1"/>
          </a:p>
        </p:txBody>
      </p:sp>
      <p:sp>
        <p:nvSpPr>
          <p:cNvPr id="6" name="Espace réservé du numéro de diapositive 5"/>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4</a:t>
            </a:fld>
            <a:endParaRPr lang="en-GB" noProof="1"/>
          </a:p>
        </p:txBody>
      </p:sp>
      <p:sp>
        <p:nvSpPr>
          <p:cNvPr id="7" name="ZoneTexte 6"/>
          <p:cNvSpPr txBox="1"/>
          <p:nvPr/>
        </p:nvSpPr>
        <p:spPr>
          <a:xfrm>
            <a:off x="0" y="847288"/>
            <a:ext cx="9144000" cy="338554"/>
          </a:xfrm>
          <a:prstGeom prst="rect">
            <a:avLst/>
          </a:prstGeom>
          <a:noFill/>
        </p:spPr>
        <p:txBody>
          <a:bodyPr wrap="square" rtlCol="0">
            <a:spAutoFit/>
          </a:bodyPr>
          <a:lstStyle/>
          <a:p>
            <a:pPr marL="444500">
              <a:tabLst>
                <a:tab pos="8520113" algn="r"/>
                <a:tab pos="8972550" algn="r"/>
              </a:tabLst>
            </a:pPr>
            <a:r>
              <a:rPr lang="fr-FR" dirty="0" smtClean="0"/>
              <a:t>Inputs	Outputs</a:t>
            </a:r>
            <a:endParaRPr lang="fr-FR" dirty="0"/>
          </a:p>
        </p:txBody>
      </p:sp>
      <p:cxnSp>
        <p:nvCxnSpPr>
          <p:cNvPr id="10" name="Connecteur droit 9"/>
          <p:cNvCxnSpPr>
            <a:stCxn id="7" idx="2"/>
          </p:cNvCxnSpPr>
          <p:nvPr/>
        </p:nvCxnSpPr>
        <p:spPr bwMode="auto">
          <a:xfrm>
            <a:off x="4572000" y="1185842"/>
            <a:ext cx="0" cy="813874"/>
          </a:xfrm>
          <a:prstGeom prst="line">
            <a:avLst/>
          </a:prstGeom>
          <a:noFill/>
          <a:ln w="38100" cap="flat" cmpd="sng" algn="ctr">
            <a:solidFill>
              <a:schemeClr val="tx1"/>
            </a:solidFill>
            <a:prstDash val="solid"/>
            <a:round/>
            <a:headEnd type="none" w="med" len="med"/>
            <a:tailEnd type="none" w="med" len="med"/>
          </a:ln>
          <a:effectLst/>
        </p:spPr>
      </p:cxnSp>
      <p:sp>
        <p:nvSpPr>
          <p:cNvPr id="11" name="ZoneTexte 10"/>
          <p:cNvSpPr txBox="1"/>
          <p:nvPr/>
        </p:nvSpPr>
        <p:spPr>
          <a:xfrm>
            <a:off x="512748" y="1256232"/>
            <a:ext cx="4059252" cy="830997"/>
          </a:xfrm>
          <a:prstGeom prst="rect">
            <a:avLst/>
          </a:prstGeom>
          <a:noFill/>
        </p:spPr>
        <p:txBody>
          <a:bodyPr wrap="square" rtlCol="0">
            <a:spAutoFit/>
          </a:bodyPr>
          <a:lstStyle/>
          <a:p>
            <a:r>
              <a:rPr lang="fr-FR" dirty="0" smtClean="0"/>
              <a:t>ALL-SIMU_FLOW file </a:t>
            </a:r>
            <a:r>
              <a:rPr lang="fr-FR" dirty="0" err="1" smtClean="0"/>
              <a:t>from</a:t>
            </a:r>
            <a:r>
              <a:rPr lang="fr-FR" dirty="0" smtClean="0"/>
              <a:t> App. A</a:t>
            </a:r>
          </a:p>
          <a:p>
            <a:r>
              <a:rPr lang="fr-FR" dirty="0"/>
              <a:t>ALL-SIMU_FLOW file </a:t>
            </a:r>
            <a:r>
              <a:rPr lang="fr-FR" dirty="0" err="1"/>
              <a:t>from</a:t>
            </a:r>
            <a:r>
              <a:rPr lang="fr-FR" dirty="0"/>
              <a:t> App. </a:t>
            </a:r>
            <a:r>
              <a:rPr lang="fr-FR" dirty="0" smtClean="0"/>
              <a:t>B</a:t>
            </a:r>
          </a:p>
          <a:p>
            <a:r>
              <a:rPr lang="fr-FR" dirty="0" smtClean="0"/>
              <a:t>(Option) </a:t>
            </a:r>
            <a:r>
              <a:rPr lang="fr-FR" dirty="0" err="1" smtClean="0"/>
              <a:t>Mnemo</a:t>
            </a:r>
            <a:r>
              <a:rPr lang="fr-FR" dirty="0" smtClean="0"/>
              <a:t> correspondance table</a:t>
            </a:r>
            <a:endParaRPr lang="fr-FR" dirty="0"/>
          </a:p>
        </p:txBody>
      </p:sp>
      <p:sp>
        <p:nvSpPr>
          <p:cNvPr id="12" name="ZoneTexte 11"/>
          <p:cNvSpPr txBox="1"/>
          <p:nvPr/>
        </p:nvSpPr>
        <p:spPr>
          <a:xfrm>
            <a:off x="4572000" y="1256232"/>
            <a:ext cx="4067798" cy="338554"/>
          </a:xfrm>
          <a:prstGeom prst="rect">
            <a:avLst/>
          </a:prstGeom>
          <a:noFill/>
        </p:spPr>
        <p:txBody>
          <a:bodyPr wrap="square" rtlCol="0">
            <a:spAutoFit/>
          </a:bodyPr>
          <a:lstStyle/>
          <a:p>
            <a:pPr algn="r"/>
            <a:r>
              <a:rPr lang="fr-FR" dirty="0" smtClean="0"/>
              <a:t>ALL-SIMU_FLOW B </a:t>
            </a:r>
            <a:r>
              <a:rPr lang="fr-FR" dirty="0" err="1" smtClean="0"/>
              <a:t>with</a:t>
            </a:r>
            <a:r>
              <a:rPr lang="fr-FR" dirty="0" smtClean="0"/>
              <a:t> </a:t>
            </a:r>
            <a:r>
              <a:rPr lang="fr-FR" dirty="0" err="1" smtClean="0"/>
              <a:t>channels</a:t>
            </a:r>
            <a:r>
              <a:rPr lang="fr-FR" dirty="0" smtClean="0"/>
              <a:t> </a:t>
            </a:r>
            <a:r>
              <a:rPr lang="fr-FR" dirty="0" err="1" smtClean="0"/>
              <a:t>from</a:t>
            </a:r>
            <a:r>
              <a:rPr lang="fr-FR" dirty="0" smtClean="0"/>
              <a:t> A</a:t>
            </a:r>
          </a:p>
        </p:txBody>
      </p:sp>
      <p:sp>
        <p:nvSpPr>
          <p:cNvPr id="15" name="ZoneTexte 14"/>
          <p:cNvSpPr txBox="1"/>
          <p:nvPr/>
        </p:nvSpPr>
        <p:spPr>
          <a:xfrm>
            <a:off x="59821" y="2085174"/>
            <a:ext cx="8998721" cy="338554"/>
          </a:xfrm>
          <a:prstGeom prst="rect">
            <a:avLst/>
          </a:prstGeom>
          <a:noFill/>
        </p:spPr>
        <p:txBody>
          <a:bodyPr wrap="square" rtlCol="0">
            <a:spAutoFit/>
          </a:bodyPr>
          <a:lstStyle/>
          <a:p>
            <a:r>
              <a:rPr lang="fr-FR" dirty="0" smtClean="0"/>
              <a:t>This first </a:t>
            </a:r>
            <a:r>
              <a:rPr lang="fr-FR" dirty="0" err="1" smtClean="0"/>
              <a:t>step</a:t>
            </a:r>
            <a:r>
              <a:rPr lang="fr-FR" dirty="0" smtClean="0"/>
              <a:t> </a:t>
            </a:r>
            <a:r>
              <a:rPr lang="fr-FR" dirty="0" err="1" smtClean="0"/>
              <a:t>intends</a:t>
            </a:r>
            <a:r>
              <a:rPr lang="fr-FR" dirty="0" smtClean="0"/>
              <a:t> to </a:t>
            </a:r>
            <a:r>
              <a:rPr lang="fr-FR" dirty="0" err="1" smtClean="0"/>
              <a:t>soften</a:t>
            </a:r>
            <a:r>
              <a:rPr lang="fr-FR" dirty="0" smtClean="0"/>
              <a:t> the </a:t>
            </a:r>
            <a:r>
              <a:rPr lang="fr-FR" dirty="0" err="1" smtClean="0"/>
              <a:t>channels</a:t>
            </a:r>
            <a:r>
              <a:rPr lang="fr-FR" dirty="0" smtClean="0"/>
              <a:t>’ </a:t>
            </a:r>
            <a:r>
              <a:rPr lang="fr-FR" dirty="0" err="1" smtClean="0"/>
              <a:t>name</a:t>
            </a:r>
            <a:r>
              <a:rPr lang="fr-FR" dirty="0" smtClean="0"/>
              <a:t> </a:t>
            </a:r>
            <a:r>
              <a:rPr lang="fr-FR" dirty="0" err="1" smtClean="0"/>
              <a:t>difference</a:t>
            </a:r>
            <a:r>
              <a:rPr lang="fr-FR" dirty="0" smtClean="0"/>
              <a:t> </a:t>
            </a:r>
            <a:r>
              <a:rPr lang="fr-FR" dirty="0" err="1" smtClean="0"/>
              <a:t>between</a:t>
            </a:r>
            <a:r>
              <a:rPr lang="fr-FR" dirty="0" smtClean="0"/>
              <a:t> </a:t>
            </a:r>
            <a:r>
              <a:rPr lang="fr-FR" dirty="0" err="1" smtClean="0"/>
              <a:t>both</a:t>
            </a:r>
            <a:r>
              <a:rPr lang="fr-FR" dirty="0" smtClean="0"/>
              <a:t> Flow files</a:t>
            </a:r>
            <a:endParaRPr lang="fr-FR" dirty="0"/>
          </a:p>
        </p:txBody>
      </p:sp>
      <p:sp>
        <p:nvSpPr>
          <p:cNvPr id="20" name="Rectangle à coins arrondis 19"/>
          <p:cNvSpPr/>
          <p:nvPr/>
        </p:nvSpPr>
        <p:spPr bwMode="auto">
          <a:xfrm>
            <a:off x="7524328" y="350378"/>
            <a:ext cx="1115470" cy="324126"/>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relaxedInset"/>
          </a:sp3d>
        </p:spPr>
        <p:txBody>
          <a:bodyPr vert="horz" wrap="square" lIns="90000" tIns="1080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600" b="1" i="0" u="none" strike="noStrike" cap="none" normalizeH="0" baseline="0" dirty="0" smtClean="0">
                <a:ln>
                  <a:noFill/>
                </a:ln>
                <a:solidFill>
                  <a:srgbClr val="FF0000"/>
                </a:solidFill>
                <a:effectLst/>
                <a:latin typeface="Arial" charset="0"/>
              </a:rPr>
              <a:t>AUTO</a:t>
            </a:r>
          </a:p>
        </p:txBody>
      </p:sp>
      <p:sp>
        <p:nvSpPr>
          <p:cNvPr id="21" name="Parchemin vertical 20"/>
          <p:cNvSpPr/>
          <p:nvPr/>
        </p:nvSpPr>
        <p:spPr bwMode="auto">
          <a:xfrm>
            <a:off x="222190" y="1239382"/>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1</a:t>
            </a:r>
          </a:p>
        </p:txBody>
      </p:sp>
      <p:sp>
        <p:nvSpPr>
          <p:cNvPr id="22" name="Parchemin vertical 21"/>
          <p:cNvSpPr/>
          <p:nvPr/>
        </p:nvSpPr>
        <p:spPr bwMode="auto">
          <a:xfrm>
            <a:off x="222190" y="1514871"/>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2</a:t>
            </a:r>
            <a:endParaRPr kumimoji="0" lang="fr-FR" sz="1200" b="0" i="0" u="none" strike="noStrike" cap="none" normalizeH="0" baseline="0" dirty="0" smtClean="0">
              <a:ln>
                <a:noFill/>
              </a:ln>
              <a:solidFill>
                <a:schemeClr val="tx1"/>
              </a:solidFill>
              <a:effectLst/>
              <a:latin typeface="Arial" charset="0"/>
            </a:endParaRPr>
          </a:p>
        </p:txBody>
      </p:sp>
      <p:sp>
        <p:nvSpPr>
          <p:cNvPr id="23" name="Parchemin vertical 22"/>
          <p:cNvSpPr/>
          <p:nvPr/>
        </p:nvSpPr>
        <p:spPr bwMode="auto">
          <a:xfrm>
            <a:off x="8597069" y="1256232"/>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2’</a:t>
            </a:r>
            <a:endParaRPr kumimoji="0" lang="fr-FR" sz="1200" b="0" i="0" u="none" strike="noStrike" cap="none" normalizeH="0" baseline="0" dirty="0" smtClean="0">
              <a:ln>
                <a:noFill/>
              </a:ln>
              <a:solidFill>
                <a:schemeClr val="tx1"/>
              </a:solidFill>
              <a:effectLst/>
              <a:latin typeface="Arial" charset="0"/>
            </a:endParaRPr>
          </a:p>
        </p:txBody>
      </p:sp>
      <p:sp>
        <p:nvSpPr>
          <p:cNvPr id="9" name="Parchemin horizontal 8"/>
          <p:cNvSpPr/>
          <p:nvPr/>
        </p:nvSpPr>
        <p:spPr bwMode="auto">
          <a:xfrm>
            <a:off x="2906280" y="4785131"/>
            <a:ext cx="4063526" cy="316194"/>
          </a:xfrm>
          <a:prstGeom prst="horizontalScroll">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r>
              <a:rPr lang="fr-FR" sz="1200" i="1" dirty="0" smtClean="0"/>
              <a:t>CNXM -</a:t>
            </a:r>
            <a:r>
              <a:rPr lang="fr-FR" sz="1200" i="1" dirty="0" err="1" smtClean="0"/>
              <a:t>func</a:t>
            </a:r>
            <a:r>
              <a:rPr lang="fr-FR" sz="1200" i="1" dirty="0" smtClean="0"/>
              <a:t> CHNG_SIG -pf1      -pf2      -o1      -</a:t>
            </a:r>
            <a:r>
              <a:rPr lang="fr-FR" sz="1200" i="1" dirty="0" err="1" smtClean="0"/>
              <a:t>mnem</a:t>
            </a:r>
            <a:r>
              <a:rPr lang="fr-FR" sz="1200" i="1" dirty="0" smtClean="0"/>
              <a:t>         </a:t>
            </a:r>
            <a:endParaRPr lang="fr-FR" sz="1200" i="1" dirty="0"/>
          </a:p>
        </p:txBody>
      </p:sp>
      <p:sp>
        <p:nvSpPr>
          <p:cNvPr id="26" name="Parchemin vertical 25"/>
          <p:cNvSpPr/>
          <p:nvPr/>
        </p:nvSpPr>
        <p:spPr bwMode="auto">
          <a:xfrm>
            <a:off x="5028483" y="4779861"/>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1</a:t>
            </a:r>
          </a:p>
        </p:txBody>
      </p:sp>
      <p:sp>
        <p:nvSpPr>
          <p:cNvPr id="27" name="Parchemin vertical 26"/>
          <p:cNvSpPr/>
          <p:nvPr/>
        </p:nvSpPr>
        <p:spPr bwMode="auto">
          <a:xfrm>
            <a:off x="5583958" y="4785131"/>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2</a:t>
            </a:r>
            <a:endParaRPr kumimoji="0" lang="fr-FR" sz="1200" b="0" i="0" u="none" strike="noStrike" cap="none" normalizeH="0" baseline="0" dirty="0" smtClean="0">
              <a:ln>
                <a:noFill/>
              </a:ln>
              <a:solidFill>
                <a:schemeClr val="tx1"/>
              </a:solidFill>
              <a:effectLst/>
              <a:latin typeface="Arial" charset="0"/>
            </a:endParaRPr>
          </a:p>
        </p:txBody>
      </p:sp>
      <p:sp>
        <p:nvSpPr>
          <p:cNvPr id="28" name="Parchemin vertical 27"/>
          <p:cNvSpPr/>
          <p:nvPr/>
        </p:nvSpPr>
        <p:spPr bwMode="auto">
          <a:xfrm>
            <a:off x="6062525" y="4785131"/>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2’</a:t>
            </a:r>
            <a:endParaRPr kumimoji="0" lang="fr-FR" sz="1200" b="0" i="0" u="none" strike="noStrike" cap="none" normalizeH="0" baseline="0" dirty="0" smtClean="0">
              <a:ln>
                <a:noFill/>
              </a:ln>
              <a:solidFill>
                <a:schemeClr val="tx1"/>
              </a:solidFill>
              <a:effectLst/>
              <a:latin typeface="Arial" charset="0"/>
            </a:endParaRPr>
          </a:p>
        </p:txBody>
      </p:sp>
      <p:sp>
        <p:nvSpPr>
          <p:cNvPr id="30" name="Parchemin vertical 29"/>
          <p:cNvSpPr/>
          <p:nvPr/>
        </p:nvSpPr>
        <p:spPr bwMode="auto">
          <a:xfrm>
            <a:off x="6763285" y="4785971"/>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fr-FR" sz="1200" b="0" i="0" u="none" strike="noStrike" cap="none" normalizeH="0" baseline="0" dirty="0" smtClean="0">
              <a:ln>
                <a:noFill/>
              </a:ln>
              <a:solidFill>
                <a:schemeClr val="tx1"/>
              </a:solidFill>
              <a:effectLst/>
              <a:latin typeface="Arial" charset="0"/>
            </a:endParaRPr>
          </a:p>
        </p:txBody>
      </p:sp>
      <p:sp>
        <p:nvSpPr>
          <p:cNvPr id="29" name="Parchemin vertical 28"/>
          <p:cNvSpPr/>
          <p:nvPr/>
        </p:nvSpPr>
        <p:spPr bwMode="auto">
          <a:xfrm>
            <a:off x="222190" y="1811740"/>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fr-FR" sz="12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975539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latin typeface="Arial" charset="0"/>
              </a:rPr>
              <a:t>Compare applications (</a:t>
            </a:r>
            <a:r>
              <a:rPr lang="fr-FR" dirty="0" err="1">
                <a:solidFill>
                  <a:schemeClr val="tx1"/>
                </a:solidFill>
                <a:latin typeface="Arial" charset="0"/>
              </a:rPr>
              <a:t>only</a:t>
            </a:r>
            <a:r>
              <a:rPr lang="fr-FR" dirty="0">
                <a:solidFill>
                  <a:schemeClr val="tx1"/>
                </a:solidFill>
                <a:latin typeface="Arial" charset="0"/>
              </a:rPr>
              <a:t> </a:t>
            </a:r>
            <a:r>
              <a:rPr lang="fr-FR" dirty="0" err="1">
                <a:solidFill>
                  <a:schemeClr val="tx1"/>
                </a:solidFill>
                <a:latin typeface="Arial" charset="0"/>
              </a:rPr>
              <a:t>cnxs</a:t>
            </a:r>
            <a:r>
              <a:rPr lang="fr-FR" dirty="0" smtClean="0">
                <a:solidFill>
                  <a:schemeClr val="tx1"/>
                </a:solidFill>
                <a:latin typeface="Arial" charset="0"/>
              </a:rPr>
              <a:t>)</a:t>
            </a:r>
            <a:endParaRPr lang="fr-FR" dirty="0"/>
          </a:p>
        </p:txBody>
      </p:sp>
      <p:sp>
        <p:nvSpPr>
          <p:cNvPr id="4" name="Espace réservé de la date 3"/>
          <p:cNvSpPr>
            <a:spLocks noGrp="1"/>
          </p:cNvSpPr>
          <p:nvPr>
            <p:ph type="dt" sz="half" idx="10"/>
          </p:nvPr>
        </p:nvSpPr>
        <p:spPr/>
        <p:txBody>
          <a:bodyPr/>
          <a:lstStyle/>
          <a:p>
            <a:pPr>
              <a:defRPr/>
            </a:pPr>
            <a:r>
              <a:rPr lang="en-GB" noProof="1" smtClean="0"/>
              <a:t>Month 20XX </a:t>
            </a:r>
            <a:endParaRPr lang="en-GB" noProof="1"/>
          </a:p>
        </p:txBody>
      </p:sp>
      <p:sp>
        <p:nvSpPr>
          <p:cNvPr id="5" name="Espace réservé du pied de page 4"/>
          <p:cNvSpPr>
            <a:spLocks noGrp="1"/>
          </p:cNvSpPr>
          <p:nvPr>
            <p:ph type="ftr" sz="quarter" idx="11"/>
          </p:nvPr>
        </p:nvSpPr>
        <p:spPr/>
        <p:txBody>
          <a:bodyPr/>
          <a:lstStyle/>
          <a:p>
            <a:pPr>
              <a:defRPr/>
            </a:pPr>
            <a:r>
              <a:rPr lang="en-GB" noProof="1" smtClean="0"/>
              <a:t>Use Tab 'Insert - Header &amp; Footer' for Presentation Title - Siglum - Reference</a:t>
            </a:r>
            <a:endParaRPr lang="en-GB" noProof="1"/>
          </a:p>
        </p:txBody>
      </p:sp>
      <p:sp>
        <p:nvSpPr>
          <p:cNvPr id="6" name="Espace réservé du numéro de diapositive 5"/>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5</a:t>
            </a:fld>
            <a:endParaRPr lang="en-GB" noProof="1"/>
          </a:p>
        </p:txBody>
      </p:sp>
      <p:sp>
        <p:nvSpPr>
          <p:cNvPr id="7" name="ZoneTexte 6"/>
          <p:cNvSpPr txBox="1"/>
          <p:nvPr/>
        </p:nvSpPr>
        <p:spPr>
          <a:xfrm>
            <a:off x="0" y="847288"/>
            <a:ext cx="9144000" cy="338554"/>
          </a:xfrm>
          <a:prstGeom prst="rect">
            <a:avLst/>
          </a:prstGeom>
          <a:noFill/>
        </p:spPr>
        <p:txBody>
          <a:bodyPr wrap="square" rtlCol="0">
            <a:spAutoFit/>
          </a:bodyPr>
          <a:lstStyle/>
          <a:p>
            <a:pPr marL="444500">
              <a:tabLst>
                <a:tab pos="8520113" algn="r"/>
                <a:tab pos="8972550" algn="r"/>
              </a:tabLst>
            </a:pPr>
            <a:r>
              <a:rPr lang="fr-FR" dirty="0" smtClean="0"/>
              <a:t>Inputs	Outputs</a:t>
            </a:r>
            <a:endParaRPr lang="fr-FR" dirty="0"/>
          </a:p>
        </p:txBody>
      </p:sp>
      <p:cxnSp>
        <p:nvCxnSpPr>
          <p:cNvPr id="10" name="Connecteur droit 9"/>
          <p:cNvCxnSpPr>
            <a:stCxn id="7" idx="2"/>
          </p:cNvCxnSpPr>
          <p:nvPr/>
        </p:nvCxnSpPr>
        <p:spPr bwMode="auto">
          <a:xfrm>
            <a:off x="4572000" y="1185842"/>
            <a:ext cx="0" cy="813874"/>
          </a:xfrm>
          <a:prstGeom prst="line">
            <a:avLst/>
          </a:prstGeom>
          <a:noFill/>
          <a:ln w="38100" cap="flat" cmpd="sng" algn="ctr">
            <a:solidFill>
              <a:schemeClr val="tx1"/>
            </a:solidFill>
            <a:prstDash val="solid"/>
            <a:round/>
            <a:headEnd type="none" w="med" len="med"/>
            <a:tailEnd type="none" w="med" len="med"/>
          </a:ln>
          <a:effectLst/>
        </p:spPr>
      </p:cxnSp>
      <p:sp>
        <p:nvSpPr>
          <p:cNvPr id="11" name="ZoneTexte 10"/>
          <p:cNvSpPr txBox="1"/>
          <p:nvPr/>
        </p:nvSpPr>
        <p:spPr>
          <a:xfrm>
            <a:off x="512748" y="1256232"/>
            <a:ext cx="4059252" cy="584775"/>
          </a:xfrm>
          <a:prstGeom prst="rect">
            <a:avLst/>
          </a:prstGeom>
          <a:noFill/>
        </p:spPr>
        <p:txBody>
          <a:bodyPr wrap="square" rtlCol="0">
            <a:spAutoFit/>
          </a:bodyPr>
          <a:lstStyle/>
          <a:p>
            <a:r>
              <a:rPr lang="fr-FR" dirty="0" smtClean="0"/>
              <a:t>ALL-SIMU_FLOW file </a:t>
            </a:r>
            <a:r>
              <a:rPr lang="fr-FR" dirty="0" err="1" smtClean="0"/>
              <a:t>from</a:t>
            </a:r>
            <a:r>
              <a:rPr lang="fr-FR" dirty="0" smtClean="0"/>
              <a:t> App. A</a:t>
            </a:r>
          </a:p>
          <a:p>
            <a:r>
              <a:rPr lang="fr-FR" dirty="0"/>
              <a:t>ALL-SIMU_FLOW file </a:t>
            </a:r>
            <a:r>
              <a:rPr lang="fr-FR" dirty="0" err="1"/>
              <a:t>from</a:t>
            </a:r>
            <a:r>
              <a:rPr lang="fr-FR" dirty="0"/>
              <a:t> App. B</a:t>
            </a:r>
          </a:p>
        </p:txBody>
      </p:sp>
      <p:sp>
        <p:nvSpPr>
          <p:cNvPr id="12" name="ZoneTexte 11"/>
          <p:cNvSpPr txBox="1"/>
          <p:nvPr/>
        </p:nvSpPr>
        <p:spPr>
          <a:xfrm>
            <a:off x="4572000" y="1256232"/>
            <a:ext cx="4067798" cy="584775"/>
          </a:xfrm>
          <a:prstGeom prst="rect">
            <a:avLst/>
          </a:prstGeom>
          <a:noFill/>
        </p:spPr>
        <p:txBody>
          <a:bodyPr wrap="square" rtlCol="0">
            <a:spAutoFit/>
          </a:bodyPr>
          <a:lstStyle/>
          <a:p>
            <a:pPr algn="r"/>
            <a:r>
              <a:rPr lang="fr-FR" dirty="0" err="1" smtClean="0"/>
              <a:t>Intermediary</a:t>
            </a:r>
            <a:r>
              <a:rPr lang="fr-FR" dirty="0" smtClean="0"/>
              <a:t> </a:t>
            </a:r>
            <a:r>
              <a:rPr lang="fr-FR" dirty="0" err="1" smtClean="0"/>
              <a:t>merged</a:t>
            </a:r>
            <a:r>
              <a:rPr lang="fr-FR" dirty="0" smtClean="0"/>
              <a:t> ALL-SIMU_FLOW</a:t>
            </a:r>
          </a:p>
          <a:p>
            <a:pPr algn="r"/>
            <a:r>
              <a:rPr lang="fr-FR" dirty="0" smtClean="0"/>
              <a:t>Connections </a:t>
            </a:r>
            <a:r>
              <a:rPr lang="fr-FR" dirty="0" err="1" smtClean="0"/>
              <a:t>conflicts</a:t>
            </a:r>
            <a:r>
              <a:rPr lang="fr-FR" dirty="0" smtClean="0"/>
              <a:t> </a:t>
            </a:r>
            <a:r>
              <a:rPr lang="fr-FR" dirty="0" err="1" smtClean="0"/>
              <a:t>summary</a:t>
            </a:r>
            <a:endParaRPr lang="fr-FR" dirty="0"/>
          </a:p>
        </p:txBody>
      </p:sp>
      <p:sp>
        <p:nvSpPr>
          <p:cNvPr id="15" name="ZoneTexte 14"/>
          <p:cNvSpPr txBox="1"/>
          <p:nvPr/>
        </p:nvSpPr>
        <p:spPr>
          <a:xfrm>
            <a:off x="59821" y="2085174"/>
            <a:ext cx="8998721" cy="584775"/>
          </a:xfrm>
          <a:prstGeom prst="rect">
            <a:avLst/>
          </a:prstGeom>
          <a:noFill/>
        </p:spPr>
        <p:txBody>
          <a:bodyPr wrap="square" rtlCol="0">
            <a:spAutoFit/>
          </a:bodyPr>
          <a:lstStyle/>
          <a:p>
            <a:r>
              <a:rPr lang="fr-FR" dirty="0" smtClean="0"/>
              <a:t>This first </a:t>
            </a:r>
            <a:r>
              <a:rPr lang="fr-FR" dirty="0" err="1" smtClean="0"/>
              <a:t>step</a:t>
            </a:r>
            <a:r>
              <a:rPr lang="fr-FR" dirty="0" smtClean="0"/>
              <a:t> </a:t>
            </a:r>
            <a:r>
              <a:rPr lang="fr-FR" dirty="0" err="1" smtClean="0"/>
              <a:t>intends</a:t>
            </a:r>
            <a:r>
              <a:rPr lang="fr-FR" dirty="0" smtClean="0"/>
              <a:t> to </a:t>
            </a:r>
            <a:r>
              <a:rPr lang="fr-FR" dirty="0" err="1" smtClean="0"/>
              <a:t>identify</a:t>
            </a:r>
            <a:r>
              <a:rPr lang="fr-FR" dirty="0" smtClean="0"/>
              <a:t> </a:t>
            </a:r>
            <a:r>
              <a:rPr lang="fr-FR" dirty="0" err="1" smtClean="0"/>
              <a:t>every</a:t>
            </a:r>
            <a:r>
              <a:rPr lang="fr-FR" dirty="0" smtClean="0"/>
              <a:t> connections </a:t>
            </a:r>
            <a:r>
              <a:rPr lang="fr-FR" dirty="0" err="1" smtClean="0"/>
              <a:t>conflicts</a:t>
            </a:r>
            <a:r>
              <a:rPr lang="fr-FR" dirty="0" smtClean="0"/>
              <a:t> </a:t>
            </a:r>
            <a:r>
              <a:rPr lang="fr-FR" dirty="0" err="1" smtClean="0"/>
              <a:t>between</a:t>
            </a:r>
            <a:r>
              <a:rPr lang="fr-FR" dirty="0" smtClean="0"/>
              <a:t> </a:t>
            </a:r>
            <a:r>
              <a:rPr lang="fr-FR" dirty="0" err="1" smtClean="0"/>
              <a:t>both</a:t>
            </a:r>
            <a:r>
              <a:rPr lang="fr-FR" dirty="0" smtClean="0"/>
              <a:t> applications</a:t>
            </a:r>
          </a:p>
          <a:p>
            <a:r>
              <a:rPr lang="fr-FR" dirty="0" err="1" smtClean="0"/>
              <a:t>At</a:t>
            </a:r>
            <a:r>
              <a:rPr lang="fr-FR" dirty="0" smtClean="0"/>
              <a:t> the end </a:t>
            </a:r>
            <a:r>
              <a:rPr lang="fr-FR" dirty="0" err="1" smtClean="0"/>
              <a:t>you</a:t>
            </a:r>
            <a:r>
              <a:rPr lang="fr-FR" dirty="0" smtClean="0"/>
              <a:t> </a:t>
            </a:r>
            <a:r>
              <a:rPr lang="fr-FR" dirty="0" err="1" smtClean="0"/>
              <a:t>will</a:t>
            </a:r>
            <a:r>
              <a:rPr lang="fr-FR" dirty="0" smtClean="0"/>
              <a:t> </a:t>
            </a:r>
            <a:r>
              <a:rPr lang="fr-FR" dirty="0" err="1" smtClean="0"/>
              <a:t>get</a:t>
            </a:r>
            <a:r>
              <a:rPr lang="fr-FR" dirty="0" smtClean="0"/>
              <a:t> a </a:t>
            </a:r>
            <a:r>
              <a:rPr lang="fr-FR" dirty="0" err="1" smtClean="0"/>
              <a:t>comparison</a:t>
            </a:r>
            <a:r>
              <a:rPr lang="fr-FR" dirty="0" smtClean="0"/>
              <a:t> report </a:t>
            </a:r>
            <a:r>
              <a:rPr lang="fr-FR" dirty="0" err="1" smtClean="0"/>
              <a:t>like</a:t>
            </a:r>
            <a:r>
              <a:rPr lang="fr-FR" dirty="0" smtClean="0"/>
              <a:t> </a:t>
            </a:r>
            <a:r>
              <a:rPr lang="fr-FR" dirty="0" err="1" smtClean="0"/>
              <a:t>this</a:t>
            </a:r>
            <a:r>
              <a:rPr lang="fr-FR" dirty="0" smtClean="0"/>
              <a:t> one:</a:t>
            </a:r>
            <a:endParaRPr lang="fr-FR" dirty="0"/>
          </a:p>
        </p:txBody>
      </p:sp>
      <p:sp>
        <p:nvSpPr>
          <p:cNvPr id="20" name="Rectangle à coins arrondis 19"/>
          <p:cNvSpPr/>
          <p:nvPr/>
        </p:nvSpPr>
        <p:spPr bwMode="auto">
          <a:xfrm>
            <a:off x="7524328" y="350378"/>
            <a:ext cx="1115470" cy="324126"/>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relaxedInset"/>
          </a:sp3d>
        </p:spPr>
        <p:txBody>
          <a:bodyPr vert="horz" wrap="square" lIns="90000" tIns="1080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600" b="1" i="0" u="none" strike="noStrike" cap="none" normalizeH="0" baseline="0" dirty="0" smtClean="0">
                <a:ln>
                  <a:noFill/>
                </a:ln>
                <a:solidFill>
                  <a:srgbClr val="FF0000"/>
                </a:solidFill>
                <a:effectLst/>
                <a:latin typeface="Arial" charset="0"/>
              </a:rPr>
              <a:t>AUTO</a:t>
            </a:r>
          </a:p>
        </p:txBody>
      </p:sp>
      <p:sp>
        <p:nvSpPr>
          <p:cNvPr id="21" name="Parchemin vertical 20"/>
          <p:cNvSpPr/>
          <p:nvPr/>
        </p:nvSpPr>
        <p:spPr bwMode="auto">
          <a:xfrm>
            <a:off x="222190" y="1239382"/>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1</a:t>
            </a:r>
          </a:p>
        </p:txBody>
      </p:sp>
      <p:sp>
        <p:nvSpPr>
          <p:cNvPr id="22" name="Parchemin vertical 21"/>
          <p:cNvSpPr/>
          <p:nvPr/>
        </p:nvSpPr>
        <p:spPr bwMode="auto">
          <a:xfrm>
            <a:off x="222190" y="1558853"/>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2’</a:t>
            </a:r>
            <a:endParaRPr kumimoji="0" lang="fr-FR" sz="1200" b="0" i="0" u="none" strike="noStrike" cap="none" normalizeH="0" baseline="0" dirty="0" smtClean="0">
              <a:ln>
                <a:noFill/>
              </a:ln>
              <a:solidFill>
                <a:schemeClr val="tx1"/>
              </a:solidFill>
              <a:effectLst/>
              <a:latin typeface="Arial" charset="0"/>
            </a:endParaRPr>
          </a:p>
        </p:txBody>
      </p:sp>
      <p:sp>
        <p:nvSpPr>
          <p:cNvPr id="23" name="Parchemin vertical 22"/>
          <p:cNvSpPr/>
          <p:nvPr/>
        </p:nvSpPr>
        <p:spPr bwMode="auto">
          <a:xfrm>
            <a:off x="8597069" y="1256232"/>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3</a:t>
            </a:r>
          </a:p>
        </p:txBody>
      </p:sp>
      <p:sp>
        <p:nvSpPr>
          <p:cNvPr id="24" name="Parchemin vertical 23"/>
          <p:cNvSpPr/>
          <p:nvPr/>
        </p:nvSpPr>
        <p:spPr bwMode="auto">
          <a:xfrm>
            <a:off x="8597069" y="1575703"/>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4</a:t>
            </a:r>
            <a:endParaRPr kumimoji="0" lang="fr-FR" sz="1200" b="0" i="0" u="none" strike="noStrike" cap="none" normalizeH="0" baseline="0" dirty="0" smtClean="0">
              <a:ln>
                <a:noFill/>
              </a:ln>
              <a:solidFill>
                <a:schemeClr val="tx1"/>
              </a:solidFill>
              <a:effectLst/>
              <a:latin typeface="Arial" charset="0"/>
            </a:endParaRPr>
          </a:p>
        </p:txBody>
      </p:sp>
      <p:graphicFrame>
        <p:nvGraphicFramePr>
          <p:cNvPr id="25" name="Tableau 24"/>
          <p:cNvGraphicFramePr>
            <a:graphicFrameLocks noGrp="1"/>
          </p:cNvGraphicFramePr>
          <p:nvPr>
            <p:extLst>
              <p:ext uri="{D42A27DB-BD31-4B8C-83A1-F6EECF244321}">
                <p14:modId xmlns:p14="http://schemas.microsoft.com/office/powerpoint/2010/main" val="2917190933"/>
              </p:ext>
            </p:extLst>
          </p:nvPr>
        </p:nvGraphicFramePr>
        <p:xfrm>
          <a:off x="252413" y="3025199"/>
          <a:ext cx="8640000" cy="1281892"/>
        </p:xfrm>
        <a:graphic>
          <a:graphicData uri="http://schemas.openxmlformats.org/drawingml/2006/table">
            <a:tbl>
              <a:tblPr firstRow="1" bandRow="1">
                <a:tableStyleId>{5C22544A-7EE6-4342-B048-85BDC9FD1C3A}</a:tableStyleId>
              </a:tblPr>
              <a:tblGrid>
                <a:gridCol w="1123460"/>
                <a:gridCol w="1504060"/>
                <a:gridCol w="521293"/>
                <a:gridCol w="717847"/>
                <a:gridCol w="504202"/>
                <a:gridCol w="743484"/>
                <a:gridCol w="837488"/>
                <a:gridCol w="538385"/>
                <a:gridCol w="393106"/>
                <a:gridCol w="905855"/>
                <a:gridCol w="461472"/>
                <a:gridCol w="389348"/>
              </a:tblGrid>
              <a:tr h="370840">
                <a:tc>
                  <a:txBody>
                    <a:bodyPr/>
                    <a:lstStyle/>
                    <a:p>
                      <a:pPr algn="l" fontAlgn="b"/>
                      <a:r>
                        <a:rPr lang="fr-FR" sz="700" b="0" i="0" u="none" strike="noStrike" dirty="0">
                          <a:solidFill>
                            <a:schemeClr val="bg1"/>
                          </a:solidFill>
                          <a:effectLst/>
                          <a:latin typeface="Arial"/>
                        </a:rPr>
                        <a:t>Key</a:t>
                      </a:r>
                    </a:p>
                  </a:txBody>
                  <a:tcPr marL="9525" marR="9525" marT="9525" marB="0"/>
                </a:tc>
                <a:tc>
                  <a:txBody>
                    <a:bodyPr/>
                    <a:lstStyle/>
                    <a:p>
                      <a:pPr algn="l" fontAlgn="b"/>
                      <a:r>
                        <a:rPr lang="fr-FR" sz="700" b="0" i="0" u="none" strike="noStrike">
                          <a:solidFill>
                            <a:schemeClr val="bg1"/>
                          </a:solidFill>
                          <a:effectLst/>
                          <a:latin typeface="Arial"/>
                        </a:rPr>
                        <a:t>Flow Name</a:t>
                      </a:r>
                    </a:p>
                  </a:txBody>
                  <a:tcPr marL="9525" marR="9525" marT="9525" marB="0"/>
                </a:tc>
                <a:tc>
                  <a:txBody>
                    <a:bodyPr/>
                    <a:lstStyle/>
                    <a:p>
                      <a:pPr algn="l" fontAlgn="b"/>
                      <a:r>
                        <a:rPr lang="fr-FR" sz="700" b="0" i="0" u="none" strike="noStrike" dirty="0">
                          <a:solidFill>
                            <a:schemeClr val="bg1"/>
                          </a:solidFill>
                          <a:effectLst/>
                          <a:latin typeface="Arial"/>
                        </a:rPr>
                        <a:t>Producer Model</a:t>
                      </a:r>
                    </a:p>
                  </a:txBody>
                  <a:tcPr marL="9525" marR="9525" marT="9525" marB="0"/>
                </a:tc>
                <a:tc>
                  <a:txBody>
                    <a:bodyPr/>
                    <a:lstStyle/>
                    <a:p>
                      <a:pPr algn="l" fontAlgn="b"/>
                      <a:r>
                        <a:rPr lang="fr-FR" sz="700" b="0" i="0" u="none" strike="noStrike">
                          <a:solidFill>
                            <a:schemeClr val="bg1"/>
                          </a:solidFill>
                          <a:effectLst/>
                          <a:latin typeface="Arial"/>
                        </a:rPr>
                        <a:t>Producer port</a:t>
                      </a:r>
                    </a:p>
                  </a:txBody>
                  <a:tcPr marL="9525" marR="9525" marT="9525" marB="0"/>
                </a:tc>
                <a:tc>
                  <a:txBody>
                    <a:bodyPr/>
                    <a:lstStyle/>
                    <a:p>
                      <a:pPr algn="l" fontAlgn="b"/>
                      <a:r>
                        <a:rPr lang="fr-FR" sz="700" b="0" i="0" u="none" strike="noStrike" dirty="0">
                          <a:solidFill>
                            <a:schemeClr val="bg1"/>
                          </a:solidFill>
                          <a:effectLst/>
                          <a:latin typeface="Arial"/>
                        </a:rPr>
                        <a:t>Producer </a:t>
                      </a:r>
                      <a:r>
                        <a:rPr lang="fr-FR" sz="700" b="0" i="0" u="none" strike="noStrike" dirty="0" err="1">
                          <a:solidFill>
                            <a:schemeClr val="bg1"/>
                          </a:solidFill>
                          <a:effectLst/>
                          <a:latin typeface="Arial"/>
                        </a:rPr>
                        <a:t>operator</a:t>
                      </a:r>
                      <a:endParaRPr lang="fr-FR" sz="700" b="0" i="0" u="none" strike="noStrike" dirty="0">
                        <a:solidFill>
                          <a:schemeClr val="bg1"/>
                        </a:solidFill>
                        <a:effectLst/>
                        <a:latin typeface="Arial"/>
                      </a:endParaRPr>
                    </a:p>
                  </a:txBody>
                  <a:tcPr marL="9525" marR="9525" marT="9525" marB="0"/>
                </a:tc>
                <a:tc>
                  <a:txBody>
                    <a:bodyPr/>
                    <a:lstStyle/>
                    <a:p>
                      <a:pPr algn="l" fontAlgn="b"/>
                      <a:r>
                        <a:rPr lang="fr-FR" sz="700" b="0" i="0" u="none" strike="noStrike">
                          <a:solidFill>
                            <a:schemeClr val="bg1"/>
                          </a:solidFill>
                          <a:effectLst/>
                          <a:latin typeface="Arial"/>
                        </a:rPr>
                        <a:t>Consumer Model</a:t>
                      </a:r>
                    </a:p>
                  </a:txBody>
                  <a:tcPr marL="9525" marR="9525" marT="9525" marB="0"/>
                </a:tc>
                <a:tc>
                  <a:txBody>
                    <a:bodyPr/>
                    <a:lstStyle/>
                    <a:p>
                      <a:pPr algn="l" fontAlgn="b"/>
                      <a:r>
                        <a:rPr lang="fr-FR" sz="700" b="0" i="0" u="none" strike="noStrike" dirty="0">
                          <a:solidFill>
                            <a:schemeClr val="bg1"/>
                          </a:solidFill>
                          <a:effectLst/>
                          <a:latin typeface="Arial"/>
                        </a:rPr>
                        <a:t>Consumer port</a:t>
                      </a:r>
                    </a:p>
                  </a:txBody>
                  <a:tcPr marL="9525" marR="9525" marT="9525" marB="0"/>
                </a:tc>
                <a:tc>
                  <a:txBody>
                    <a:bodyPr/>
                    <a:lstStyle/>
                    <a:p>
                      <a:pPr algn="l" fontAlgn="b"/>
                      <a:r>
                        <a:rPr lang="fr-FR" sz="700" b="0" i="0" u="none" strike="noStrike" dirty="0">
                          <a:solidFill>
                            <a:schemeClr val="bg1"/>
                          </a:solidFill>
                          <a:effectLst/>
                          <a:latin typeface="Arial"/>
                        </a:rPr>
                        <a:t>Consumer </a:t>
                      </a:r>
                      <a:r>
                        <a:rPr lang="fr-FR" sz="700" b="0" i="0" u="none" strike="noStrike" dirty="0" err="1">
                          <a:solidFill>
                            <a:schemeClr val="bg1"/>
                          </a:solidFill>
                          <a:effectLst/>
                          <a:latin typeface="Arial"/>
                        </a:rPr>
                        <a:t>Operator</a:t>
                      </a:r>
                      <a:endParaRPr lang="fr-FR" sz="700" b="0" i="0" u="none" strike="noStrike" dirty="0">
                        <a:solidFill>
                          <a:schemeClr val="bg1"/>
                        </a:solidFill>
                        <a:effectLst/>
                        <a:latin typeface="Arial"/>
                      </a:endParaRPr>
                    </a:p>
                  </a:txBody>
                  <a:tcPr marL="9525" marR="9525" marT="9525" marB="0"/>
                </a:tc>
                <a:tc>
                  <a:txBody>
                    <a:bodyPr/>
                    <a:lstStyle/>
                    <a:p>
                      <a:pPr algn="l" fontAlgn="b"/>
                      <a:r>
                        <a:rPr lang="fr-FR" sz="700" b="0" i="0" u="none" strike="noStrike">
                          <a:solidFill>
                            <a:schemeClr val="bg1"/>
                          </a:solidFill>
                          <a:effectLst/>
                          <a:latin typeface="Arial"/>
                        </a:rPr>
                        <a:t>Priority</a:t>
                      </a:r>
                    </a:p>
                  </a:txBody>
                  <a:tcPr marL="9525" marR="9525" marT="9525" marB="0"/>
                </a:tc>
                <a:tc>
                  <a:txBody>
                    <a:bodyPr/>
                    <a:lstStyle/>
                    <a:p>
                      <a:pPr algn="l" fontAlgn="b"/>
                      <a:r>
                        <a:rPr lang="fr-FR" sz="700" b="0" i="0" u="none" strike="noStrike">
                          <a:solidFill>
                            <a:schemeClr val="bg1"/>
                          </a:solidFill>
                          <a:effectLst/>
                          <a:latin typeface="Arial"/>
                        </a:rPr>
                        <a:t>Automatic Choice Available</a:t>
                      </a:r>
                    </a:p>
                  </a:txBody>
                  <a:tcPr marL="9525" marR="9525" marT="9525" marB="0"/>
                </a:tc>
                <a:tc>
                  <a:txBody>
                    <a:bodyPr/>
                    <a:lstStyle/>
                    <a:p>
                      <a:pPr algn="l" fontAlgn="b"/>
                      <a:r>
                        <a:rPr lang="fr-FR" sz="700" b="0" i="0" u="none" strike="noStrike" dirty="0" err="1">
                          <a:solidFill>
                            <a:schemeClr val="bg1"/>
                          </a:solidFill>
                          <a:effectLst/>
                          <a:latin typeface="Arial"/>
                        </a:rPr>
                        <a:t>Automatic</a:t>
                      </a:r>
                      <a:r>
                        <a:rPr lang="fr-FR" sz="700" b="0" i="0" u="none" strike="noStrike" dirty="0">
                          <a:solidFill>
                            <a:schemeClr val="bg1"/>
                          </a:solidFill>
                          <a:effectLst/>
                          <a:latin typeface="Arial"/>
                        </a:rPr>
                        <a:t> </a:t>
                      </a:r>
                      <a:r>
                        <a:rPr lang="fr-FR" sz="700" b="0" i="0" u="none" strike="noStrike" dirty="0" err="1">
                          <a:solidFill>
                            <a:schemeClr val="bg1"/>
                          </a:solidFill>
                          <a:effectLst/>
                          <a:latin typeface="Arial"/>
                        </a:rPr>
                        <a:t>Choice</a:t>
                      </a:r>
                      <a:endParaRPr lang="fr-FR" sz="700" b="0" i="0" u="none" strike="noStrike" dirty="0">
                        <a:solidFill>
                          <a:schemeClr val="bg1"/>
                        </a:solidFill>
                        <a:effectLst/>
                        <a:latin typeface="Arial"/>
                      </a:endParaRPr>
                    </a:p>
                  </a:txBody>
                  <a:tcPr marL="9525" marR="9525" marT="9525" marB="0"/>
                </a:tc>
                <a:tc>
                  <a:txBody>
                    <a:bodyPr/>
                    <a:lstStyle/>
                    <a:p>
                      <a:pPr algn="l" fontAlgn="b"/>
                      <a:r>
                        <a:rPr lang="fr-FR" sz="700" b="0" i="0" u="none" strike="noStrike" dirty="0" err="1">
                          <a:solidFill>
                            <a:schemeClr val="bg1"/>
                          </a:solidFill>
                          <a:effectLst/>
                          <a:latin typeface="Arial"/>
                        </a:rPr>
                        <a:t>Manual</a:t>
                      </a:r>
                      <a:r>
                        <a:rPr lang="fr-FR" sz="700" b="0" i="0" u="none" strike="noStrike" dirty="0">
                          <a:solidFill>
                            <a:schemeClr val="bg1"/>
                          </a:solidFill>
                          <a:effectLst/>
                          <a:latin typeface="Arial"/>
                        </a:rPr>
                        <a:t> </a:t>
                      </a:r>
                      <a:r>
                        <a:rPr lang="fr-FR" sz="700" b="0" i="0" u="none" strike="noStrike" dirty="0" err="1">
                          <a:solidFill>
                            <a:schemeClr val="bg1"/>
                          </a:solidFill>
                          <a:effectLst/>
                          <a:latin typeface="Arial"/>
                        </a:rPr>
                        <a:t>Choice</a:t>
                      </a:r>
                      <a:endParaRPr lang="fr-FR" sz="700" b="0" i="0" u="none" strike="noStrike" dirty="0">
                        <a:solidFill>
                          <a:schemeClr val="bg1"/>
                        </a:solidFill>
                        <a:effectLst/>
                        <a:latin typeface="Arial"/>
                      </a:endParaRPr>
                    </a:p>
                  </a:txBody>
                  <a:tcPr marL="9525" marR="9525" marT="9525" marB="0"/>
                </a:tc>
              </a:tr>
              <a:tr h="234546">
                <a:tc>
                  <a:txBody>
                    <a:bodyPr/>
                    <a:lstStyle/>
                    <a:p>
                      <a:pPr algn="l" fontAlgn="b"/>
                      <a:r>
                        <a:rPr lang="fr-FR" sz="700" b="0" i="0" u="none" strike="noStrike">
                          <a:solidFill>
                            <a:srgbClr val="000000"/>
                          </a:solidFill>
                          <a:effectLst/>
                          <a:latin typeface="Arial"/>
                        </a:rPr>
                        <a:t>format_sdac/1/ABACGDOT</a:t>
                      </a:r>
                    </a:p>
                  </a:txBody>
                  <a:tcPr marL="9525" marR="9525" marT="9525" marB="0" anchor="b"/>
                </a:tc>
                <a:tc>
                  <a:txBody>
                    <a:bodyPr/>
                    <a:lstStyle/>
                    <a:p>
                      <a:pPr algn="l" fontAlgn="b"/>
                      <a:r>
                        <a:rPr lang="fr-FR" sz="700" b="0" i="0" u="none" strike="noStrike">
                          <a:solidFill>
                            <a:srgbClr val="000000"/>
                          </a:solidFill>
                          <a:effectLst/>
                          <a:latin typeface="Arial"/>
                        </a:rPr>
                        <a:t>ALL-SIMU_FLOW_CFM.csv</a:t>
                      </a:r>
                    </a:p>
                  </a:txBody>
                  <a:tcPr marL="9525" marR="9525" marT="9525" marB="0" anchor="b"/>
                </a:tc>
                <a:tc>
                  <a:txBody>
                    <a:bodyPr/>
                    <a:lstStyle/>
                    <a:p>
                      <a:pPr algn="l" fontAlgn="b"/>
                      <a:r>
                        <a:rPr lang="fr-FR" sz="700" b="0" i="0" u="none" strike="noStrike">
                          <a:solidFill>
                            <a:srgbClr val="000000"/>
                          </a:solidFill>
                          <a:effectLst/>
                          <a:latin typeface="Arial"/>
                        </a:rPr>
                        <a:t>sycond/1</a:t>
                      </a:r>
                    </a:p>
                  </a:txBody>
                  <a:tcPr marL="9525" marR="9525" marT="9525" marB="0" anchor="b"/>
                </a:tc>
                <a:tc>
                  <a:txBody>
                    <a:bodyPr/>
                    <a:lstStyle/>
                    <a:p>
                      <a:pPr algn="l" fontAlgn="b"/>
                      <a:r>
                        <a:rPr lang="fr-FR" sz="700" b="0" i="0" u="none" strike="noStrike" dirty="0">
                          <a:solidFill>
                            <a:srgbClr val="000000"/>
                          </a:solidFill>
                          <a:effectLst/>
                          <a:latin typeface="Arial"/>
                        </a:rPr>
                        <a:t>ABACGDOT</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format_sdac/1</a:t>
                      </a:r>
                    </a:p>
                  </a:txBody>
                  <a:tcPr marL="9525" marR="9525" marT="9525" marB="0" anchor="b"/>
                </a:tc>
                <a:tc>
                  <a:txBody>
                    <a:bodyPr/>
                    <a:lstStyle/>
                    <a:p>
                      <a:pPr algn="l" fontAlgn="b"/>
                      <a:r>
                        <a:rPr lang="fr-FR" sz="700" b="0" i="0" u="none" strike="noStrike">
                          <a:solidFill>
                            <a:srgbClr val="000000"/>
                          </a:solidFill>
                          <a:effectLst/>
                          <a:latin typeface="Arial"/>
                        </a:rPr>
                        <a:t>ABACGDOT</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r" fontAlgn="b"/>
                      <a:r>
                        <a:rPr lang="fr-FR" sz="700" b="0" i="0" u="none" strike="noStrike">
                          <a:solidFill>
                            <a:srgbClr val="000000"/>
                          </a:solidFill>
                          <a:effectLst/>
                          <a:latin typeface="Arial"/>
                        </a:rPr>
                        <a:t>2</a:t>
                      </a:r>
                    </a:p>
                  </a:txBody>
                  <a:tcPr marL="9525" marR="9525" marT="9525" marB="0" anchor="b"/>
                </a:tc>
                <a:tc>
                  <a:txBody>
                    <a:bodyPr/>
                    <a:lstStyle/>
                    <a:p>
                      <a:pPr algn="l" fontAlgn="b"/>
                      <a:r>
                        <a:rPr lang="fr-FR" sz="700" b="0" i="0" u="none" strike="noStrike">
                          <a:solidFill>
                            <a:srgbClr val="000000"/>
                          </a:solidFill>
                          <a:effectLst/>
                          <a:latin typeface="Arial"/>
                        </a:rPr>
                        <a:t>Connection Over Empty</a:t>
                      </a:r>
                    </a:p>
                  </a:txBody>
                  <a:tcPr marL="9525" marR="9525" marT="9525" marB="0" anchor="b"/>
                </a:tc>
                <a:tc>
                  <a:txBody>
                    <a:bodyPr/>
                    <a:lstStyle/>
                    <a:p>
                      <a:pPr algn="l" fontAlgn="b"/>
                      <a:r>
                        <a:rPr lang="fr-FR" sz="700" b="0" i="0" u="none" strike="noStrike">
                          <a:solidFill>
                            <a:srgbClr val="000000"/>
                          </a:solidFill>
                          <a:effectLst/>
                          <a:latin typeface="Arial"/>
                        </a:rPr>
                        <a:t>X</a:t>
                      </a:r>
                    </a:p>
                  </a:txBody>
                  <a:tcPr marL="9525" marR="9525" marT="9525" marB="0" anchor="b"/>
                </a:tc>
                <a:tc>
                  <a:txBody>
                    <a:bodyPr/>
                    <a:lstStyle/>
                    <a:p>
                      <a:endParaRPr lang="fr-FR" sz="700" dirty="0"/>
                    </a:p>
                  </a:txBody>
                  <a:tcPr/>
                </a:tc>
              </a:tr>
              <a:tr h="230736">
                <a:tc>
                  <a:txBody>
                    <a:bodyPr/>
                    <a:lstStyle/>
                    <a:p>
                      <a:pPr algn="l" fontAlgn="b"/>
                      <a:r>
                        <a:rPr lang="fr-FR" sz="700" b="0" i="0" u="none" strike="noStrike">
                          <a:solidFill>
                            <a:srgbClr val="000000"/>
                          </a:solidFill>
                          <a:effectLst/>
                          <a:latin typeface="Arial"/>
                        </a:rPr>
                        <a:t>format_sdac/1/ABACGDOT</a:t>
                      </a:r>
                    </a:p>
                  </a:txBody>
                  <a:tcPr marL="9525" marR="9525" marT="9525" marB="0" anchor="b"/>
                </a:tc>
                <a:tc>
                  <a:txBody>
                    <a:bodyPr/>
                    <a:lstStyle/>
                    <a:p>
                      <a:pPr algn="l" fontAlgn="b"/>
                      <a:r>
                        <a:rPr lang="fr-FR" sz="700" b="0" i="0" u="none" strike="noStrike">
                          <a:solidFill>
                            <a:srgbClr val="000000"/>
                          </a:solidFill>
                          <a:effectLst/>
                          <a:latin typeface="Arial"/>
                        </a:rPr>
                        <a:t>ALL-SIMU_FLOW_CFM.modified.csv</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fr-FR" sz="700" b="0" i="0" u="none" strike="noStrike" kern="1200" dirty="0" err="1" smtClean="0">
                          <a:solidFill>
                            <a:srgbClr val="000000"/>
                          </a:solidFill>
                          <a:effectLst/>
                          <a:latin typeface="Arial"/>
                          <a:ea typeface="+mn-ea"/>
                          <a:cs typeface="+mn-cs"/>
                        </a:rPr>
                        <a:t>sycond</a:t>
                      </a:r>
                      <a:r>
                        <a:rPr lang="fr-FR" sz="700" b="0" i="0" u="none" strike="noStrike" kern="1200" dirty="0" smtClean="0">
                          <a:solidFill>
                            <a:srgbClr val="000000"/>
                          </a:solidFill>
                          <a:effectLst/>
                          <a:latin typeface="Arial"/>
                          <a:ea typeface="+mn-ea"/>
                          <a:cs typeface="+mn-cs"/>
                        </a:rPr>
                        <a:t>/1</a:t>
                      </a:r>
                    </a:p>
                  </a:txBody>
                  <a:tcPr marL="9525" marR="9525" marT="9525" marB="0" anchor="b"/>
                </a:tc>
                <a:tc>
                  <a:txBody>
                    <a:bodyPr/>
                    <a:lstStyle/>
                    <a:p>
                      <a:pPr algn="l" fontAlgn="b"/>
                      <a:r>
                        <a:rPr lang="fr-FR" sz="700" b="0" i="0" u="none" strike="noStrike" kern="1200" dirty="0" smtClean="0">
                          <a:solidFill>
                            <a:srgbClr val="000000"/>
                          </a:solidFill>
                          <a:effectLst/>
                          <a:latin typeface="Arial"/>
                          <a:ea typeface="+mn-ea"/>
                          <a:cs typeface="+mn-cs"/>
                        </a:rPr>
                        <a:t>AB4EADT1</a:t>
                      </a:r>
                      <a:endParaRPr lang="fr-FR" sz="700" b="0" i="0" u="none" strike="noStrike" kern="1200" dirty="0">
                        <a:solidFill>
                          <a:srgbClr val="000000"/>
                        </a:solidFill>
                        <a:effectLst/>
                        <a:latin typeface="Arial"/>
                        <a:ea typeface="+mn-ea"/>
                        <a:cs typeface="+mn-cs"/>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a:solidFill>
                            <a:srgbClr val="000000"/>
                          </a:solidFill>
                          <a:effectLst/>
                          <a:latin typeface="Arial"/>
                        </a:rPr>
                        <a:t>format_sdac</a:t>
                      </a:r>
                      <a:r>
                        <a:rPr lang="fr-FR" sz="700" b="0" i="0" u="none" strike="noStrike" dirty="0">
                          <a:solidFill>
                            <a:srgbClr val="000000"/>
                          </a:solidFill>
                          <a:effectLst/>
                          <a:latin typeface="Arial"/>
                        </a:rPr>
                        <a:t>/1</a:t>
                      </a:r>
                    </a:p>
                  </a:txBody>
                  <a:tcPr marL="9525" marR="9525" marT="9525" marB="0" anchor="b"/>
                </a:tc>
                <a:tc>
                  <a:txBody>
                    <a:bodyPr/>
                    <a:lstStyle/>
                    <a:p>
                      <a:pPr algn="l" fontAlgn="b"/>
                      <a:r>
                        <a:rPr lang="fr-FR" sz="700" b="0" i="0" u="none" strike="noStrike">
                          <a:solidFill>
                            <a:srgbClr val="000000"/>
                          </a:solidFill>
                          <a:effectLst/>
                          <a:latin typeface="Arial"/>
                        </a:rPr>
                        <a:t>ABACGDOT</a:t>
                      </a: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r" fontAlgn="b"/>
                      <a:r>
                        <a:rPr lang="fr-FR" sz="700" b="0" i="0" u="none" strike="noStrike">
                          <a:solidFill>
                            <a:srgbClr val="000000"/>
                          </a:solidFill>
                          <a:effectLst/>
                          <a:latin typeface="Arial"/>
                        </a:rPr>
                        <a:t>1</a:t>
                      </a:r>
                    </a:p>
                  </a:txBody>
                  <a:tcPr marL="9525" marR="9525" marT="9525" marB="0" anchor="b"/>
                </a:tc>
                <a:tc>
                  <a:txBody>
                    <a:bodyPr/>
                    <a:lstStyle/>
                    <a:p>
                      <a:pPr algn="l" fontAlgn="b"/>
                      <a:r>
                        <a:rPr lang="fr-FR" sz="700" b="0" i="0" u="none" strike="noStrike">
                          <a:solidFill>
                            <a:srgbClr val="000000"/>
                          </a:solidFill>
                          <a:effectLst/>
                          <a:latin typeface="Arial"/>
                        </a:rPr>
                        <a:t>Connection Over Empty</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endParaRPr lang="fr-FR" sz="700" dirty="0"/>
                    </a:p>
                  </a:txBody>
                  <a:tcPr/>
                </a:tc>
              </a:tr>
              <a:tr h="205099">
                <a:tc>
                  <a:txBody>
                    <a:bodyPr/>
                    <a:lstStyle/>
                    <a:p>
                      <a:pPr algn="l" fontAlgn="b"/>
                      <a:r>
                        <a:rPr lang="fr-FR" sz="700" b="0" i="0" u="none" strike="noStrike">
                          <a:solidFill>
                            <a:srgbClr val="000000"/>
                          </a:solidFill>
                          <a:effectLst/>
                          <a:latin typeface="Arial"/>
                        </a:rPr>
                        <a:t>format_sdac/1/ABACGFF1</a:t>
                      </a:r>
                    </a:p>
                  </a:txBody>
                  <a:tcPr marL="9525" marR="9525" marT="9525" marB="0" anchor="b"/>
                </a:tc>
                <a:tc>
                  <a:txBody>
                    <a:bodyPr/>
                    <a:lstStyle/>
                    <a:p>
                      <a:pPr algn="l" fontAlgn="b"/>
                      <a:r>
                        <a:rPr lang="fr-FR" sz="700" b="0" i="0" u="none" strike="noStrike">
                          <a:solidFill>
                            <a:srgbClr val="000000"/>
                          </a:solidFill>
                          <a:effectLst/>
                          <a:latin typeface="Arial"/>
                        </a:rPr>
                        <a:t>ALL-SIMU_FLOW_CFM.csv</a:t>
                      </a:r>
                    </a:p>
                  </a:txBody>
                  <a:tcPr marL="9525" marR="9525" marT="9525" marB="0" anchor="b"/>
                </a:tc>
                <a:tc>
                  <a:txBody>
                    <a:bodyPr/>
                    <a:lstStyle/>
                    <a:p>
                      <a:pPr algn="l" fontAlgn="b"/>
                      <a:r>
                        <a:rPr lang="fr-FR" sz="700" b="0" i="0" u="none" strike="noStrike">
                          <a:solidFill>
                            <a:srgbClr val="000000"/>
                          </a:solidFill>
                          <a:effectLst/>
                          <a:latin typeface="Arial"/>
                        </a:rPr>
                        <a:t>sycond/1</a:t>
                      </a:r>
                    </a:p>
                  </a:txBody>
                  <a:tcPr marL="9525" marR="9525" marT="9525" marB="0" anchor="b"/>
                </a:tc>
                <a:tc>
                  <a:txBody>
                    <a:bodyPr/>
                    <a:lstStyle/>
                    <a:p>
                      <a:pPr algn="l" fontAlgn="b"/>
                      <a:r>
                        <a:rPr lang="fr-FR" sz="700" b="0" i="0" u="none" strike="noStrike">
                          <a:solidFill>
                            <a:srgbClr val="000000"/>
                          </a:solidFill>
                          <a:effectLst/>
                          <a:latin typeface="Arial"/>
                        </a:rPr>
                        <a:t>ABACGFF1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format_sdac/1</a:t>
                      </a:r>
                    </a:p>
                  </a:txBody>
                  <a:tcPr marL="9525" marR="9525" marT="9525" marB="0" anchor="b"/>
                </a:tc>
                <a:tc>
                  <a:txBody>
                    <a:bodyPr/>
                    <a:lstStyle/>
                    <a:p>
                      <a:pPr algn="l" fontAlgn="b"/>
                      <a:r>
                        <a:rPr lang="fr-FR" sz="700" b="0" i="0" u="none" strike="noStrike">
                          <a:solidFill>
                            <a:srgbClr val="000000"/>
                          </a:solidFill>
                          <a:effectLst/>
                          <a:latin typeface="Arial"/>
                        </a:rPr>
                        <a:t>ABACGFF1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r" fontAlgn="b"/>
                      <a:r>
                        <a:rPr lang="fr-FR" sz="700" b="0" i="0" u="none" strike="noStrike">
                          <a:solidFill>
                            <a:srgbClr val="000000"/>
                          </a:solidFill>
                          <a:effectLst/>
                          <a:latin typeface="Arial"/>
                        </a:rPr>
                        <a:t>2</a:t>
                      </a:r>
                    </a:p>
                  </a:txBody>
                  <a:tcPr marL="9525" marR="9525" marT="9525" marB="0" anchor="b"/>
                </a:tc>
                <a:tc>
                  <a:txBody>
                    <a:bodyPr/>
                    <a:lstStyle/>
                    <a:p>
                      <a:pPr algn="l" fontAlgn="b"/>
                      <a:r>
                        <a:rPr lang="fr-FR" sz="700" b="0" i="0" u="none" strike="noStrike">
                          <a:solidFill>
                            <a:srgbClr val="000000"/>
                          </a:solidFill>
                          <a:effectLst/>
                          <a:latin typeface="Arial"/>
                        </a:rPr>
                        <a:t>Connection Over Empty</a:t>
                      </a:r>
                    </a:p>
                  </a:txBody>
                  <a:tcPr marL="9525" marR="9525" marT="9525" marB="0" anchor="b"/>
                </a:tc>
                <a:tc>
                  <a:txBody>
                    <a:bodyPr/>
                    <a:lstStyle/>
                    <a:p>
                      <a:pPr algn="l" fontAlgn="b"/>
                      <a:r>
                        <a:rPr lang="fr-FR" sz="700" b="0" i="0" u="none" strike="noStrike">
                          <a:solidFill>
                            <a:srgbClr val="000000"/>
                          </a:solidFill>
                          <a:effectLst/>
                          <a:latin typeface="Arial"/>
                        </a:rPr>
                        <a:t>X</a:t>
                      </a:r>
                    </a:p>
                  </a:txBody>
                  <a:tcPr marL="9525" marR="9525" marT="9525" marB="0" anchor="b"/>
                </a:tc>
                <a:tc>
                  <a:txBody>
                    <a:bodyPr/>
                    <a:lstStyle/>
                    <a:p>
                      <a:endParaRPr lang="fr-FR" sz="700" dirty="0"/>
                    </a:p>
                  </a:txBody>
                  <a:tcPr/>
                </a:tc>
              </a:tr>
              <a:tr h="187313">
                <a:tc>
                  <a:txBody>
                    <a:bodyPr/>
                    <a:lstStyle/>
                    <a:p>
                      <a:pPr algn="l" fontAlgn="b"/>
                      <a:r>
                        <a:rPr lang="fr-FR" sz="700" b="0" i="0" u="none" strike="noStrike">
                          <a:solidFill>
                            <a:srgbClr val="000000"/>
                          </a:solidFill>
                          <a:effectLst/>
                          <a:latin typeface="Arial"/>
                        </a:rPr>
                        <a:t>format_sdac/1/ABACGFF1</a:t>
                      </a:r>
                    </a:p>
                  </a:txBody>
                  <a:tcPr marL="9525" marR="9525" marT="9525" marB="0" anchor="b"/>
                </a:tc>
                <a:tc>
                  <a:txBody>
                    <a:bodyPr/>
                    <a:lstStyle/>
                    <a:p>
                      <a:pPr algn="l" fontAlgn="b"/>
                      <a:r>
                        <a:rPr lang="fr-FR" sz="700" b="0" i="0" u="none" strike="noStrike" dirty="0">
                          <a:solidFill>
                            <a:srgbClr val="000000"/>
                          </a:solidFill>
                          <a:effectLst/>
                          <a:latin typeface="Arial"/>
                        </a:rPr>
                        <a:t>ALL-SIMU_FLOW_CFM.modified.csv</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dirty="0" err="1">
                          <a:solidFill>
                            <a:srgbClr val="000000"/>
                          </a:solidFill>
                          <a:effectLst/>
                          <a:latin typeface="Arial"/>
                        </a:rPr>
                        <a:t>format_sdac</a:t>
                      </a:r>
                      <a:r>
                        <a:rPr lang="fr-FR" sz="700" b="0" i="0" u="none" strike="noStrike" dirty="0">
                          <a:solidFill>
                            <a:srgbClr val="000000"/>
                          </a:solidFill>
                          <a:effectLst/>
                          <a:latin typeface="Arial"/>
                        </a:rPr>
                        <a:t>/1</a:t>
                      </a:r>
                    </a:p>
                  </a:txBody>
                  <a:tcPr marL="9525" marR="9525" marT="9525" marB="0" anchor="b"/>
                </a:tc>
                <a:tc>
                  <a:txBody>
                    <a:bodyPr/>
                    <a:lstStyle/>
                    <a:p>
                      <a:pPr algn="l" fontAlgn="b"/>
                      <a:r>
                        <a:rPr lang="fr-FR" sz="700" b="0" i="0" u="none" strike="noStrike" dirty="0">
                          <a:solidFill>
                            <a:srgbClr val="000000"/>
                          </a:solidFill>
                          <a:effectLst/>
                          <a:latin typeface="Arial"/>
                        </a:rPr>
                        <a:t>ABACGFF1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r" fontAlgn="b"/>
                      <a:r>
                        <a:rPr lang="fr-FR" sz="700" b="0" i="0" u="none" strike="noStrike">
                          <a:solidFill>
                            <a:srgbClr val="000000"/>
                          </a:solidFill>
                          <a:effectLst/>
                          <a:latin typeface="Arial"/>
                        </a:rPr>
                        <a:t>1</a:t>
                      </a:r>
                    </a:p>
                  </a:txBody>
                  <a:tcPr marL="9525" marR="9525" marT="9525" marB="0" anchor="b"/>
                </a:tc>
                <a:tc>
                  <a:txBody>
                    <a:bodyPr/>
                    <a:lstStyle/>
                    <a:p>
                      <a:pPr algn="l" fontAlgn="b"/>
                      <a:r>
                        <a:rPr lang="fr-FR" sz="700" b="0" i="0" u="none" strike="noStrike" dirty="0" err="1">
                          <a:solidFill>
                            <a:srgbClr val="000000"/>
                          </a:solidFill>
                          <a:effectLst/>
                          <a:latin typeface="Arial"/>
                        </a:rPr>
                        <a:t>Connection</a:t>
                      </a:r>
                      <a:r>
                        <a:rPr lang="fr-FR" sz="700" b="0" i="0" u="none" strike="noStrike" dirty="0">
                          <a:solidFill>
                            <a:srgbClr val="000000"/>
                          </a:solidFill>
                          <a:effectLst/>
                          <a:latin typeface="Arial"/>
                        </a:rPr>
                        <a:t> Over </a:t>
                      </a:r>
                      <a:r>
                        <a:rPr lang="fr-FR" sz="700" b="0" i="0" u="none" strike="noStrike" dirty="0" err="1">
                          <a:solidFill>
                            <a:srgbClr val="000000"/>
                          </a:solidFill>
                          <a:effectLst/>
                          <a:latin typeface="Arial"/>
                        </a:rPr>
                        <a:t>Empty</a:t>
                      </a:r>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endParaRPr lang="fr-FR" sz="700" dirty="0"/>
                    </a:p>
                  </a:txBody>
                  <a:tcPr/>
                </a:tc>
              </a:tr>
            </a:tbl>
          </a:graphicData>
        </a:graphic>
      </p:graphicFrame>
      <p:sp>
        <p:nvSpPr>
          <p:cNvPr id="9" name="Parchemin horizontal 8"/>
          <p:cNvSpPr/>
          <p:nvPr/>
        </p:nvSpPr>
        <p:spPr bwMode="auto">
          <a:xfrm>
            <a:off x="2906280" y="4785131"/>
            <a:ext cx="4063526" cy="316194"/>
          </a:xfrm>
          <a:prstGeom prst="horizontalScroll">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r>
              <a:rPr lang="fr-FR" sz="1200" i="1" dirty="0" smtClean="0"/>
              <a:t>CNXM -</a:t>
            </a:r>
            <a:r>
              <a:rPr lang="fr-FR" sz="1200" i="1" dirty="0" err="1" smtClean="0"/>
              <a:t>func</a:t>
            </a:r>
            <a:r>
              <a:rPr lang="fr-FR" sz="1200" i="1" dirty="0" smtClean="0"/>
              <a:t> DIFF_CNX -pf1      -pf2      -o1      -o2         </a:t>
            </a:r>
            <a:endParaRPr lang="fr-FR" sz="1200" i="1" dirty="0"/>
          </a:p>
        </p:txBody>
      </p:sp>
      <p:sp>
        <p:nvSpPr>
          <p:cNvPr id="26" name="Parchemin vertical 25"/>
          <p:cNvSpPr/>
          <p:nvPr/>
        </p:nvSpPr>
        <p:spPr bwMode="auto">
          <a:xfrm>
            <a:off x="5156670" y="4779862"/>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1</a:t>
            </a:r>
          </a:p>
        </p:txBody>
      </p:sp>
      <p:sp>
        <p:nvSpPr>
          <p:cNvPr id="27" name="Parchemin vertical 26"/>
          <p:cNvSpPr/>
          <p:nvPr/>
        </p:nvSpPr>
        <p:spPr bwMode="auto">
          <a:xfrm>
            <a:off x="5695056" y="4785131"/>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2’</a:t>
            </a:r>
            <a:endParaRPr kumimoji="0" lang="fr-FR" sz="1200" b="0" i="0" u="none" strike="noStrike" cap="none" normalizeH="0" baseline="0" dirty="0" smtClean="0">
              <a:ln>
                <a:noFill/>
              </a:ln>
              <a:solidFill>
                <a:schemeClr val="tx1"/>
              </a:solidFill>
              <a:effectLst/>
              <a:latin typeface="Arial" charset="0"/>
            </a:endParaRPr>
          </a:p>
        </p:txBody>
      </p:sp>
      <p:sp>
        <p:nvSpPr>
          <p:cNvPr id="28" name="Parchemin vertical 27"/>
          <p:cNvSpPr/>
          <p:nvPr/>
        </p:nvSpPr>
        <p:spPr bwMode="auto">
          <a:xfrm>
            <a:off x="6139439" y="4785131"/>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3</a:t>
            </a:r>
          </a:p>
        </p:txBody>
      </p:sp>
      <p:sp>
        <p:nvSpPr>
          <p:cNvPr id="30" name="Parchemin vertical 29"/>
          <p:cNvSpPr/>
          <p:nvPr/>
        </p:nvSpPr>
        <p:spPr bwMode="auto">
          <a:xfrm>
            <a:off x="6618003" y="4785971"/>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4</a:t>
            </a:r>
            <a:endParaRPr kumimoji="0" lang="fr-FR" sz="12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918974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spcBef>
                <a:spcPct val="50000"/>
              </a:spcBef>
            </a:pPr>
            <a:r>
              <a:rPr lang="fr-FR" dirty="0" err="1"/>
              <a:t>Resolve</a:t>
            </a:r>
            <a:r>
              <a:rPr lang="fr-FR" dirty="0"/>
              <a:t> </a:t>
            </a:r>
            <a:r>
              <a:rPr lang="fr-FR" dirty="0" err="1"/>
              <a:t>conflicts</a:t>
            </a:r>
            <a:r>
              <a:rPr lang="fr-FR" dirty="0"/>
              <a:t> (</a:t>
            </a:r>
            <a:r>
              <a:rPr lang="fr-FR" dirty="0" err="1"/>
              <a:t>cnxs</a:t>
            </a:r>
            <a:r>
              <a:rPr lang="fr-FR" dirty="0"/>
              <a:t>)</a:t>
            </a:r>
            <a:endParaRPr lang="fr-FR" dirty="0">
              <a:solidFill>
                <a:schemeClr val="tx1"/>
              </a:solidFill>
              <a:latin typeface="Arial" charset="0"/>
            </a:endParaRPr>
          </a:p>
        </p:txBody>
      </p:sp>
      <p:sp>
        <p:nvSpPr>
          <p:cNvPr id="4" name="Espace réservé de la date 3"/>
          <p:cNvSpPr>
            <a:spLocks noGrp="1"/>
          </p:cNvSpPr>
          <p:nvPr>
            <p:ph type="dt" sz="half" idx="10"/>
          </p:nvPr>
        </p:nvSpPr>
        <p:spPr/>
        <p:txBody>
          <a:bodyPr/>
          <a:lstStyle/>
          <a:p>
            <a:pPr>
              <a:defRPr/>
            </a:pPr>
            <a:r>
              <a:rPr lang="en-GB" noProof="1" smtClean="0"/>
              <a:t>Month 20XX </a:t>
            </a:r>
            <a:endParaRPr lang="en-GB" noProof="1"/>
          </a:p>
        </p:txBody>
      </p:sp>
      <p:sp>
        <p:nvSpPr>
          <p:cNvPr id="5" name="Espace réservé du pied de page 4"/>
          <p:cNvSpPr>
            <a:spLocks noGrp="1"/>
          </p:cNvSpPr>
          <p:nvPr>
            <p:ph type="ftr" sz="quarter" idx="11"/>
          </p:nvPr>
        </p:nvSpPr>
        <p:spPr/>
        <p:txBody>
          <a:bodyPr/>
          <a:lstStyle/>
          <a:p>
            <a:pPr>
              <a:defRPr/>
            </a:pPr>
            <a:r>
              <a:rPr lang="en-GB" noProof="1" smtClean="0"/>
              <a:t>Use Tab 'Insert - Header &amp; Footer' for Presentation Title - Siglum - Reference</a:t>
            </a:r>
            <a:endParaRPr lang="en-GB" noProof="1"/>
          </a:p>
        </p:txBody>
      </p:sp>
      <p:sp>
        <p:nvSpPr>
          <p:cNvPr id="6" name="Espace réservé du numéro de diapositive 5"/>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6</a:t>
            </a:fld>
            <a:endParaRPr lang="en-GB" noProof="1"/>
          </a:p>
        </p:txBody>
      </p:sp>
      <p:sp>
        <p:nvSpPr>
          <p:cNvPr id="7" name="ZoneTexte 6"/>
          <p:cNvSpPr txBox="1"/>
          <p:nvPr/>
        </p:nvSpPr>
        <p:spPr>
          <a:xfrm>
            <a:off x="0" y="847288"/>
            <a:ext cx="9144000" cy="338554"/>
          </a:xfrm>
          <a:prstGeom prst="rect">
            <a:avLst/>
          </a:prstGeom>
          <a:noFill/>
        </p:spPr>
        <p:txBody>
          <a:bodyPr wrap="square" rtlCol="0">
            <a:spAutoFit/>
          </a:bodyPr>
          <a:lstStyle/>
          <a:p>
            <a:pPr marL="444500">
              <a:tabLst>
                <a:tab pos="8520113" algn="r"/>
                <a:tab pos="8972550" algn="r"/>
              </a:tabLst>
            </a:pPr>
            <a:r>
              <a:rPr lang="fr-FR" dirty="0" smtClean="0"/>
              <a:t>Inputs	Outputs</a:t>
            </a:r>
            <a:endParaRPr lang="fr-FR" dirty="0"/>
          </a:p>
        </p:txBody>
      </p:sp>
      <p:cxnSp>
        <p:nvCxnSpPr>
          <p:cNvPr id="10" name="Connecteur droit 9"/>
          <p:cNvCxnSpPr>
            <a:stCxn id="7" idx="0"/>
          </p:cNvCxnSpPr>
          <p:nvPr/>
        </p:nvCxnSpPr>
        <p:spPr bwMode="auto">
          <a:xfrm>
            <a:off x="4572000" y="847288"/>
            <a:ext cx="0" cy="1152428"/>
          </a:xfrm>
          <a:prstGeom prst="line">
            <a:avLst/>
          </a:prstGeom>
          <a:noFill/>
          <a:ln w="38100" cap="flat" cmpd="sng" algn="ctr">
            <a:solidFill>
              <a:schemeClr val="tx1"/>
            </a:solidFill>
            <a:prstDash val="solid"/>
            <a:round/>
            <a:headEnd type="none" w="med" len="med"/>
            <a:tailEnd type="none" w="med" len="med"/>
          </a:ln>
          <a:effectLst/>
        </p:spPr>
      </p:cxnSp>
      <p:sp>
        <p:nvSpPr>
          <p:cNvPr id="11" name="ZoneTexte 10"/>
          <p:cNvSpPr txBox="1"/>
          <p:nvPr/>
        </p:nvSpPr>
        <p:spPr>
          <a:xfrm>
            <a:off x="512748" y="1256232"/>
            <a:ext cx="4059252" cy="338554"/>
          </a:xfrm>
          <a:prstGeom prst="rect">
            <a:avLst/>
          </a:prstGeom>
          <a:noFill/>
        </p:spPr>
        <p:txBody>
          <a:bodyPr wrap="square" rtlCol="0">
            <a:spAutoFit/>
          </a:bodyPr>
          <a:lstStyle/>
          <a:p>
            <a:r>
              <a:rPr lang="fr-FR" dirty="0"/>
              <a:t>Connections </a:t>
            </a:r>
            <a:r>
              <a:rPr lang="fr-FR" dirty="0" err="1"/>
              <a:t>conflicts</a:t>
            </a:r>
            <a:r>
              <a:rPr lang="fr-FR" dirty="0"/>
              <a:t> </a:t>
            </a:r>
            <a:r>
              <a:rPr lang="fr-FR" dirty="0" err="1"/>
              <a:t>summary</a:t>
            </a:r>
            <a:endParaRPr lang="fr-FR" dirty="0"/>
          </a:p>
        </p:txBody>
      </p:sp>
      <p:sp>
        <p:nvSpPr>
          <p:cNvPr id="12" name="ZoneTexte 11"/>
          <p:cNvSpPr txBox="1"/>
          <p:nvPr/>
        </p:nvSpPr>
        <p:spPr>
          <a:xfrm>
            <a:off x="4572000" y="1256232"/>
            <a:ext cx="4067798" cy="338554"/>
          </a:xfrm>
          <a:prstGeom prst="rect">
            <a:avLst/>
          </a:prstGeom>
          <a:noFill/>
        </p:spPr>
        <p:txBody>
          <a:bodyPr wrap="square" rtlCol="0">
            <a:spAutoFit/>
          </a:bodyPr>
          <a:lstStyle/>
          <a:p>
            <a:pPr algn="r"/>
            <a:r>
              <a:rPr lang="fr-FR" dirty="0" err="1" smtClean="0"/>
              <a:t>Resolved</a:t>
            </a:r>
            <a:r>
              <a:rPr lang="fr-FR" dirty="0" smtClean="0"/>
              <a:t> connections </a:t>
            </a:r>
            <a:r>
              <a:rPr lang="fr-FR" dirty="0" err="1" smtClean="0"/>
              <a:t>conflicts</a:t>
            </a:r>
            <a:r>
              <a:rPr lang="fr-FR" dirty="0" smtClean="0"/>
              <a:t> </a:t>
            </a:r>
            <a:r>
              <a:rPr lang="fr-FR" dirty="0" err="1"/>
              <a:t>summary</a:t>
            </a:r>
            <a:endParaRPr lang="fr-FR" dirty="0"/>
          </a:p>
        </p:txBody>
      </p:sp>
      <p:sp>
        <p:nvSpPr>
          <p:cNvPr id="15" name="ZoneTexte 14"/>
          <p:cNvSpPr txBox="1"/>
          <p:nvPr/>
        </p:nvSpPr>
        <p:spPr>
          <a:xfrm>
            <a:off x="59821" y="2085174"/>
            <a:ext cx="8998721" cy="584775"/>
          </a:xfrm>
          <a:prstGeom prst="rect">
            <a:avLst/>
          </a:prstGeom>
          <a:noFill/>
        </p:spPr>
        <p:txBody>
          <a:bodyPr wrap="square" rtlCol="0">
            <a:spAutoFit/>
          </a:bodyPr>
          <a:lstStyle/>
          <a:p>
            <a:r>
              <a:rPr lang="fr-FR" dirty="0" smtClean="0"/>
              <a:t>You </a:t>
            </a:r>
            <a:r>
              <a:rPr lang="fr-FR" dirty="0" err="1" smtClean="0"/>
              <a:t>will</a:t>
            </a:r>
            <a:r>
              <a:rPr lang="fr-FR" dirty="0" smtClean="0"/>
              <a:t> </a:t>
            </a:r>
            <a:r>
              <a:rPr lang="fr-FR" dirty="0" err="1" smtClean="0"/>
              <a:t>need</a:t>
            </a:r>
            <a:r>
              <a:rPr lang="fr-FR" dirty="0" smtClean="0"/>
              <a:t> to </a:t>
            </a:r>
            <a:r>
              <a:rPr lang="fr-FR" dirty="0" err="1" smtClean="0"/>
              <a:t>fill</a:t>
            </a:r>
            <a:r>
              <a:rPr lang="fr-FR" dirty="0" smtClean="0"/>
              <a:t> the      document </a:t>
            </a:r>
            <a:r>
              <a:rPr lang="fr-FR" dirty="0" err="1" smtClean="0"/>
              <a:t>using</a:t>
            </a:r>
            <a:r>
              <a:rPr lang="fr-FR" dirty="0" smtClean="0"/>
              <a:t> the « </a:t>
            </a:r>
            <a:r>
              <a:rPr lang="fr-FR" dirty="0" err="1" smtClean="0"/>
              <a:t>manual</a:t>
            </a:r>
            <a:r>
              <a:rPr lang="fr-FR" dirty="0" smtClean="0"/>
              <a:t> </a:t>
            </a:r>
            <a:r>
              <a:rPr lang="fr-FR" dirty="0" err="1" smtClean="0"/>
              <a:t>choice</a:t>
            </a:r>
            <a:r>
              <a:rPr lang="fr-FR" dirty="0" smtClean="0"/>
              <a:t> » </a:t>
            </a:r>
            <a:r>
              <a:rPr lang="fr-FR" dirty="0" err="1" smtClean="0"/>
              <a:t>column</a:t>
            </a:r>
            <a:r>
              <a:rPr lang="fr-FR" dirty="0" smtClean="0"/>
              <a:t>. If </a:t>
            </a:r>
            <a:r>
              <a:rPr lang="fr-FR" dirty="0" err="1" smtClean="0"/>
              <a:t>you</a:t>
            </a:r>
            <a:r>
              <a:rPr lang="fr-FR" dirty="0" smtClean="0"/>
              <a:t> put an X </a:t>
            </a:r>
            <a:r>
              <a:rPr lang="fr-FR" dirty="0" err="1" smtClean="0"/>
              <a:t>then</a:t>
            </a:r>
            <a:r>
              <a:rPr lang="fr-FR" dirty="0" smtClean="0"/>
              <a:t> the </a:t>
            </a:r>
            <a:r>
              <a:rPr lang="fr-FR" dirty="0" err="1" smtClean="0"/>
              <a:t>stated</a:t>
            </a:r>
            <a:r>
              <a:rPr lang="fr-FR" dirty="0" smtClean="0"/>
              <a:t> </a:t>
            </a:r>
            <a:r>
              <a:rPr lang="fr-FR" dirty="0" err="1" smtClean="0"/>
              <a:t>connection</a:t>
            </a:r>
            <a:r>
              <a:rPr lang="fr-FR" dirty="0" smtClean="0"/>
              <a:t> </a:t>
            </a:r>
            <a:r>
              <a:rPr lang="fr-FR" dirty="0" err="1" smtClean="0"/>
              <a:t>will</a:t>
            </a:r>
            <a:r>
              <a:rPr lang="fr-FR" dirty="0" smtClean="0"/>
              <a:t> </a:t>
            </a:r>
            <a:r>
              <a:rPr lang="fr-FR" dirty="0" err="1" smtClean="0"/>
              <a:t>be</a:t>
            </a:r>
            <a:r>
              <a:rPr lang="fr-FR" dirty="0" smtClean="0"/>
              <a:t> </a:t>
            </a:r>
            <a:r>
              <a:rPr lang="fr-FR" dirty="0" err="1" smtClean="0"/>
              <a:t>applied</a:t>
            </a:r>
            <a:r>
              <a:rPr lang="fr-FR" dirty="0" smtClean="0"/>
              <a:t> </a:t>
            </a:r>
            <a:r>
              <a:rPr lang="fr-FR" dirty="0"/>
              <a:t>o</a:t>
            </a:r>
            <a:r>
              <a:rPr lang="fr-FR" dirty="0" smtClean="0"/>
              <a:t>ver all </a:t>
            </a:r>
            <a:r>
              <a:rPr lang="fr-FR" dirty="0" err="1" smtClean="0"/>
              <a:t>other</a:t>
            </a:r>
            <a:r>
              <a:rPr lang="fr-FR" dirty="0" smtClean="0"/>
              <a:t> </a:t>
            </a:r>
            <a:r>
              <a:rPr lang="fr-FR" dirty="0" err="1" smtClean="0"/>
              <a:t>choices</a:t>
            </a:r>
            <a:r>
              <a:rPr lang="fr-FR" dirty="0" smtClean="0"/>
              <a:t>. By default the </a:t>
            </a:r>
            <a:r>
              <a:rPr lang="fr-FR" dirty="0" err="1" smtClean="0"/>
              <a:t>automatic</a:t>
            </a:r>
            <a:r>
              <a:rPr lang="fr-FR" dirty="0" smtClean="0"/>
              <a:t> </a:t>
            </a:r>
            <a:r>
              <a:rPr lang="fr-FR" dirty="0" err="1" smtClean="0"/>
              <a:t>choice</a:t>
            </a:r>
            <a:r>
              <a:rPr lang="fr-FR" dirty="0" smtClean="0"/>
              <a:t> </a:t>
            </a:r>
            <a:r>
              <a:rPr lang="fr-FR" dirty="0" err="1" smtClean="0"/>
              <a:t>will</a:t>
            </a:r>
            <a:r>
              <a:rPr lang="fr-FR" dirty="0" smtClean="0"/>
              <a:t> </a:t>
            </a:r>
            <a:r>
              <a:rPr lang="fr-FR" dirty="0" err="1" smtClean="0"/>
              <a:t>apply</a:t>
            </a:r>
            <a:endParaRPr lang="fr-FR" dirty="0" smtClean="0"/>
          </a:p>
        </p:txBody>
      </p:sp>
      <p:graphicFrame>
        <p:nvGraphicFramePr>
          <p:cNvPr id="18" name="Tableau 17"/>
          <p:cNvGraphicFramePr>
            <a:graphicFrameLocks noGrp="1"/>
          </p:cNvGraphicFramePr>
          <p:nvPr>
            <p:extLst>
              <p:ext uri="{D42A27DB-BD31-4B8C-83A1-F6EECF244321}">
                <p14:modId xmlns:p14="http://schemas.microsoft.com/office/powerpoint/2010/main" val="2320562948"/>
              </p:ext>
            </p:extLst>
          </p:nvPr>
        </p:nvGraphicFramePr>
        <p:xfrm>
          <a:off x="252413" y="3025199"/>
          <a:ext cx="8640000" cy="1281892"/>
        </p:xfrm>
        <a:graphic>
          <a:graphicData uri="http://schemas.openxmlformats.org/drawingml/2006/table">
            <a:tbl>
              <a:tblPr firstRow="1" bandRow="1">
                <a:tableStyleId>{5C22544A-7EE6-4342-B048-85BDC9FD1C3A}</a:tableStyleId>
              </a:tblPr>
              <a:tblGrid>
                <a:gridCol w="1123460"/>
                <a:gridCol w="1504060"/>
                <a:gridCol w="521293"/>
                <a:gridCol w="717847"/>
                <a:gridCol w="504202"/>
                <a:gridCol w="743484"/>
                <a:gridCol w="837488"/>
                <a:gridCol w="538385"/>
                <a:gridCol w="393106"/>
                <a:gridCol w="905855"/>
                <a:gridCol w="461472"/>
                <a:gridCol w="389348"/>
              </a:tblGrid>
              <a:tr h="370840">
                <a:tc>
                  <a:txBody>
                    <a:bodyPr/>
                    <a:lstStyle/>
                    <a:p>
                      <a:pPr algn="l" fontAlgn="b"/>
                      <a:r>
                        <a:rPr lang="fr-FR" sz="700" b="0" i="0" u="none" strike="noStrike" dirty="0">
                          <a:solidFill>
                            <a:schemeClr val="bg1"/>
                          </a:solidFill>
                          <a:effectLst/>
                          <a:latin typeface="Arial"/>
                        </a:rPr>
                        <a:t>Key</a:t>
                      </a:r>
                    </a:p>
                  </a:txBody>
                  <a:tcPr marL="9525" marR="9525" marT="9525" marB="0"/>
                </a:tc>
                <a:tc>
                  <a:txBody>
                    <a:bodyPr/>
                    <a:lstStyle/>
                    <a:p>
                      <a:pPr algn="l" fontAlgn="b"/>
                      <a:r>
                        <a:rPr lang="fr-FR" sz="700" b="0" i="0" u="none" strike="noStrike">
                          <a:solidFill>
                            <a:schemeClr val="bg1"/>
                          </a:solidFill>
                          <a:effectLst/>
                          <a:latin typeface="Arial"/>
                        </a:rPr>
                        <a:t>Flow Name</a:t>
                      </a:r>
                    </a:p>
                  </a:txBody>
                  <a:tcPr marL="9525" marR="9525" marT="9525" marB="0"/>
                </a:tc>
                <a:tc>
                  <a:txBody>
                    <a:bodyPr/>
                    <a:lstStyle/>
                    <a:p>
                      <a:pPr algn="l" fontAlgn="b"/>
                      <a:r>
                        <a:rPr lang="fr-FR" sz="700" b="0" i="0" u="none" strike="noStrike" dirty="0">
                          <a:solidFill>
                            <a:schemeClr val="bg1"/>
                          </a:solidFill>
                          <a:effectLst/>
                          <a:latin typeface="Arial"/>
                        </a:rPr>
                        <a:t>Producer Model</a:t>
                      </a:r>
                    </a:p>
                  </a:txBody>
                  <a:tcPr marL="9525" marR="9525" marT="9525" marB="0"/>
                </a:tc>
                <a:tc>
                  <a:txBody>
                    <a:bodyPr/>
                    <a:lstStyle/>
                    <a:p>
                      <a:pPr algn="l" fontAlgn="b"/>
                      <a:r>
                        <a:rPr lang="fr-FR" sz="700" b="0" i="0" u="none" strike="noStrike">
                          <a:solidFill>
                            <a:schemeClr val="bg1"/>
                          </a:solidFill>
                          <a:effectLst/>
                          <a:latin typeface="Arial"/>
                        </a:rPr>
                        <a:t>Producer port</a:t>
                      </a:r>
                    </a:p>
                  </a:txBody>
                  <a:tcPr marL="9525" marR="9525" marT="9525" marB="0"/>
                </a:tc>
                <a:tc>
                  <a:txBody>
                    <a:bodyPr/>
                    <a:lstStyle/>
                    <a:p>
                      <a:pPr algn="l" fontAlgn="b"/>
                      <a:r>
                        <a:rPr lang="fr-FR" sz="700" b="0" i="0" u="none" strike="noStrike" dirty="0">
                          <a:solidFill>
                            <a:schemeClr val="bg1"/>
                          </a:solidFill>
                          <a:effectLst/>
                          <a:latin typeface="Arial"/>
                        </a:rPr>
                        <a:t>Producer </a:t>
                      </a:r>
                      <a:r>
                        <a:rPr lang="fr-FR" sz="700" b="0" i="0" u="none" strike="noStrike" dirty="0" err="1">
                          <a:solidFill>
                            <a:schemeClr val="bg1"/>
                          </a:solidFill>
                          <a:effectLst/>
                          <a:latin typeface="Arial"/>
                        </a:rPr>
                        <a:t>operator</a:t>
                      </a:r>
                      <a:endParaRPr lang="fr-FR" sz="700" b="0" i="0" u="none" strike="noStrike" dirty="0">
                        <a:solidFill>
                          <a:schemeClr val="bg1"/>
                        </a:solidFill>
                        <a:effectLst/>
                        <a:latin typeface="Arial"/>
                      </a:endParaRPr>
                    </a:p>
                  </a:txBody>
                  <a:tcPr marL="9525" marR="9525" marT="9525" marB="0"/>
                </a:tc>
                <a:tc>
                  <a:txBody>
                    <a:bodyPr/>
                    <a:lstStyle/>
                    <a:p>
                      <a:pPr algn="l" fontAlgn="b"/>
                      <a:r>
                        <a:rPr lang="fr-FR" sz="700" b="0" i="0" u="none" strike="noStrike">
                          <a:solidFill>
                            <a:schemeClr val="bg1"/>
                          </a:solidFill>
                          <a:effectLst/>
                          <a:latin typeface="Arial"/>
                        </a:rPr>
                        <a:t>Consumer Model</a:t>
                      </a:r>
                    </a:p>
                  </a:txBody>
                  <a:tcPr marL="9525" marR="9525" marT="9525" marB="0"/>
                </a:tc>
                <a:tc>
                  <a:txBody>
                    <a:bodyPr/>
                    <a:lstStyle/>
                    <a:p>
                      <a:pPr algn="l" fontAlgn="b"/>
                      <a:r>
                        <a:rPr lang="fr-FR" sz="700" b="0" i="0" u="none" strike="noStrike" dirty="0">
                          <a:solidFill>
                            <a:schemeClr val="bg1"/>
                          </a:solidFill>
                          <a:effectLst/>
                          <a:latin typeface="Arial"/>
                        </a:rPr>
                        <a:t>Consumer port</a:t>
                      </a:r>
                    </a:p>
                  </a:txBody>
                  <a:tcPr marL="9525" marR="9525" marT="9525" marB="0"/>
                </a:tc>
                <a:tc>
                  <a:txBody>
                    <a:bodyPr/>
                    <a:lstStyle/>
                    <a:p>
                      <a:pPr algn="l" fontAlgn="b"/>
                      <a:r>
                        <a:rPr lang="fr-FR" sz="700" b="0" i="0" u="none" strike="noStrike" dirty="0">
                          <a:solidFill>
                            <a:schemeClr val="bg1"/>
                          </a:solidFill>
                          <a:effectLst/>
                          <a:latin typeface="Arial"/>
                        </a:rPr>
                        <a:t>Consumer </a:t>
                      </a:r>
                      <a:r>
                        <a:rPr lang="fr-FR" sz="700" b="0" i="0" u="none" strike="noStrike" dirty="0" err="1">
                          <a:solidFill>
                            <a:schemeClr val="bg1"/>
                          </a:solidFill>
                          <a:effectLst/>
                          <a:latin typeface="Arial"/>
                        </a:rPr>
                        <a:t>Operator</a:t>
                      </a:r>
                      <a:endParaRPr lang="fr-FR" sz="700" b="0" i="0" u="none" strike="noStrike" dirty="0">
                        <a:solidFill>
                          <a:schemeClr val="bg1"/>
                        </a:solidFill>
                        <a:effectLst/>
                        <a:latin typeface="Arial"/>
                      </a:endParaRPr>
                    </a:p>
                  </a:txBody>
                  <a:tcPr marL="9525" marR="9525" marT="9525" marB="0"/>
                </a:tc>
                <a:tc>
                  <a:txBody>
                    <a:bodyPr/>
                    <a:lstStyle/>
                    <a:p>
                      <a:pPr algn="l" fontAlgn="b"/>
                      <a:r>
                        <a:rPr lang="fr-FR" sz="700" b="0" i="0" u="none" strike="noStrike">
                          <a:solidFill>
                            <a:schemeClr val="bg1"/>
                          </a:solidFill>
                          <a:effectLst/>
                          <a:latin typeface="Arial"/>
                        </a:rPr>
                        <a:t>Priority</a:t>
                      </a:r>
                    </a:p>
                  </a:txBody>
                  <a:tcPr marL="9525" marR="9525" marT="9525" marB="0"/>
                </a:tc>
                <a:tc>
                  <a:txBody>
                    <a:bodyPr/>
                    <a:lstStyle/>
                    <a:p>
                      <a:pPr algn="l" fontAlgn="b"/>
                      <a:r>
                        <a:rPr lang="fr-FR" sz="700" b="0" i="0" u="none" strike="noStrike">
                          <a:solidFill>
                            <a:schemeClr val="bg1"/>
                          </a:solidFill>
                          <a:effectLst/>
                          <a:latin typeface="Arial"/>
                        </a:rPr>
                        <a:t>Automatic Choice Available</a:t>
                      </a:r>
                    </a:p>
                  </a:txBody>
                  <a:tcPr marL="9525" marR="9525" marT="9525" marB="0"/>
                </a:tc>
                <a:tc>
                  <a:txBody>
                    <a:bodyPr/>
                    <a:lstStyle/>
                    <a:p>
                      <a:pPr algn="l" fontAlgn="b"/>
                      <a:r>
                        <a:rPr lang="fr-FR" sz="700" b="0" i="0" u="none" strike="noStrike" dirty="0" err="1">
                          <a:solidFill>
                            <a:schemeClr val="bg1"/>
                          </a:solidFill>
                          <a:effectLst/>
                          <a:latin typeface="Arial"/>
                        </a:rPr>
                        <a:t>Automatic</a:t>
                      </a:r>
                      <a:r>
                        <a:rPr lang="fr-FR" sz="700" b="0" i="0" u="none" strike="noStrike" dirty="0">
                          <a:solidFill>
                            <a:schemeClr val="bg1"/>
                          </a:solidFill>
                          <a:effectLst/>
                          <a:latin typeface="Arial"/>
                        </a:rPr>
                        <a:t> </a:t>
                      </a:r>
                      <a:r>
                        <a:rPr lang="fr-FR" sz="700" b="0" i="0" u="none" strike="noStrike" dirty="0" err="1">
                          <a:solidFill>
                            <a:schemeClr val="bg1"/>
                          </a:solidFill>
                          <a:effectLst/>
                          <a:latin typeface="Arial"/>
                        </a:rPr>
                        <a:t>Choice</a:t>
                      </a:r>
                      <a:endParaRPr lang="fr-FR" sz="700" b="0" i="0" u="none" strike="noStrike" dirty="0">
                        <a:solidFill>
                          <a:schemeClr val="bg1"/>
                        </a:solidFill>
                        <a:effectLst/>
                        <a:latin typeface="Arial"/>
                      </a:endParaRPr>
                    </a:p>
                  </a:txBody>
                  <a:tcPr marL="9525" marR="9525" marT="9525" marB="0"/>
                </a:tc>
                <a:tc>
                  <a:txBody>
                    <a:bodyPr/>
                    <a:lstStyle/>
                    <a:p>
                      <a:pPr algn="l" fontAlgn="b"/>
                      <a:r>
                        <a:rPr lang="fr-FR" sz="700" b="0" i="0" u="none" strike="noStrike" dirty="0" err="1">
                          <a:solidFill>
                            <a:schemeClr val="bg1"/>
                          </a:solidFill>
                          <a:effectLst/>
                          <a:latin typeface="Arial"/>
                        </a:rPr>
                        <a:t>Manual</a:t>
                      </a:r>
                      <a:r>
                        <a:rPr lang="fr-FR" sz="700" b="0" i="0" u="none" strike="noStrike" dirty="0">
                          <a:solidFill>
                            <a:schemeClr val="bg1"/>
                          </a:solidFill>
                          <a:effectLst/>
                          <a:latin typeface="Arial"/>
                        </a:rPr>
                        <a:t> </a:t>
                      </a:r>
                      <a:r>
                        <a:rPr lang="fr-FR" sz="700" b="0" i="0" u="none" strike="noStrike" dirty="0" err="1">
                          <a:solidFill>
                            <a:schemeClr val="bg1"/>
                          </a:solidFill>
                          <a:effectLst/>
                          <a:latin typeface="Arial"/>
                        </a:rPr>
                        <a:t>Choice</a:t>
                      </a:r>
                      <a:endParaRPr lang="fr-FR" sz="700" b="0" i="0" u="none" strike="noStrike" dirty="0">
                        <a:solidFill>
                          <a:schemeClr val="bg1"/>
                        </a:solidFill>
                        <a:effectLst/>
                        <a:latin typeface="Arial"/>
                      </a:endParaRPr>
                    </a:p>
                  </a:txBody>
                  <a:tcPr marL="9525" marR="9525" marT="9525" marB="0"/>
                </a:tc>
              </a:tr>
              <a:tr h="234546">
                <a:tc>
                  <a:txBody>
                    <a:bodyPr/>
                    <a:lstStyle/>
                    <a:p>
                      <a:pPr algn="l" fontAlgn="b"/>
                      <a:r>
                        <a:rPr lang="fr-FR" sz="700" b="0" i="0" u="none" strike="noStrike">
                          <a:solidFill>
                            <a:srgbClr val="000000"/>
                          </a:solidFill>
                          <a:effectLst/>
                          <a:latin typeface="Arial"/>
                        </a:rPr>
                        <a:t>format_sdac/1/ABACGDOT</a:t>
                      </a:r>
                    </a:p>
                  </a:txBody>
                  <a:tcPr marL="9525" marR="9525" marT="9525" marB="0" anchor="b"/>
                </a:tc>
                <a:tc>
                  <a:txBody>
                    <a:bodyPr/>
                    <a:lstStyle/>
                    <a:p>
                      <a:pPr algn="l" fontAlgn="b"/>
                      <a:r>
                        <a:rPr lang="fr-FR" sz="700" b="0" i="0" u="none" strike="noStrike" dirty="0">
                          <a:solidFill>
                            <a:srgbClr val="000000"/>
                          </a:solidFill>
                          <a:effectLst/>
                          <a:latin typeface="Arial"/>
                        </a:rPr>
                        <a:t>ALL-SIMU_FLOW_CFM.csv</a:t>
                      </a:r>
                    </a:p>
                  </a:txBody>
                  <a:tcPr marL="9525" marR="9525" marT="9525" marB="0" anchor="b"/>
                </a:tc>
                <a:tc>
                  <a:txBody>
                    <a:bodyPr/>
                    <a:lstStyle/>
                    <a:p>
                      <a:pPr algn="l" fontAlgn="b"/>
                      <a:r>
                        <a:rPr lang="fr-FR" sz="700" b="0" i="0" u="none" strike="noStrike">
                          <a:solidFill>
                            <a:srgbClr val="000000"/>
                          </a:solidFill>
                          <a:effectLst/>
                          <a:latin typeface="Arial"/>
                        </a:rPr>
                        <a:t>sycond/1</a:t>
                      </a:r>
                    </a:p>
                  </a:txBody>
                  <a:tcPr marL="9525" marR="9525" marT="9525" marB="0" anchor="b"/>
                </a:tc>
                <a:tc>
                  <a:txBody>
                    <a:bodyPr/>
                    <a:lstStyle/>
                    <a:p>
                      <a:pPr algn="l" fontAlgn="b"/>
                      <a:r>
                        <a:rPr lang="fr-FR" sz="700" b="0" i="0" u="none" strike="noStrike" dirty="0">
                          <a:solidFill>
                            <a:srgbClr val="000000"/>
                          </a:solidFill>
                          <a:effectLst/>
                          <a:latin typeface="Arial"/>
                        </a:rPr>
                        <a:t>ABACGDOT</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format_sdac/1</a:t>
                      </a:r>
                    </a:p>
                  </a:txBody>
                  <a:tcPr marL="9525" marR="9525" marT="9525" marB="0" anchor="b"/>
                </a:tc>
                <a:tc>
                  <a:txBody>
                    <a:bodyPr/>
                    <a:lstStyle/>
                    <a:p>
                      <a:pPr algn="l" fontAlgn="b"/>
                      <a:r>
                        <a:rPr lang="fr-FR" sz="700" b="0" i="0" u="none" strike="noStrike">
                          <a:solidFill>
                            <a:srgbClr val="000000"/>
                          </a:solidFill>
                          <a:effectLst/>
                          <a:latin typeface="Arial"/>
                        </a:rPr>
                        <a:t>ABACGDOT</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r" fontAlgn="b"/>
                      <a:r>
                        <a:rPr lang="fr-FR" sz="700" b="0" i="0" u="none" strike="noStrike">
                          <a:solidFill>
                            <a:srgbClr val="000000"/>
                          </a:solidFill>
                          <a:effectLst/>
                          <a:latin typeface="Arial"/>
                        </a:rPr>
                        <a:t>2</a:t>
                      </a:r>
                    </a:p>
                  </a:txBody>
                  <a:tcPr marL="9525" marR="9525" marT="9525" marB="0" anchor="b"/>
                </a:tc>
                <a:tc>
                  <a:txBody>
                    <a:bodyPr/>
                    <a:lstStyle/>
                    <a:p>
                      <a:pPr algn="l" fontAlgn="b"/>
                      <a:r>
                        <a:rPr lang="fr-FR" sz="700" b="0" i="0" u="none" strike="noStrike">
                          <a:solidFill>
                            <a:srgbClr val="000000"/>
                          </a:solidFill>
                          <a:effectLst/>
                          <a:latin typeface="Arial"/>
                        </a:rPr>
                        <a:t>Connection Over Empty</a:t>
                      </a:r>
                    </a:p>
                  </a:txBody>
                  <a:tcPr marL="9525" marR="9525" marT="9525" marB="0" anchor="b"/>
                </a:tc>
                <a:tc>
                  <a:txBody>
                    <a:bodyPr/>
                    <a:lstStyle/>
                    <a:p>
                      <a:pPr algn="l" fontAlgn="b"/>
                      <a:r>
                        <a:rPr lang="fr-FR" sz="700" b="0" i="0" u="none" strike="noStrike">
                          <a:solidFill>
                            <a:srgbClr val="000000"/>
                          </a:solidFill>
                          <a:effectLst/>
                          <a:latin typeface="Arial"/>
                        </a:rPr>
                        <a:t>X</a:t>
                      </a:r>
                    </a:p>
                  </a:txBody>
                  <a:tcPr marL="9525" marR="9525" marT="9525" marB="0" anchor="b"/>
                </a:tc>
                <a:tc>
                  <a:txBody>
                    <a:bodyPr/>
                    <a:lstStyle/>
                    <a:p>
                      <a:endParaRPr lang="fr-FR" sz="700" dirty="0"/>
                    </a:p>
                  </a:txBody>
                  <a:tcPr/>
                </a:tc>
              </a:tr>
              <a:tr h="230736">
                <a:tc>
                  <a:txBody>
                    <a:bodyPr/>
                    <a:lstStyle/>
                    <a:p>
                      <a:pPr algn="l" fontAlgn="b"/>
                      <a:r>
                        <a:rPr lang="fr-FR" sz="700" b="0" i="0" u="none" strike="noStrike">
                          <a:solidFill>
                            <a:srgbClr val="000000"/>
                          </a:solidFill>
                          <a:effectLst/>
                          <a:latin typeface="Arial"/>
                        </a:rPr>
                        <a:t>format_sdac/1/ABACGDOT</a:t>
                      </a:r>
                    </a:p>
                  </a:txBody>
                  <a:tcPr marL="9525" marR="9525" marT="9525" marB="0" anchor="b"/>
                </a:tc>
                <a:tc>
                  <a:txBody>
                    <a:bodyPr/>
                    <a:lstStyle/>
                    <a:p>
                      <a:pPr algn="l" fontAlgn="b"/>
                      <a:r>
                        <a:rPr lang="fr-FR" sz="700" b="0" i="0" u="none" strike="noStrike">
                          <a:solidFill>
                            <a:srgbClr val="000000"/>
                          </a:solidFill>
                          <a:effectLst/>
                          <a:latin typeface="Arial"/>
                        </a:rPr>
                        <a:t>ALL-SIMU_FLOW_CFM.modified.csv</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fr-FR" sz="700" b="0" i="0" u="none" strike="noStrike" kern="1200" dirty="0" err="1" smtClean="0">
                          <a:solidFill>
                            <a:srgbClr val="000000"/>
                          </a:solidFill>
                          <a:effectLst/>
                          <a:latin typeface="Arial"/>
                          <a:ea typeface="+mn-ea"/>
                          <a:cs typeface="+mn-cs"/>
                        </a:rPr>
                        <a:t>sycond</a:t>
                      </a:r>
                      <a:r>
                        <a:rPr lang="fr-FR" sz="700" b="0" i="0" u="none" strike="noStrike" kern="1200" dirty="0" smtClean="0">
                          <a:solidFill>
                            <a:srgbClr val="000000"/>
                          </a:solidFill>
                          <a:effectLst/>
                          <a:latin typeface="Arial"/>
                          <a:ea typeface="+mn-ea"/>
                          <a:cs typeface="+mn-cs"/>
                        </a:rPr>
                        <a:t>/1</a:t>
                      </a:r>
                    </a:p>
                  </a:txBody>
                  <a:tcPr marL="9525" marR="9525" marT="9525" marB="0" anchor="b"/>
                </a:tc>
                <a:tc>
                  <a:txBody>
                    <a:bodyPr/>
                    <a:lstStyle/>
                    <a:p>
                      <a:pPr algn="l" fontAlgn="b"/>
                      <a:r>
                        <a:rPr lang="fr-FR" sz="700" b="0" i="0" u="none" strike="noStrike" kern="1200" dirty="0" smtClean="0">
                          <a:solidFill>
                            <a:srgbClr val="000000"/>
                          </a:solidFill>
                          <a:effectLst/>
                          <a:latin typeface="Arial"/>
                          <a:ea typeface="+mn-ea"/>
                          <a:cs typeface="+mn-cs"/>
                        </a:rPr>
                        <a:t>AB4EADT1</a:t>
                      </a:r>
                      <a:endParaRPr lang="fr-FR" sz="700" b="0" i="0" u="none" strike="noStrike" kern="1200" dirty="0">
                        <a:solidFill>
                          <a:srgbClr val="000000"/>
                        </a:solidFill>
                        <a:effectLst/>
                        <a:latin typeface="Arial"/>
                        <a:ea typeface="+mn-ea"/>
                        <a:cs typeface="+mn-cs"/>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a:solidFill>
                            <a:srgbClr val="000000"/>
                          </a:solidFill>
                          <a:effectLst/>
                          <a:latin typeface="Arial"/>
                        </a:rPr>
                        <a:t>format_sdac</a:t>
                      </a:r>
                      <a:r>
                        <a:rPr lang="fr-FR" sz="700" b="0" i="0" u="none" strike="noStrike" dirty="0">
                          <a:solidFill>
                            <a:srgbClr val="000000"/>
                          </a:solidFill>
                          <a:effectLst/>
                          <a:latin typeface="Arial"/>
                        </a:rPr>
                        <a:t>/1</a:t>
                      </a:r>
                    </a:p>
                  </a:txBody>
                  <a:tcPr marL="9525" marR="9525" marT="9525" marB="0" anchor="b"/>
                </a:tc>
                <a:tc>
                  <a:txBody>
                    <a:bodyPr/>
                    <a:lstStyle/>
                    <a:p>
                      <a:pPr algn="l" fontAlgn="b"/>
                      <a:r>
                        <a:rPr lang="fr-FR" sz="700" b="0" i="0" u="none" strike="noStrike">
                          <a:solidFill>
                            <a:srgbClr val="000000"/>
                          </a:solidFill>
                          <a:effectLst/>
                          <a:latin typeface="Arial"/>
                        </a:rPr>
                        <a:t>ABACGDOT</a:t>
                      </a: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r" fontAlgn="b"/>
                      <a:r>
                        <a:rPr lang="fr-FR" sz="700" b="0" i="0" u="none" strike="noStrike">
                          <a:solidFill>
                            <a:srgbClr val="000000"/>
                          </a:solidFill>
                          <a:effectLst/>
                          <a:latin typeface="Arial"/>
                        </a:rPr>
                        <a:t>1</a:t>
                      </a:r>
                    </a:p>
                  </a:txBody>
                  <a:tcPr marL="9525" marR="9525" marT="9525" marB="0" anchor="b"/>
                </a:tc>
                <a:tc>
                  <a:txBody>
                    <a:bodyPr/>
                    <a:lstStyle/>
                    <a:p>
                      <a:pPr algn="l" fontAlgn="b"/>
                      <a:r>
                        <a:rPr lang="fr-FR" sz="700" b="0" i="0" u="none" strike="noStrike">
                          <a:solidFill>
                            <a:srgbClr val="000000"/>
                          </a:solidFill>
                          <a:effectLst/>
                          <a:latin typeface="Arial"/>
                        </a:rPr>
                        <a:t>Connection Over Empty</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b="1" kern="1200" dirty="0" smtClean="0">
                          <a:solidFill>
                            <a:schemeClr val="bg2">
                              <a:lumMod val="10000"/>
                            </a:schemeClr>
                          </a:solidFill>
                          <a:latin typeface="+mn-lt"/>
                          <a:ea typeface="+mn-ea"/>
                          <a:cs typeface="+mn-cs"/>
                        </a:rPr>
                        <a:t>X</a:t>
                      </a:r>
                    </a:p>
                  </a:txBody>
                  <a:tcPr/>
                </a:tc>
              </a:tr>
              <a:tr h="205099">
                <a:tc>
                  <a:txBody>
                    <a:bodyPr/>
                    <a:lstStyle/>
                    <a:p>
                      <a:pPr algn="l" fontAlgn="b"/>
                      <a:r>
                        <a:rPr lang="fr-FR" sz="700" b="0" i="0" u="none" strike="noStrike">
                          <a:solidFill>
                            <a:srgbClr val="000000"/>
                          </a:solidFill>
                          <a:effectLst/>
                          <a:latin typeface="Arial"/>
                        </a:rPr>
                        <a:t>format_sdac/1/ABACGFF1</a:t>
                      </a:r>
                    </a:p>
                  </a:txBody>
                  <a:tcPr marL="9525" marR="9525" marT="9525" marB="0" anchor="b"/>
                </a:tc>
                <a:tc>
                  <a:txBody>
                    <a:bodyPr/>
                    <a:lstStyle/>
                    <a:p>
                      <a:pPr algn="l" fontAlgn="b"/>
                      <a:r>
                        <a:rPr lang="fr-FR" sz="700" b="0" i="0" u="none" strike="noStrike">
                          <a:solidFill>
                            <a:srgbClr val="000000"/>
                          </a:solidFill>
                          <a:effectLst/>
                          <a:latin typeface="Arial"/>
                        </a:rPr>
                        <a:t>ALL-SIMU_FLOW_CFM.csv</a:t>
                      </a:r>
                    </a:p>
                  </a:txBody>
                  <a:tcPr marL="9525" marR="9525" marT="9525" marB="0" anchor="b"/>
                </a:tc>
                <a:tc>
                  <a:txBody>
                    <a:bodyPr/>
                    <a:lstStyle/>
                    <a:p>
                      <a:pPr algn="l" fontAlgn="b"/>
                      <a:r>
                        <a:rPr lang="fr-FR" sz="700" b="0" i="0" u="none" strike="noStrike" dirty="0" err="1">
                          <a:solidFill>
                            <a:srgbClr val="000000"/>
                          </a:solidFill>
                          <a:effectLst/>
                          <a:latin typeface="Arial"/>
                        </a:rPr>
                        <a:t>sycond</a:t>
                      </a:r>
                      <a:r>
                        <a:rPr lang="fr-FR" sz="700" b="0" i="0" u="none" strike="noStrike" dirty="0">
                          <a:solidFill>
                            <a:srgbClr val="000000"/>
                          </a:solidFill>
                          <a:effectLst/>
                          <a:latin typeface="Arial"/>
                        </a:rPr>
                        <a:t>/1</a:t>
                      </a:r>
                    </a:p>
                  </a:txBody>
                  <a:tcPr marL="9525" marR="9525" marT="9525" marB="0" anchor="b"/>
                </a:tc>
                <a:tc>
                  <a:txBody>
                    <a:bodyPr/>
                    <a:lstStyle/>
                    <a:p>
                      <a:pPr algn="l" fontAlgn="b"/>
                      <a:r>
                        <a:rPr lang="fr-FR" sz="700" b="0" i="0" u="none" strike="noStrike" dirty="0">
                          <a:solidFill>
                            <a:srgbClr val="000000"/>
                          </a:solidFill>
                          <a:effectLst/>
                          <a:latin typeface="Arial"/>
                        </a:rPr>
                        <a:t>ABACGFF1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format_sdac/1</a:t>
                      </a:r>
                    </a:p>
                  </a:txBody>
                  <a:tcPr marL="9525" marR="9525" marT="9525" marB="0" anchor="b"/>
                </a:tc>
                <a:tc>
                  <a:txBody>
                    <a:bodyPr/>
                    <a:lstStyle/>
                    <a:p>
                      <a:pPr algn="l" fontAlgn="b"/>
                      <a:r>
                        <a:rPr lang="fr-FR" sz="700" b="0" i="0" u="none" strike="noStrike">
                          <a:solidFill>
                            <a:srgbClr val="000000"/>
                          </a:solidFill>
                          <a:effectLst/>
                          <a:latin typeface="Arial"/>
                        </a:rPr>
                        <a:t>ABACGFF1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r" fontAlgn="b"/>
                      <a:r>
                        <a:rPr lang="fr-FR" sz="700" b="0" i="0" u="none" strike="noStrike">
                          <a:solidFill>
                            <a:srgbClr val="000000"/>
                          </a:solidFill>
                          <a:effectLst/>
                          <a:latin typeface="Arial"/>
                        </a:rPr>
                        <a:t>2</a:t>
                      </a:r>
                    </a:p>
                  </a:txBody>
                  <a:tcPr marL="9525" marR="9525" marT="9525" marB="0" anchor="b"/>
                </a:tc>
                <a:tc>
                  <a:txBody>
                    <a:bodyPr/>
                    <a:lstStyle/>
                    <a:p>
                      <a:pPr algn="l" fontAlgn="b"/>
                      <a:r>
                        <a:rPr lang="fr-FR" sz="700" b="0" i="0" u="none" strike="noStrike">
                          <a:solidFill>
                            <a:srgbClr val="000000"/>
                          </a:solidFill>
                          <a:effectLst/>
                          <a:latin typeface="Arial"/>
                        </a:rPr>
                        <a:t>Connection Over Empty</a:t>
                      </a:r>
                    </a:p>
                  </a:txBody>
                  <a:tcPr marL="9525" marR="9525" marT="9525" marB="0" anchor="b"/>
                </a:tc>
                <a:tc>
                  <a:txBody>
                    <a:bodyPr/>
                    <a:lstStyle/>
                    <a:p>
                      <a:pPr algn="l" fontAlgn="b"/>
                      <a:r>
                        <a:rPr lang="fr-FR" sz="700" b="0" i="0" u="none" strike="noStrike">
                          <a:solidFill>
                            <a:srgbClr val="000000"/>
                          </a:solidFill>
                          <a:effectLst/>
                          <a:latin typeface="Arial"/>
                        </a:rPr>
                        <a:t>X</a:t>
                      </a:r>
                    </a:p>
                  </a:txBody>
                  <a:tcPr marL="9525" marR="9525" marT="9525"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b="1" kern="1200" smtClean="0">
                          <a:solidFill>
                            <a:schemeClr val="bg2">
                              <a:lumMod val="10000"/>
                            </a:schemeClr>
                          </a:solidFill>
                          <a:latin typeface="+mn-lt"/>
                          <a:ea typeface="+mn-ea"/>
                          <a:cs typeface="+mn-cs"/>
                        </a:rPr>
                        <a:t>X</a:t>
                      </a:r>
                    </a:p>
                  </a:txBody>
                  <a:tcPr/>
                </a:tc>
              </a:tr>
              <a:tr h="187313">
                <a:tc>
                  <a:txBody>
                    <a:bodyPr/>
                    <a:lstStyle/>
                    <a:p>
                      <a:pPr algn="l" fontAlgn="b"/>
                      <a:r>
                        <a:rPr lang="fr-FR" sz="700" b="0" i="0" u="none" strike="noStrike">
                          <a:solidFill>
                            <a:srgbClr val="000000"/>
                          </a:solidFill>
                          <a:effectLst/>
                          <a:latin typeface="Arial"/>
                        </a:rPr>
                        <a:t>format_sdac/1/ABACGFF1</a:t>
                      </a:r>
                    </a:p>
                  </a:txBody>
                  <a:tcPr marL="9525" marR="9525" marT="9525" marB="0" anchor="b"/>
                </a:tc>
                <a:tc>
                  <a:txBody>
                    <a:bodyPr/>
                    <a:lstStyle/>
                    <a:p>
                      <a:pPr algn="l" fontAlgn="b"/>
                      <a:r>
                        <a:rPr lang="fr-FR" sz="700" b="0" i="0" u="none" strike="noStrike" dirty="0">
                          <a:solidFill>
                            <a:srgbClr val="000000"/>
                          </a:solidFill>
                          <a:effectLst/>
                          <a:latin typeface="Arial"/>
                        </a:rPr>
                        <a:t>ALL-SIMU_FLOW_CFM.modified.csv</a:t>
                      </a: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fr-FR" sz="700" b="0" i="0" u="none" strike="noStrike" kern="1200" dirty="0" smtClean="0">
                        <a:solidFill>
                          <a:srgbClr val="000000"/>
                        </a:solidFill>
                        <a:effectLst/>
                        <a:latin typeface="Arial"/>
                        <a:ea typeface="+mn-ea"/>
                        <a:cs typeface="+mn-cs"/>
                      </a:endParaRPr>
                    </a:p>
                  </a:txBody>
                  <a:tcPr marL="9525" marR="9525" marT="9525" marB="0" anchor="b"/>
                </a:tc>
                <a:tc>
                  <a:txBody>
                    <a:bodyPr/>
                    <a:lstStyle/>
                    <a:p>
                      <a:pPr algn="l" fontAlgn="b"/>
                      <a:endParaRPr lang="fr-FR" sz="700" b="0" i="0" u="none" strike="noStrike" kern="1200" dirty="0">
                        <a:solidFill>
                          <a:srgbClr val="000000"/>
                        </a:solidFill>
                        <a:effectLst/>
                        <a:latin typeface="Arial"/>
                        <a:ea typeface="+mn-ea"/>
                        <a:cs typeface="+mn-cs"/>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dirty="0" err="1">
                          <a:solidFill>
                            <a:srgbClr val="000000"/>
                          </a:solidFill>
                          <a:effectLst/>
                          <a:latin typeface="Arial"/>
                        </a:rPr>
                        <a:t>format_sdac</a:t>
                      </a:r>
                      <a:r>
                        <a:rPr lang="fr-FR" sz="700" b="0" i="0" u="none" strike="noStrike" dirty="0">
                          <a:solidFill>
                            <a:srgbClr val="000000"/>
                          </a:solidFill>
                          <a:effectLst/>
                          <a:latin typeface="Arial"/>
                        </a:rPr>
                        <a:t>/1</a:t>
                      </a:r>
                    </a:p>
                  </a:txBody>
                  <a:tcPr marL="9525" marR="9525" marT="9525" marB="0" anchor="b"/>
                </a:tc>
                <a:tc>
                  <a:txBody>
                    <a:bodyPr/>
                    <a:lstStyle/>
                    <a:p>
                      <a:pPr algn="l" fontAlgn="b"/>
                      <a:r>
                        <a:rPr lang="fr-FR" sz="700" b="0" i="0" u="none" strike="noStrike" dirty="0">
                          <a:solidFill>
                            <a:srgbClr val="000000"/>
                          </a:solidFill>
                          <a:effectLst/>
                          <a:latin typeface="Arial"/>
                        </a:rPr>
                        <a:t>ABACGFF1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r" fontAlgn="b"/>
                      <a:r>
                        <a:rPr lang="fr-FR" sz="700" b="0" i="0" u="none" strike="noStrike">
                          <a:solidFill>
                            <a:srgbClr val="000000"/>
                          </a:solidFill>
                          <a:effectLst/>
                          <a:latin typeface="Arial"/>
                        </a:rPr>
                        <a:t>1</a:t>
                      </a:r>
                    </a:p>
                  </a:txBody>
                  <a:tcPr marL="9525" marR="9525" marT="9525" marB="0" anchor="b"/>
                </a:tc>
                <a:tc>
                  <a:txBody>
                    <a:bodyPr/>
                    <a:lstStyle/>
                    <a:p>
                      <a:pPr algn="l" fontAlgn="b"/>
                      <a:r>
                        <a:rPr lang="fr-FR" sz="700" b="0" i="0" u="none" strike="noStrike" dirty="0" err="1">
                          <a:solidFill>
                            <a:srgbClr val="000000"/>
                          </a:solidFill>
                          <a:effectLst/>
                          <a:latin typeface="Arial"/>
                        </a:rPr>
                        <a:t>Connection</a:t>
                      </a:r>
                      <a:r>
                        <a:rPr lang="fr-FR" sz="700" b="0" i="0" u="none" strike="noStrike" dirty="0">
                          <a:solidFill>
                            <a:srgbClr val="000000"/>
                          </a:solidFill>
                          <a:effectLst/>
                          <a:latin typeface="Arial"/>
                        </a:rPr>
                        <a:t> Over </a:t>
                      </a:r>
                      <a:r>
                        <a:rPr lang="fr-FR" sz="700" b="0" i="0" u="none" strike="noStrike" dirty="0" err="1">
                          <a:solidFill>
                            <a:srgbClr val="000000"/>
                          </a:solidFill>
                          <a:effectLst/>
                          <a:latin typeface="Arial"/>
                        </a:rPr>
                        <a:t>Empty</a:t>
                      </a:r>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endParaRPr lang="fr-FR" sz="700" dirty="0"/>
                    </a:p>
                  </a:txBody>
                  <a:tcPr/>
                </a:tc>
              </a:tr>
            </a:tbl>
          </a:graphicData>
        </a:graphic>
      </p:graphicFrame>
      <p:sp>
        <p:nvSpPr>
          <p:cNvPr id="20" name="Rectangle à coins arrondis 19"/>
          <p:cNvSpPr/>
          <p:nvPr/>
        </p:nvSpPr>
        <p:spPr bwMode="auto">
          <a:xfrm>
            <a:off x="7524328" y="350378"/>
            <a:ext cx="1115470" cy="324126"/>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relaxedInset"/>
          </a:sp3d>
        </p:spPr>
        <p:txBody>
          <a:bodyPr vert="horz" wrap="square" lIns="90000" tIns="1080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600" b="1" i="0" u="none" strike="noStrike" cap="none" normalizeH="0" baseline="0" dirty="0" smtClean="0">
                <a:ln>
                  <a:noFill/>
                </a:ln>
                <a:solidFill>
                  <a:srgbClr val="FF0000"/>
                </a:solidFill>
                <a:effectLst/>
                <a:latin typeface="Arial" charset="0"/>
              </a:rPr>
              <a:t>MANUAL</a:t>
            </a:r>
          </a:p>
        </p:txBody>
      </p:sp>
      <p:sp>
        <p:nvSpPr>
          <p:cNvPr id="16" name="Parchemin vertical 15">
            <a:hlinkClick r:id="rId2" action="ppaction://hlinksldjump"/>
          </p:cNvPr>
          <p:cNvSpPr/>
          <p:nvPr/>
        </p:nvSpPr>
        <p:spPr bwMode="auto">
          <a:xfrm>
            <a:off x="312234" y="1256232"/>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4</a:t>
            </a:r>
            <a:endParaRPr kumimoji="0" lang="fr-FR" sz="1200" b="0" i="0" u="none" strike="noStrike" cap="none" normalizeH="0" baseline="0" dirty="0" smtClean="0">
              <a:ln>
                <a:noFill/>
              </a:ln>
              <a:solidFill>
                <a:schemeClr val="tx1"/>
              </a:solidFill>
              <a:effectLst/>
              <a:latin typeface="Arial" charset="0"/>
            </a:endParaRPr>
          </a:p>
        </p:txBody>
      </p:sp>
      <p:sp>
        <p:nvSpPr>
          <p:cNvPr id="17" name="Parchemin vertical 16"/>
          <p:cNvSpPr/>
          <p:nvPr/>
        </p:nvSpPr>
        <p:spPr bwMode="auto">
          <a:xfrm>
            <a:off x="8591504" y="1287764"/>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4’</a:t>
            </a:r>
            <a:endParaRPr kumimoji="0" lang="fr-FR" sz="1200" b="0"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a:off x="8450876" y="3409784"/>
            <a:ext cx="458630" cy="897308"/>
          </a:xfrm>
          <a:prstGeom prst="rect">
            <a:avLst/>
          </a:prstGeom>
          <a:noFill/>
          <a:ln w="31750" cap="flat" cmpd="sng" algn="ctr">
            <a:solidFill>
              <a:srgbClr val="FF0000"/>
            </a:solidFill>
            <a:prstDash val="solid"/>
            <a:round/>
            <a:headEnd type="none" w="med" len="med"/>
            <a:tailEnd type="none" w="med" len="med"/>
          </a:ln>
          <a:effectLst>
            <a:glow rad="101600">
              <a:schemeClr val="accent6">
                <a:satMod val="175000"/>
                <a:alpha val="40000"/>
              </a:schemeClr>
            </a:glow>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fr-FR" sz="1600" b="0" i="0" u="none" strike="noStrike" cap="none" normalizeH="0" baseline="0" smtClean="0">
              <a:ln>
                <a:noFill/>
              </a:ln>
              <a:solidFill>
                <a:schemeClr val="tx1"/>
              </a:solidFill>
              <a:effectLst/>
              <a:latin typeface="Arial" charset="0"/>
            </a:endParaRPr>
          </a:p>
        </p:txBody>
      </p:sp>
      <p:sp>
        <p:nvSpPr>
          <p:cNvPr id="21" name="Parchemin vertical 20">
            <a:hlinkClick r:id="rId2" action="ppaction://hlinksldjump"/>
          </p:cNvPr>
          <p:cNvSpPr/>
          <p:nvPr/>
        </p:nvSpPr>
        <p:spPr bwMode="auto">
          <a:xfrm>
            <a:off x="2182338" y="2085174"/>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4</a:t>
            </a:r>
            <a:endParaRPr kumimoji="0" lang="fr-FR" sz="1200" b="0" i="0" u="none" strike="noStrike" cap="none" normalizeH="0" baseline="0" dirty="0" smtClean="0">
              <a:ln>
                <a:noFill/>
              </a:ln>
              <a:solidFill>
                <a:schemeClr val="tx1"/>
              </a:solidFill>
              <a:effectLst/>
              <a:latin typeface="Arial" charset="0"/>
            </a:endParaRPr>
          </a:p>
        </p:txBody>
      </p:sp>
      <p:sp>
        <p:nvSpPr>
          <p:cNvPr id="14" name="Pensées 13"/>
          <p:cNvSpPr/>
          <p:nvPr/>
        </p:nvSpPr>
        <p:spPr bwMode="auto">
          <a:xfrm>
            <a:off x="4572000" y="2830806"/>
            <a:ext cx="2242958" cy="937889"/>
          </a:xfrm>
          <a:prstGeom prst="cloudCallout">
            <a:avLst>
              <a:gd name="adj1" fmla="val 65648"/>
              <a:gd name="adj2" fmla="val -18178"/>
            </a:avLst>
          </a:prstGeom>
          <a:solidFill>
            <a:schemeClr val="accent5">
              <a:lumMod val="20000"/>
              <a:lumOff val="80000"/>
              <a:alpha val="75000"/>
            </a:schemeClr>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lnSpc>
                <a:spcPct val="80000"/>
              </a:lnSpc>
              <a:spcBef>
                <a:spcPct val="50000"/>
              </a:spcBef>
            </a:pPr>
            <a:r>
              <a:rPr kumimoji="0" lang="fr-FR" sz="1200" b="0" i="0" u="none" strike="noStrike" cap="none" normalizeH="0" baseline="0" dirty="0" err="1" smtClean="0">
                <a:ln>
                  <a:noFill/>
                </a:ln>
                <a:solidFill>
                  <a:schemeClr val="bg2">
                    <a:lumMod val="10000"/>
                  </a:schemeClr>
                </a:solidFill>
                <a:effectLst/>
                <a:latin typeface="Arial" charset="0"/>
              </a:rPr>
              <a:t>Filter</a:t>
            </a:r>
            <a:r>
              <a:rPr kumimoji="0" lang="fr-FR" sz="1200" b="0" i="0" u="none" strike="noStrike" cap="none" normalizeH="0" baseline="0" dirty="0" smtClean="0">
                <a:ln>
                  <a:noFill/>
                </a:ln>
                <a:solidFill>
                  <a:schemeClr val="bg2">
                    <a:lumMod val="10000"/>
                  </a:schemeClr>
                </a:solidFill>
                <a:effectLst/>
                <a:latin typeface="Arial" charset="0"/>
              </a:rPr>
              <a:t> </a:t>
            </a:r>
            <a:r>
              <a:rPr kumimoji="0" lang="fr-FR" sz="1200" b="0" i="0" u="none" strike="noStrike" cap="none" normalizeH="0" dirty="0" err="1" smtClean="0">
                <a:ln>
                  <a:noFill/>
                </a:ln>
                <a:solidFill>
                  <a:schemeClr val="bg2">
                    <a:lumMod val="10000"/>
                  </a:schemeClr>
                </a:solidFill>
                <a:effectLst/>
                <a:latin typeface="Arial" charset="0"/>
              </a:rPr>
              <a:t>this</a:t>
            </a:r>
            <a:r>
              <a:rPr kumimoji="0" lang="fr-FR" sz="1200" b="0" i="0" u="none" strike="noStrike" cap="none" normalizeH="0" dirty="0" smtClean="0">
                <a:ln>
                  <a:noFill/>
                </a:ln>
                <a:solidFill>
                  <a:schemeClr val="bg2">
                    <a:lumMod val="10000"/>
                  </a:schemeClr>
                </a:solidFill>
                <a:effectLst/>
                <a:latin typeface="Arial" charset="0"/>
              </a:rPr>
              <a:t> </a:t>
            </a:r>
            <a:r>
              <a:rPr kumimoji="0" lang="fr-FR" sz="1200" b="0" i="0" u="none" strike="noStrike" cap="none" normalizeH="0" dirty="0" err="1" smtClean="0">
                <a:ln>
                  <a:noFill/>
                </a:ln>
                <a:solidFill>
                  <a:schemeClr val="bg2">
                    <a:lumMod val="10000"/>
                  </a:schemeClr>
                </a:solidFill>
                <a:effectLst/>
                <a:latin typeface="Arial" charset="0"/>
              </a:rPr>
              <a:t>column</a:t>
            </a:r>
            <a:r>
              <a:rPr kumimoji="0" lang="fr-FR" sz="1200" b="0" i="0" u="none" strike="noStrike" cap="none" normalizeH="0" dirty="0" smtClean="0">
                <a:ln>
                  <a:noFill/>
                </a:ln>
                <a:solidFill>
                  <a:schemeClr val="bg2">
                    <a:lumMod val="10000"/>
                  </a:schemeClr>
                </a:solidFill>
                <a:effectLst/>
                <a:latin typeface="Arial" charset="0"/>
              </a:rPr>
              <a:t> to </a:t>
            </a:r>
            <a:r>
              <a:rPr kumimoji="0" lang="fr-FR" sz="1200" b="0" i="0" u="none" strike="noStrike" cap="none" normalizeH="0" dirty="0" err="1" smtClean="0">
                <a:ln>
                  <a:noFill/>
                </a:ln>
                <a:solidFill>
                  <a:schemeClr val="bg2">
                    <a:lumMod val="10000"/>
                  </a:schemeClr>
                </a:solidFill>
                <a:effectLst/>
                <a:latin typeface="Arial" charset="0"/>
              </a:rPr>
              <a:t>quickly</a:t>
            </a:r>
            <a:r>
              <a:rPr kumimoji="0" lang="fr-FR" sz="1200" b="0" i="0" u="none" strike="noStrike" cap="none" normalizeH="0" dirty="0" smtClean="0">
                <a:ln>
                  <a:noFill/>
                </a:ln>
                <a:solidFill>
                  <a:schemeClr val="bg2">
                    <a:lumMod val="10000"/>
                  </a:schemeClr>
                </a:solidFill>
                <a:effectLst/>
                <a:latin typeface="Arial" charset="0"/>
              </a:rPr>
              <a:t> </a:t>
            </a:r>
            <a:r>
              <a:rPr kumimoji="0" lang="fr-FR" sz="1200" b="0" i="0" u="none" strike="noStrike" cap="none" normalizeH="0" dirty="0" err="1" smtClean="0">
                <a:ln>
                  <a:noFill/>
                </a:ln>
                <a:solidFill>
                  <a:schemeClr val="bg2">
                    <a:lumMod val="10000"/>
                  </a:schemeClr>
                </a:solidFill>
                <a:effectLst/>
                <a:latin typeface="Arial" charset="0"/>
              </a:rPr>
              <a:t>access</a:t>
            </a:r>
            <a:r>
              <a:rPr lang="fr-FR" sz="1200" dirty="0" smtClean="0">
                <a:solidFill>
                  <a:schemeClr val="bg2">
                    <a:lumMod val="10000"/>
                  </a:schemeClr>
                </a:solidFill>
              </a:rPr>
              <a:t> </a:t>
            </a:r>
            <a:r>
              <a:rPr kumimoji="0" lang="fr-FR" sz="1200" b="0" i="0" u="none" strike="noStrike" cap="none" normalizeH="0" dirty="0" smtClean="0">
                <a:ln>
                  <a:noFill/>
                </a:ln>
                <a:solidFill>
                  <a:schemeClr val="bg2">
                    <a:lumMod val="10000"/>
                  </a:schemeClr>
                </a:solidFill>
                <a:effectLst/>
                <a:latin typeface="Arial" charset="0"/>
              </a:rPr>
              <a:t>to </a:t>
            </a:r>
            <a:r>
              <a:rPr kumimoji="0" lang="fr-FR" sz="1200" b="0" i="0" u="none" strike="noStrike" cap="none" normalizeH="0" dirty="0" err="1" smtClean="0">
                <a:ln>
                  <a:noFill/>
                </a:ln>
                <a:solidFill>
                  <a:schemeClr val="bg2">
                    <a:lumMod val="10000"/>
                  </a:schemeClr>
                </a:solidFill>
                <a:effectLst/>
                <a:latin typeface="Arial" charset="0"/>
              </a:rPr>
              <a:t>significant</a:t>
            </a:r>
            <a:r>
              <a:rPr kumimoji="0" lang="fr-FR" sz="1200" b="0" i="0" u="none" strike="noStrike" cap="none" normalizeH="0" dirty="0" smtClean="0">
                <a:ln>
                  <a:noFill/>
                </a:ln>
                <a:solidFill>
                  <a:schemeClr val="bg2">
                    <a:lumMod val="10000"/>
                  </a:schemeClr>
                </a:solidFill>
                <a:effectLst/>
                <a:latin typeface="Arial" charset="0"/>
              </a:rPr>
              <a:t> </a:t>
            </a:r>
            <a:r>
              <a:rPr kumimoji="0" lang="fr-FR" sz="1200" b="0" i="0" u="none" strike="noStrike" cap="none" normalizeH="0" dirty="0" err="1" smtClean="0">
                <a:ln>
                  <a:noFill/>
                </a:ln>
                <a:solidFill>
                  <a:schemeClr val="bg2">
                    <a:lumMod val="10000"/>
                  </a:schemeClr>
                </a:solidFill>
                <a:effectLst/>
                <a:latin typeface="Arial" charset="0"/>
              </a:rPr>
              <a:t>conflicts</a:t>
            </a:r>
            <a:endParaRPr kumimoji="0" lang="fr-FR" sz="1200" b="0" i="0" u="none" strike="noStrike" cap="none" normalizeH="0" baseline="0" dirty="0" smtClean="0">
              <a:ln>
                <a:noFill/>
              </a:ln>
              <a:solidFill>
                <a:schemeClr val="bg2">
                  <a:lumMod val="10000"/>
                </a:schemeClr>
              </a:solidFill>
              <a:effectLst/>
              <a:latin typeface="Arial" charset="0"/>
            </a:endParaRPr>
          </a:p>
        </p:txBody>
      </p:sp>
    </p:spTree>
    <p:extLst>
      <p:ext uri="{BB962C8B-B14F-4D97-AF65-F5344CB8AC3E}">
        <p14:creationId xmlns:p14="http://schemas.microsoft.com/office/powerpoint/2010/main" val="556583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spcBef>
                <a:spcPct val="50000"/>
              </a:spcBef>
            </a:pPr>
            <a:r>
              <a:rPr lang="fr-FR" dirty="0" err="1"/>
              <a:t>Apply</a:t>
            </a:r>
            <a:r>
              <a:rPr lang="fr-FR" dirty="0"/>
              <a:t> </a:t>
            </a:r>
            <a:r>
              <a:rPr lang="fr-FR" dirty="0" err="1"/>
              <a:t>your</a:t>
            </a:r>
            <a:r>
              <a:rPr lang="fr-FR" dirty="0"/>
              <a:t> </a:t>
            </a:r>
            <a:r>
              <a:rPr lang="fr-FR" dirty="0" err="1"/>
              <a:t>rulings</a:t>
            </a:r>
            <a:r>
              <a:rPr lang="fr-FR" dirty="0"/>
              <a:t> (</a:t>
            </a:r>
            <a:r>
              <a:rPr lang="fr-FR" dirty="0" err="1"/>
              <a:t>cnxs</a:t>
            </a:r>
            <a:r>
              <a:rPr lang="fr-FR" dirty="0"/>
              <a:t>)</a:t>
            </a:r>
            <a:endParaRPr lang="fr-FR" dirty="0">
              <a:solidFill>
                <a:schemeClr val="tx1"/>
              </a:solidFill>
              <a:latin typeface="Arial" charset="0"/>
            </a:endParaRPr>
          </a:p>
        </p:txBody>
      </p:sp>
      <p:sp>
        <p:nvSpPr>
          <p:cNvPr id="4" name="Espace réservé de la date 3"/>
          <p:cNvSpPr>
            <a:spLocks noGrp="1"/>
          </p:cNvSpPr>
          <p:nvPr>
            <p:ph type="dt" sz="half" idx="10"/>
          </p:nvPr>
        </p:nvSpPr>
        <p:spPr/>
        <p:txBody>
          <a:bodyPr/>
          <a:lstStyle/>
          <a:p>
            <a:pPr>
              <a:defRPr/>
            </a:pPr>
            <a:r>
              <a:rPr lang="en-GB" noProof="1" smtClean="0"/>
              <a:t>Month 20XX </a:t>
            </a:r>
            <a:endParaRPr lang="en-GB" noProof="1"/>
          </a:p>
        </p:txBody>
      </p:sp>
      <p:sp>
        <p:nvSpPr>
          <p:cNvPr id="5" name="Espace réservé du pied de page 4"/>
          <p:cNvSpPr>
            <a:spLocks noGrp="1"/>
          </p:cNvSpPr>
          <p:nvPr>
            <p:ph type="ftr" sz="quarter" idx="11"/>
          </p:nvPr>
        </p:nvSpPr>
        <p:spPr/>
        <p:txBody>
          <a:bodyPr/>
          <a:lstStyle/>
          <a:p>
            <a:pPr>
              <a:defRPr/>
            </a:pPr>
            <a:r>
              <a:rPr lang="en-GB" noProof="1" smtClean="0"/>
              <a:t>Use Tab 'Insert - Header &amp; Footer' for Presentation Title - Siglum - Reference</a:t>
            </a:r>
            <a:endParaRPr lang="en-GB" noProof="1"/>
          </a:p>
        </p:txBody>
      </p:sp>
      <p:sp>
        <p:nvSpPr>
          <p:cNvPr id="6" name="Espace réservé du numéro de diapositive 5"/>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7</a:t>
            </a:fld>
            <a:endParaRPr lang="en-GB" noProof="1"/>
          </a:p>
        </p:txBody>
      </p:sp>
      <p:sp>
        <p:nvSpPr>
          <p:cNvPr id="7" name="ZoneTexte 6"/>
          <p:cNvSpPr txBox="1"/>
          <p:nvPr/>
        </p:nvSpPr>
        <p:spPr>
          <a:xfrm>
            <a:off x="0" y="847288"/>
            <a:ext cx="9144000" cy="338554"/>
          </a:xfrm>
          <a:prstGeom prst="rect">
            <a:avLst/>
          </a:prstGeom>
          <a:noFill/>
        </p:spPr>
        <p:txBody>
          <a:bodyPr wrap="square" rtlCol="0">
            <a:spAutoFit/>
          </a:bodyPr>
          <a:lstStyle/>
          <a:p>
            <a:pPr marL="444500">
              <a:tabLst>
                <a:tab pos="8520113" algn="r"/>
                <a:tab pos="8972550" algn="r"/>
              </a:tabLst>
            </a:pPr>
            <a:r>
              <a:rPr lang="fr-FR" dirty="0" smtClean="0"/>
              <a:t>Inputs	Outputs</a:t>
            </a:r>
            <a:endParaRPr lang="fr-FR" dirty="0"/>
          </a:p>
        </p:txBody>
      </p:sp>
      <p:cxnSp>
        <p:nvCxnSpPr>
          <p:cNvPr id="10" name="Connecteur droit 9"/>
          <p:cNvCxnSpPr>
            <a:stCxn id="7" idx="0"/>
          </p:cNvCxnSpPr>
          <p:nvPr/>
        </p:nvCxnSpPr>
        <p:spPr bwMode="auto">
          <a:xfrm>
            <a:off x="4572000" y="847288"/>
            <a:ext cx="0" cy="1152428"/>
          </a:xfrm>
          <a:prstGeom prst="line">
            <a:avLst/>
          </a:prstGeom>
          <a:noFill/>
          <a:ln w="38100" cap="flat" cmpd="sng" algn="ctr">
            <a:solidFill>
              <a:schemeClr val="tx1"/>
            </a:solidFill>
            <a:prstDash val="solid"/>
            <a:round/>
            <a:headEnd type="none" w="med" len="med"/>
            <a:tailEnd type="none" w="med" len="med"/>
          </a:ln>
          <a:effectLst/>
        </p:spPr>
      </p:cxnSp>
      <p:sp>
        <p:nvSpPr>
          <p:cNvPr id="11" name="ZoneTexte 10"/>
          <p:cNvSpPr txBox="1"/>
          <p:nvPr/>
        </p:nvSpPr>
        <p:spPr>
          <a:xfrm>
            <a:off x="512748" y="1256232"/>
            <a:ext cx="4059252" cy="584775"/>
          </a:xfrm>
          <a:prstGeom prst="rect">
            <a:avLst/>
          </a:prstGeom>
          <a:noFill/>
        </p:spPr>
        <p:txBody>
          <a:bodyPr wrap="square" rtlCol="0">
            <a:spAutoFit/>
          </a:bodyPr>
          <a:lstStyle/>
          <a:p>
            <a:r>
              <a:rPr lang="fr-FR" dirty="0" err="1"/>
              <a:t>Hypothetical</a:t>
            </a:r>
            <a:r>
              <a:rPr lang="fr-FR" dirty="0"/>
              <a:t> </a:t>
            </a:r>
            <a:r>
              <a:rPr lang="fr-FR" dirty="0" err="1"/>
              <a:t>merged</a:t>
            </a:r>
            <a:r>
              <a:rPr lang="fr-FR" dirty="0"/>
              <a:t> </a:t>
            </a:r>
            <a:r>
              <a:rPr lang="fr-FR" dirty="0" smtClean="0"/>
              <a:t>ALL-SIMU_FLOW</a:t>
            </a:r>
          </a:p>
          <a:p>
            <a:r>
              <a:rPr lang="fr-FR" dirty="0" err="1" smtClean="0"/>
              <a:t>Resolved</a:t>
            </a:r>
            <a:r>
              <a:rPr lang="fr-FR" dirty="0" smtClean="0"/>
              <a:t> </a:t>
            </a:r>
            <a:r>
              <a:rPr lang="fr-FR" dirty="0"/>
              <a:t>connections </a:t>
            </a:r>
            <a:r>
              <a:rPr lang="fr-FR" dirty="0" err="1"/>
              <a:t>conflicts</a:t>
            </a:r>
            <a:r>
              <a:rPr lang="fr-FR" dirty="0"/>
              <a:t> </a:t>
            </a:r>
            <a:r>
              <a:rPr lang="fr-FR" dirty="0" err="1"/>
              <a:t>summary</a:t>
            </a:r>
            <a:r>
              <a:rPr lang="fr-FR" dirty="0" smtClean="0"/>
              <a:t> </a:t>
            </a:r>
            <a:endParaRPr lang="fr-FR" dirty="0"/>
          </a:p>
        </p:txBody>
      </p:sp>
      <p:sp>
        <p:nvSpPr>
          <p:cNvPr id="12" name="ZoneTexte 11"/>
          <p:cNvSpPr txBox="1"/>
          <p:nvPr/>
        </p:nvSpPr>
        <p:spPr>
          <a:xfrm>
            <a:off x="4572000" y="1256232"/>
            <a:ext cx="4067798" cy="338554"/>
          </a:xfrm>
          <a:prstGeom prst="rect">
            <a:avLst/>
          </a:prstGeom>
          <a:noFill/>
        </p:spPr>
        <p:txBody>
          <a:bodyPr wrap="square" rtlCol="0">
            <a:spAutoFit/>
          </a:bodyPr>
          <a:lstStyle/>
          <a:p>
            <a:pPr algn="r"/>
            <a:r>
              <a:rPr lang="fr-FR" dirty="0" smtClean="0"/>
              <a:t>Final ALL-SIMU_FLOW</a:t>
            </a:r>
            <a:endParaRPr lang="fr-FR" dirty="0"/>
          </a:p>
        </p:txBody>
      </p:sp>
      <p:sp>
        <p:nvSpPr>
          <p:cNvPr id="15" name="ZoneTexte 14"/>
          <p:cNvSpPr txBox="1"/>
          <p:nvPr/>
        </p:nvSpPr>
        <p:spPr>
          <a:xfrm>
            <a:off x="59821" y="2085174"/>
            <a:ext cx="8998721" cy="338554"/>
          </a:xfrm>
          <a:prstGeom prst="rect">
            <a:avLst/>
          </a:prstGeom>
          <a:noFill/>
        </p:spPr>
        <p:txBody>
          <a:bodyPr wrap="square" rtlCol="0">
            <a:spAutoFit/>
          </a:bodyPr>
          <a:lstStyle/>
          <a:p>
            <a:r>
              <a:rPr lang="fr-FR" dirty="0" smtClean="0"/>
              <a:t>This </a:t>
            </a:r>
            <a:r>
              <a:rPr lang="fr-FR" dirty="0" err="1" smtClean="0"/>
              <a:t>step</a:t>
            </a:r>
            <a:r>
              <a:rPr lang="fr-FR" dirty="0" smtClean="0"/>
              <a:t> </a:t>
            </a:r>
            <a:r>
              <a:rPr lang="fr-FR" dirty="0" err="1" smtClean="0"/>
              <a:t>will</a:t>
            </a:r>
            <a:r>
              <a:rPr lang="fr-FR" dirty="0" smtClean="0"/>
              <a:t> </a:t>
            </a:r>
            <a:r>
              <a:rPr lang="fr-FR" dirty="0" err="1" smtClean="0"/>
              <a:t>produce</a:t>
            </a:r>
            <a:r>
              <a:rPr lang="fr-FR" dirty="0" smtClean="0"/>
              <a:t> a new flow </a:t>
            </a:r>
            <a:r>
              <a:rPr lang="fr-FR" dirty="0" err="1" smtClean="0"/>
              <a:t>containing</a:t>
            </a:r>
            <a:r>
              <a:rPr lang="fr-FR" dirty="0" smtClean="0"/>
              <a:t> all solution to connections in </a:t>
            </a:r>
            <a:r>
              <a:rPr lang="fr-FR" dirty="0" err="1" smtClean="0"/>
              <a:t>conflict</a:t>
            </a:r>
            <a:endParaRPr lang="fr-FR" dirty="0" smtClean="0"/>
          </a:p>
        </p:txBody>
      </p:sp>
      <p:sp>
        <p:nvSpPr>
          <p:cNvPr id="20" name="Rectangle à coins arrondis 19"/>
          <p:cNvSpPr/>
          <p:nvPr/>
        </p:nvSpPr>
        <p:spPr bwMode="auto">
          <a:xfrm>
            <a:off x="7524328" y="350378"/>
            <a:ext cx="1115470" cy="324126"/>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relaxedInset"/>
          </a:sp3d>
        </p:spPr>
        <p:txBody>
          <a:bodyPr vert="horz" wrap="square" lIns="90000" tIns="1080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600" b="1" i="0" u="none" strike="noStrike" cap="none" normalizeH="0" baseline="0" dirty="0" smtClean="0">
                <a:ln>
                  <a:noFill/>
                </a:ln>
                <a:solidFill>
                  <a:srgbClr val="FF0000"/>
                </a:solidFill>
                <a:effectLst/>
                <a:latin typeface="Arial" charset="0"/>
              </a:rPr>
              <a:t>AUTO</a:t>
            </a:r>
          </a:p>
        </p:txBody>
      </p:sp>
      <p:sp>
        <p:nvSpPr>
          <p:cNvPr id="16" name="Parchemin vertical 15">
            <a:hlinkClick r:id="rId2" action="ppaction://hlinksldjump"/>
          </p:cNvPr>
          <p:cNvSpPr/>
          <p:nvPr/>
        </p:nvSpPr>
        <p:spPr bwMode="auto">
          <a:xfrm>
            <a:off x="303688" y="1554715"/>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4’</a:t>
            </a:r>
            <a:endParaRPr kumimoji="0" lang="fr-FR" sz="1200" b="0" i="0" u="none" strike="noStrike" cap="none" normalizeH="0" baseline="0" dirty="0" smtClean="0">
              <a:ln>
                <a:noFill/>
              </a:ln>
              <a:solidFill>
                <a:schemeClr val="tx1"/>
              </a:solidFill>
              <a:effectLst/>
              <a:latin typeface="Arial" charset="0"/>
            </a:endParaRPr>
          </a:p>
        </p:txBody>
      </p:sp>
      <p:sp>
        <p:nvSpPr>
          <p:cNvPr id="17" name="Parchemin vertical 16"/>
          <p:cNvSpPr/>
          <p:nvPr/>
        </p:nvSpPr>
        <p:spPr bwMode="auto">
          <a:xfrm>
            <a:off x="8591504" y="1287764"/>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5</a:t>
            </a:r>
            <a:endParaRPr kumimoji="0" lang="fr-FR" sz="1200" b="0" i="0" u="none" strike="noStrike" cap="none" normalizeH="0" baseline="0" dirty="0" smtClean="0">
              <a:ln>
                <a:noFill/>
              </a:ln>
              <a:solidFill>
                <a:schemeClr val="tx1"/>
              </a:solidFill>
              <a:effectLst/>
              <a:latin typeface="Arial" charset="0"/>
            </a:endParaRPr>
          </a:p>
        </p:txBody>
      </p:sp>
      <p:sp>
        <p:nvSpPr>
          <p:cNvPr id="22" name="Parchemin vertical 21">
            <a:hlinkClick r:id="rId3" action="ppaction://hlinksldjump"/>
          </p:cNvPr>
          <p:cNvSpPr/>
          <p:nvPr/>
        </p:nvSpPr>
        <p:spPr bwMode="auto">
          <a:xfrm>
            <a:off x="319355" y="1240150"/>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3</a:t>
            </a:r>
          </a:p>
        </p:txBody>
      </p:sp>
      <p:graphicFrame>
        <p:nvGraphicFramePr>
          <p:cNvPr id="3" name="Tableau 2"/>
          <p:cNvGraphicFramePr>
            <a:graphicFrameLocks noGrp="1"/>
          </p:cNvGraphicFramePr>
          <p:nvPr>
            <p:extLst>
              <p:ext uri="{D42A27DB-BD31-4B8C-83A1-F6EECF244321}">
                <p14:modId xmlns:p14="http://schemas.microsoft.com/office/powerpoint/2010/main" val="288767248"/>
              </p:ext>
            </p:extLst>
          </p:nvPr>
        </p:nvGraphicFramePr>
        <p:xfrm>
          <a:off x="261940" y="2521009"/>
          <a:ext cx="3944998" cy="529840"/>
        </p:xfrm>
        <a:graphic>
          <a:graphicData uri="http://schemas.openxmlformats.org/drawingml/2006/table">
            <a:tbl>
              <a:tblPr firstRow="1" bandRow="1">
                <a:tableStyleId>{5C22544A-7EE6-4342-B048-85BDC9FD1C3A}</a:tableStyleId>
              </a:tblPr>
              <a:tblGrid>
                <a:gridCol w="493125"/>
                <a:gridCol w="586625"/>
                <a:gridCol w="384560"/>
                <a:gridCol w="579883"/>
                <a:gridCol w="257605"/>
                <a:gridCol w="393107"/>
                <a:gridCol w="649480"/>
                <a:gridCol w="600613"/>
              </a:tblGrid>
              <a:tr h="257832">
                <a:tc>
                  <a:txBody>
                    <a:bodyPr/>
                    <a:lstStyle/>
                    <a:p>
                      <a:pPr algn="l" fontAlgn="b"/>
                      <a:r>
                        <a:rPr lang="fr-FR" sz="700" b="0" i="0" u="none" strike="noStrike" dirty="0" err="1">
                          <a:solidFill>
                            <a:srgbClr val="000000"/>
                          </a:solidFill>
                          <a:effectLst/>
                          <a:latin typeface="Arial"/>
                        </a:rPr>
                        <a:t>Producer_Model</a:t>
                      </a:r>
                      <a:r>
                        <a:rPr lang="fr-FR" sz="700" b="0" i="0" u="none" strike="noStrike" dirty="0">
                          <a:solidFill>
                            <a:srgbClr val="000000"/>
                          </a:solidFill>
                          <a:effectLst/>
                          <a:latin typeface="Arial"/>
                        </a:rPr>
                        <a:t>/</a:t>
                      </a:r>
                      <a:r>
                        <a:rPr lang="fr-FR" sz="700" b="0" i="0" u="none" strike="noStrike" dirty="0" err="1">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Producer variable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Operator</a:t>
                      </a:r>
                    </a:p>
                  </a:txBody>
                  <a:tcPr marL="9525" marR="9525" marT="9525" marB="0" anchor="b"/>
                </a:tc>
                <a:tc>
                  <a:txBody>
                    <a:bodyPr/>
                    <a:lstStyle/>
                    <a:p>
                      <a:pPr algn="l" fontAlgn="b"/>
                      <a:r>
                        <a:rPr lang="fr-FR" sz="700" b="0" i="0" u="none" strike="noStrike" dirty="0" smtClean="0">
                          <a:solidFill>
                            <a:srgbClr val="000000"/>
                          </a:solidFill>
                          <a:effectLst/>
                          <a:latin typeface="Arial"/>
                        </a:rPr>
                        <a:t>SDB</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Channel</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Name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smtClean="0">
                          <a:solidFill>
                            <a:srgbClr val="000000"/>
                          </a:solidFill>
                          <a:effectLst/>
                          <a:latin typeface="Arial"/>
                        </a:rPr>
                        <a:t>Init</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Value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Operator</a:t>
                      </a:r>
                    </a:p>
                  </a:txBody>
                  <a:tcPr marL="9525" marR="9525" marT="9525" marB="0" anchor="b"/>
                </a:tc>
                <a:tc>
                  <a:txBody>
                    <a:bodyPr/>
                    <a:lstStyle/>
                    <a:p>
                      <a:pPr algn="l" fontAlgn="b"/>
                      <a:r>
                        <a:rPr lang="fr-FR" sz="700" b="0" i="0" u="none" strike="noStrike" dirty="0" smtClean="0">
                          <a:solidFill>
                            <a:srgbClr val="000000"/>
                          </a:solidFill>
                          <a:effectLst/>
                          <a:latin typeface="Arial"/>
                        </a:rPr>
                        <a:t>Consumer Model/</a:t>
                      </a:r>
                      <a:r>
                        <a:rPr lang="fr-FR" sz="700" b="0" i="0" u="none" strike="noStrike" dirty="0" err="1" smtClean="0">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Consumer</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variable</a:t>
                      </a:r>
                      <a:endParaRPr lang="fr-FR" sz="700" b="0" i="0" u="none" strike="noStrike" dirty="0">
                        <a:solidFill>
                          <a:srgbClr val="000000"/>
                        </a:solidFill>
                        <a:effectLst/>
                        <a:latin typeface="Arial"/>
                      </a:endParaRPr>
                    </a:p>
                  </a:txBody>
                  <a:tcPr marL="9525" marR="9525" marT="9525" marB="0" anchor="b"/>
                </a:tc>
              </a:tr>
              <a:tr h="152366">
                <a:tc>
                  <a:txBody>
                    <a:bodyPr/>
                    <a:lstStyle/>
                    <a:p>
                      <a:pPr algn="l" fontAlgn="b"/>
                      <a:r>
                        <a:rPr lang="fr-FR" sz="700" b="0" i="0" u="none" strike="noStrike" dirty="0" err="1">
                          <a:solidFill>
                            <a:srgbClr val="000000"/>
                          </a:solidFill>
                          <a:effectLst/>
                          <a:latin typeface="Arial"/>
                        </a:rPr>
                        <a:t>sycond</a:t>
                      </a:r>
                      <a:r>
                        <a:rPr lang="fr-FR" sz="700" b="0" i="0" u="none" strike="noStrike" dirty="0">
                          <a:solidFill>
                            <a:srgbClr val="000000"/>
                          </a:solidFill>
                          <a:effectLst/>
                          <a:latin typeface="Arial"/>
                        </a:rPr>
                        <a:t>/1</a:t>
                      </a:r>
                    </a:p>
                  </a:txBody>
                  <a:tcPr marL="9525" marR="9525" marT="9525" marB="0" anchor="b"/>
                </a:tc>
                <a:tc>
                  <a:txBody>
                    <a:bodyPr/>
                    <a:lstStyle/>
                    <a:p>
                      <a:pPr algn="l" fontAlgn="b"/>
                      <a:r>
                        <a:rPr lang="fr-FR" sz="700" b="0" i="0" u="none" strike="noStrike">
                          <a:solidFill>
                            <a:srgbClr val="000000"/>
                          </a:solidFill>
                          <a:effectLst/>
                          <a:latin typeface="Arial"/>
                        </a:rPr>
                        <a:t>ABACGDOT</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ABACGDOT</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format_sdac/1</a:t>
                      </a:r>
                    </a:p>
                  </a:txBody>
                  <a:tcPr marL="9525" marR="9525" marT="9525" marB="0" anchor="b"/>
                </a:tc>
                <a:tc>
                  <a:txBody>
                    <a:bodyPr/>
                    <a:lstStyle/>
                    <a:p>
                      <a:pPr algn="l" fontAlgn="b"/>
                      <a:r>
                        <a:rPr lang="fr-FR" sz="700" b="0" i="0" u="none" strike="noStrike" dirty="0">
                          <a:solidFill>
                            <a:srgbClr val="000000"/>
                          </a:solidFill>
                          <a:effectLst/>
                          <a:latin typeface="Arial"/>
                        </a:rPr>
                        <a:t>ABACGDOT</a:t>
                      </a:r>
                    </a:p>
                  </a:txBody>
                  <a:tcPr marL="9525" marR="9525" marT="9525" marB="0" anchor="b"/>
                </a:tc>
              </a:tr>
              <a:tr h="119642">
                <a:tc>
                  <a:txBody>
                    <a:bodyPr/>
                    <a:lstStyle/>
                    <a:p>
                      <a:pPr algn="l" fontAlgn="b"/>
                      <a:r>
                        <a:rPr lang="fr-FR" sz="700" b="0" i="0" u="none" strike="noStrike">
                          <a:solidFill>
                            <a:srgbClr val="000000"/>
                          </a:solidFill>
                          <a:effectLst/>
                          <a:latin typeface="Arial"/>
                        </a:rPr>
                        <a:t>sycond/1</a:t>
                      </a:r>
                    </a:p>
                  </a:txBody>
                  <a:tcPr marL="9525" marR="9525" marT="9525" marB="0" anchor="b"/>
                </a:tc>
                <a:tc>
                  <a:txBody>
                    <a:bodyPr/>
                    <a:lstStyle/>
                    <a:p>
                      <a:pPr algn="l" fontAlgn="b"/>
                      <a:r>
                        <a:rPr lang="fr-FR" sz="700" b="0" i="0" u="none" strike="noStrike" dirty="0">
                          <a:solidFill>
                            <a:srgbClr val="00B050"/>
                          </a:solidFill>
                          <a:effectLst/>
                          <a:latin typeface="Arial"/>
                        </a:rPr>
                        <a:t>ABACGFF1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ABACGFF1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format_sdac/1</a:t>
                      </a:r>
                    </a:p>
                  </a:txBody>
                  <a:tcPr marL="9525" marR="9525" marT="9525" marB="0" anchor="b"/>
                </a:tc>
                <a:tc>
                  <a:txBody>
                    <a:bodyPr/>
                    <a:lstStyle/>
                    <a:p>
                      <a:pPr algn="l" fontAlgn="b"/>
                      <a:r>
                        <a:rPr lang="fr-FR" sz="700" b="0" i="0" u="none" strike="noStrike" dirty="0">
                          <a:solidFill>
                            <a:srgbClr val="000000"/>
                          </a:solidFill>
                          <a:effectLst/>
                          <a:latin typeface="Arial"/>
                        </a:rPr>
                        <a:t>ABACGFF1</a:t>
                      </a:r>
                    </a:p>
                  </a:txBody>
                  <a:tcPr marL="9525" marR="9525" marT="9525" marB="0" anchor="b"/>
                </a:tc>
              </a:tr>
            </a:tbl>
          </a:graphicData>
        </a:graphic>
      </p:graphicFrame>
      <p:graphicFrame>
        <p:nvGraphicFramePr>
          <p:cNvPr id="23" name="Tableau 22"/>
          <p:cNvGraphicFramePr>
            <a:graphicFrameLocks noGrp="1"/>
          </p:cNvGraphicFramePr>
          <p:nvPr>
            <p:extLst>
              <p:ext uri="{D42A27DB-BD31-4B8C-83A1-F6EECF244321}">
                <p14:modId xmlns:p14="http://schemas.microsoft.com/office/powerpoint/2010/main" val="1793379784"/>
              </p:ext>
            </p:extLst>
          </p:nvPr>
        </p:nvGraphicFramePr>
        <p:xfrm>
          <a:off x="261940" y="3357073"/>
          <a:ext cx="3944998" cy="529840"/>
        </p:xfrm>
        <a:graphic>
          <a:graphicData uri="http://schemas.openxmlformats.org/drawingml/2006/table">
            <a:tbl>
              <a:tblPr firstRow="1" bandRow="1">
                <a:tableStyleId>{5C22544A-7EE6-4342-B048-85BDC9FD1C3A}</a:tableStyleId>
              </a:tblPr>
              <a:tblGrid>
                <a:gridCol w="493125"/>
                <a:gridCol w="586625"/>
                <a:gridCol w="384560"/>
                <a:gridCol w="579883"/>
                <a:gridCol w="257605"/>
                <a:gridCol w="393107"/>
                <a:gridCol w="649480"/>
                <a:gridCol w="600613"/>
              </a:tblGrid>
              <a:tr h="257832">
                <a:tc>
                  <a:txBody>
                    <a:bodyPr/>
                    <a:lstStyle/>
                    <a:p>
                      <a:pPr algn="l" fontAlgn="b"/>
                      <a:r>
                        <a:rPr lang="fr-FR" sz="700" b="0" i="0" u="none" strike="noStrike" dirty="0" err="1">
                          <a:solidFill>
                            <a:srgbClr val="000000"/>
                          </a:solidFill>
                          <a:effectLst/>
                          <a:latin typeface="Arial"/>
                        </a:rPr>
                        <a:t>Producer_Model</a:t>
                      </a:r>
                      <a:r>
                        <a:rPr lang="fr-FR" sz="700" b="0" i="0" u="none" strike="noStrike" dirty="0">
                          <a:solidFill>
                            <a:srgbClr val="000000"/>
                          </a:solidFill>
                          <a:effectLst/>
                          <a:latin typeface="Arial"/>
                        </a:rPr>
                        <a:t>/</a:t>
                      </a:r>
                      <a:r>
                        <a:rPr lang="fr-FR" sz="700" b="0" i="0" u="none" strike="noStrike" dirty="0" err="1">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Producer variable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a:solidFill>
                            <a:srgbClr val="000000"/>
                          </a:solidFill>
                          <a:effectLst/>
                          <a:latin typeface="Arial"/>
                        </a:rPr>
                        <a:t>Operator</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SDB</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Channel</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Name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smtClean="0">
                          <a:solidFill>
                            <a:srgbClr val="000000"/>
                          </a:solidFill>
                          <a:effectLst/>
                          <a:latin typeface="Arial"/>
                        </a:rPr>
                        <a:t>Init</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Value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Operator</a:t>
                      </a:r>
                    </a:p>
                  </a:txBody>
                  <a:tcPr marL="9525" marR="9525" marT="9525" marB="0" anchor="b"/>
                </a:tc>
                <a:tc>
                  <a:txBody>
                    <a:bodyPr/>
                    <a:lstStyle/>
                    <a:p>
                      <a:pPr algn="l" fontAlgn="b"/>
                      <a:r>
                        <a:rPr lang="fr-FR" sz="700" b="0" i="0" u="none" strike="noStrike" dirty="0" smtClean="0">
                          <a:solidFill>
                            <a:srgbClr val="000000"/>
                          </a:solidFill>
                          <a:effectLst/>
                          <a:latin typeface="Arial"/>
                        </a:rPr>
                        <a:t>Consumer Model/</a:t>
                      </a:r>
                      <a:r>
                        <a:rPr lang="fr-FR" sz="700" b="0" i="0" u="none" strike="noStrike" dirty="0" err="1" smtClean="0">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Consumer</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variable</a:t>
                      </a:r>
                      <a:endParaRPr lang="fr-FR" sz="700" b="0" i="0" u="none" strike="noStrike" dirty="0">
                        <a:solidFill>
                          <a:srgbClr val="000000"/>
                        </a:solidFill>
                        <a:effectLst/>
                        <a:latin typeface="Arial"/>
                      </a:endParaRPr>
                    </a:p>
                  </a:txBody>
                  <a:tcPr marL="9525" marR="9525" marT="9525" marB="0" anchor="b"/>
                </a:tc>
              </a:tr>
              <a:tr h="152366">
                <a:tc>
                  <a:txBody>
                    <a:bodyPr/>
                    <a:lstStyle/>
                    <a:p>
                      <a:pPr algn="l" fontAlgn="b"/>
                      <a:r>
                        <a:rPr lang="fr-FR" sz="700" b="0" i="0" u="none" strike="noStrike" dirty="0" err="1">
                          <a:solidFill>
                            <a:srgbClr val="000000"/>
                          </a:solidFill>
                          <a:effectLst/>
                          <a:latin typeface="Arial"/>
                        </a:rPr>
                        <a:t>sycond</a:t>
                      </a:r>
                      <a:r>
                        <a:rPr lang="fr-FR" sz="700" b="0" i="0" u="none" strike="noStrike" dirty="0">
                          <a:solidFill>
                            <a:srgbClr val="000000"/>
                          </a:solidFill>
                          <a:effectLst/>
                          <a:latin typeface="Arial"/>
                        </a:rPr>
                        <a:t>/1</a:t>
                      </a:r>
                    </a:p>
                  </a:txBody>
                  <a:tcPr marL="9525" marR="9525" marT="9525" marB="0" anchor="b"/>
                </a:tc>
                <a:tc>
                  <a:txBody>
                    <a:bodyPr/>
                    <a:lstStyle/>
                    <a:p>
                      <a:pPr algn="l" fontAlgn="b"/>
                      <a:r>
                        <a:rPr lang="fr-FR" sz="700" b="0" i="0" u="none" strike="noStrike" dirty="0">
                          <a:solidFill>
                            <a:srgbClr val="FF0000"/>
                          </a:solidFill>
                          <a:effectLst/>
                          <a:latin typeface="Arial"/>
                        </a:rPr>
                        <a:t>AB4EADT1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ABACGDOT</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format_sdac/1</a:t>
                      </a:r>
                    </a:p>
                  </a:txBody>
                  <a:tcPr marL="9525" marR="9525" marT="9525" marB="0" anchor="b"/>
                </a:tc>
                <a:tc>
                  <a:txBody>
                    <a:bodyPr/>
                    <a:lstStyle/>
                    <a:p>
                      <a:pPr algn="l" fontAlgn="b"/>
                      <a:r>
                        <a:rPr lang="fr-FR" sz="700" b="0" i="0" u="none" strike="noStrike" dirty="0">
                          <a:solidFill>
                            <a:srgbClr val="000000"/>
                          </a:solidFill>
                          <a:effectLst/>
                          <a:latin typeface="Arial"/>
                        </a:rPr>
                        <a:t>ABACGDOT</a:t>
                      </a:r>
                    </a:p>
                  </a:txBody>
                  <a:tcPr marL="9525" marR="9525" marT="9525" marB="0" anchor="b"/>
                </a:tc>
              </a:tr>
              <a:tr h="119642">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ABACGFF1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format_sdac/1</a:t>
                      </a:r>
                    </a:p>
                  </a:txBody>
                  <a:tcPr marL="9525" marR="9525" marT="9525" marB="0" anchor="b"/>
                </a:tc>
                <a:tc>
                  <a:txBody>
                    <a:bodyPr/>
                    <a:lstStyle/>
                    <a:p>
                      <a:pPr algn="l" fontAlgn="b"/>
                      <a:r>
                        <a:rPr lang="fr-FR" sz="700" b="0" i="0" u="none" strike="noStrike" dirty="0">
                          <a:solidFill>
                            <a:srgbClr val="000000"/>
                          </a:solidFill>
                          <a:effectLst/>
                          <a:latin typeface="Arial"/>
                        </a:rPr>
                        <a:t>ABACGFF1</a:t>
                      </a:r>
                    </a:p>
                  </a:txBody>
                  <a:tcPr marL="9525" marR="9525" marT="9525" marB="0" anchor="b"/>
                </a:tc>
              </a:tr>
            </a:tbl>
          </a:graphicData>
        </a:graphic>
      </p:graphicFrame>
      <p:cxnSp>
        <p:nvCxnSpPr>
          <p:cNvPr id="9" name="Connecteur en angle 8"/>
          <p:cNvCxnSpPr/>
          <p:nvPr/>
        </p:nvCxnSpPr>
        <p:spPr bwMode="auto">
          <a:xfrm>
            <a:off x="4210007" y="2751746"/>
            <a:ext cx="698348" cy="418744"/>
          </a:xfrm>
          <a:prstGeom prst="bentConnector3">
            <a:avLst/>
          </a:prstGeom>
          <a:noFill/>
          <a:ln w="9525" cap="flat" cmpd="sng" algn="ctr">
            <a:solidFill>
              <a:schemeClr val="tx1"/>
            </a:solidFill>
            <a:prstDash val="solid"/>
            <a:round/>
            <a:headEnd type="none" w="med" len="med"/>
            <a:tailEnd type="arrow"/>
          </a:ln>
          <a:effectLst/>
        </p:spPr>
      </p:cxnSp>
      <p:cxnSp>
        <p:nvCxnSpPr>
          <p:cNvPr id="25" name="Connecteur en angle 24"/>
          <p:cNvCxnSpPr/>
          <p:nvPr/>
        </p:nvCxnSpPr>
        <p:spPr bwMode="auto">
          <a:xfrm rot="5400000" flipH="1" flipV="1">
            <a:off x="4171551" y="3205877"/>
            <a:ext cx="435836" cy="365062"/>
          </a:xfrm>
          <a:prstGeom prst="bentConnector3">
            <a:avLst>
              <a:gd name="adj1" fmla="val -980"/>
            </a:avLst>
          </a:prstGeom>
          <a:noFill/>
          <a:ln w="9525" cap="flat" cmpd="sng" algn="ctr">
            <a:solidFill>
              <a:schemeClr val="tx1"/>
            </a:solidFill>
            <a:prstDash val="solid"/>
            <a:round/>
            <a:headEnd type="none" w="med" len="med"/>
            <a:tailEnd type="none" w="med" len="med"/>
          </a:ln>
          <a:effectLst/>
        </p:spPr>
      </p:cxnSp>
      <p:graphicFrame>
        <p:nvGraphicFramePr>
          <p:cNvPr id="31" name="Tableau 30"/>
          <p:cNvGraphicFramePr>
            <a:graphicFrameLocks noGrp="1"/>
          </p:cNvGraphicFramePr>
          <p:nvPr>
            <p:extLst>
              <p:ext uri="{D42A27DB-BD31-4B8C-83A1-F6EECF244321}">
                <p14:modId xmlns:p14="http://schemas.microsoft.com/office/powerpoint/2010/main" val="624827676"/>
              </p:ext>
            </p:extLst>
          </p:nvPr>
        </p:nvGraphicFramePr>
        <p:xfrm>
          <a:off x="4908355" y="2842900"/>
          <a:ext cx="3944998" cy="529840"/>
        </p:xfrm>
        <a:graphic>
          <a:graphicData uri="http://schemas.openxmlformats.org/drawingml/2006/table">
            <a:tbl>
              <a:tblPr firstRow="1" bandRow="1">
                <a:tableStyleId>{5C22544A-7EE6-4342-B048-85BDC9FD1C3A}</a:tableStyleId>
              </a:tblPr>
              <a:tblGrid>
                <a:gridCol w="493125"/>
                <a:gridCol w="586625"/>
                <a:gridCol w="384560"/>
                <a:gridCol w="579883"/>
                <a:gridCol w="257605"/>
                <a:gridCol w="393107"/>
                <a:gridCol w="649480"/>
                <a:gridCol w="600613"/>
              </a:tblGrid>
              <a:tr h="257832">
                <a:tc>
                  <a:txBody>
                    <a:bodyPr/>
                    <a:lstStyle/>
                    <a:p>
                      <a:pPr algn="l" fontAlgn="b"/>
                      <a:r>
                        <a:rPr lang="fr-FR" sz="700" b="0" i="0" u="none" strike="noStrike" dirty="0" err="1">
                          <a:solidFill>
                            <a:srgbClr val="000000"/>
                          </a:solidFill>
                          <a:effectLst/>
                          <a:latin typeface="Arial"/>
                        </a:rPr>
                        <a:t>Producer_Model</a:t>
                      </a:r>
                      <a:r>
                        <a:rPr lang="fr-FR" sz="700" b="0" i="0" u="none" strike="noStrike" dirty="0">
                          <a:solidFill>
                            <a:srgbClr val="000000"/>
                          </a:solidFill>
                          <a:effectLst/>
                          <a:latin typeface="Arial"/>
                        </a:rPr>
                        <a:t>/</a:t>
                      </a:r>
                      <a:r>
                        <a:rPr lang="fr-FR" sz="700" b="0" i="0" u="none" strike="noStrike" dirty="0" err="1">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Producer variable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Operator</a:t>
                      </a:r>
                    </a:p>
                  </a:txBody>
                  <a:tcPr marL="9525" marR="9525" marT="9525" marB="0" anchor="b"/>
                </a:tc>
                <a:tc>
                  <a:txBody>
                    <a:bodyPr/>
                    <a:lstStyle/>
                    <a:p>
                      <a:pPr algn="l" fontAlgn="b"/>
                      <a:r>
                        <a:rPr lang="fr-FR" sz="700" b="0" i="0" u="none" strike="noStrike" dirty="0" smtClean="0">
                          <a:solidFill>
                            <a:srgbClr val="000000"/>
                          </a:solidFill>
                          <a:effectLst/>
                          <a:latin typeface="Arial"/>
                        </a:rPr>
                        <a:t>SDB</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Channel</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Name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err="1" smtClean="0">
                          <a:solidFill>
                            <a:srgbClr val="000000"/>
                          </a:solidFill>
                          <a:effectLst/>
                          <a:latin typeface="Arial"/>
                        </a:rPr>
                        <a:t>Init</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Value</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Operator</a:t>
                      </a:r>
                    </a:p>
                  </a:txBody>
                  <a:tcPr marL="9525" marR="9525" marT="9525" marB="0" anchor="b"/>
                </a:tc>
                <a:tc>
                  <a:txBody>
                    <a:bodyPr/>
                    <a:lstStyle/>
                    <a:p>
                      <a:pPr algn="l" fontAlgn="b"/>
                      <a:r>
                        <a:rPr lang="fr-FR" sz="700" b="0" i="0" u="none" strike="noStrike" dirty="0" smtClean="0">
                          <a:solidFill>
                            <a:srgbClr val="000000"/>
                          </a:solidFill>
                          <a:effectLst/>
                          <a:latin typeface="Arial"/>
                        </a:rPr>
                        <a:t>Consumer Model/</a:t>
                      </a:r>
                      <a:r>
                        <a:rPr lang="fr-FR" sz="700" b="0" i="0" u="none" strike="noStrike" dirty="0" err="1" smtClean="0">
                          <a:solidFill>
                            <a:srgbClr val="000000"/>
                          </a:solidFill>
                          <a:effectLst/>
                          <a:latin typeface="Arial"/>
                        </a:rPr>
                        <a:t>Occ</a:t>
                      </a:r>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dirty="0" smtClean="0">
                          <a:solidFill>
                            <a:srgbClr val="000000"/>
                          </a:solidFill>
                          <a:effectLst/>
                          <a:latin typeface="Arial"/>
                        </a:rPr>
                        <a:t>Consumer</a:t>
                      </a:r>
                      <a:r>
                        <a:rPr lang="fr-FR" sz="700" b="0" i="0" u="none" strike="noStrike" baseline="0" dirty="0" smtClean="0">
                          <a:solidFill>
                            <a:srgbClr val="000000"/>
                          </a:solidFill>
                          <a:effectLst/>
                          <a:latin typeface="Arial"/>
                        </a:rPr>
                        <a:t> </a:t>
                      </a:r>
                      <a:r>
                        <a:rPr lang="fr-FR" sz="700" b="0" i="0" u="none" strike="noStrike" dirty="0" smtClean="0">
                          <a:solidFill>
                            <a:srgbClr val="000000"/>
                          </a:solidFill>
                          <a:effectLst/>
                          <a:latin typeface="Arial"/>
                        </a:rPr>
                        <a:t>variable</a:t>
                      </a:r>
                      <a:endParaRPr lang="fr-FR" sz="700" b="0" i="0" u="none" strike="noStrike" dirty="0">
                        <a:solidFill>
                          <a:srgbClr val="000000"/>
                        </a:solidFill>
                        <a:effectLst/>
                        <a:latin typeface="Arial"/>
                      </a:endParaRPr>
                    </a:p>
                  </a:txBody>
                  <a:tcPr marL="9525" marR="9525" marT="9525" marB="0" anchor="b"/>
                </a:tc>
              </a:tr>
              <a:tr h="152366">
                <a:tc>
                  <a:txBody>
                    <a:bodyPr/>
                    <a:lstStyle/>
                    <a:p>
                      <a:pPr algn="l" fontAlgn="b"/>
                      <a:r>
                        <a:rPr lang="fr-FR" sz="700" b="0" i="0" u="none" strike="noStrike" dirty="0" err="1">
                          <a:solidFill>
                            <a:srgbClr val="000000"/>
                          </a:solidFill>
                          <a:effectLst/>
                          <a:latin typeface="Arial"/>
                        </a:rPr>
                        <a:t>sycond</a:t>
                      </a:r>
                      <a:r>
                        <a:rPr lang="fr-FR" sz="700" b="0" i="0" u="none" strike="noStrike" dirty="0">
                          <a:solidFill>
                            <a:srgbClr val="000000"/>
                          </a:solidFill>
                          <a:effectLst/>
                          <a:latin typeface="Arial"/>
                        </a:rPr>
                        <a:t>/1</a:t>
                      </a:r>
                    </a:p>
                  </a:txBody>
                  <a:tcPr marL="9525" marR="9525" marT="9525" marB="0" anchor="b"/>
                </a:tc>
                <a:tc>
                  <a:txBody>
                    <a:bodyPr/>
                    <a:lstStyle/>
                    <a:p>
                      <a:pPr algn="l" fontAlgn="b"/>
                      <a:r>
                        <a:rPr lang="fr-FR" sz="700" b="0" i="0" u="none" strike="noStrike" dirty="0" smtClean="0">
                          <a:solidFill>
                            <a:srgbClr val="FF0000"/>
                          </a:solidFill>
                          <a:effectLst/>
                          <a:latin typeface="+mn-lt"/>
                        </a:rPr>
                        <a:t>AB4EADT1</a:t>
                      </a:r>
                      <a:endParaRPr lang="fr-FR" sz="700" b="0" i="0" u="none" strike="noStrike" dirty="0">
                        <a:solidFill>
                          <a:srgbClr val="FF0000"/>
                        </a:solidFill>
                        <a:effectLst/>
                        <a:latin typeface="Arial"/>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ABACGDOT</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endParaRPr lang="fr-FR" sz="700" b="0" i="0" u="none" strike="noStrike" dirty="0">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format_sdac/1</a:t>
                      </a:r>
                    </a:p>
                  </a:txBody>
                  <a:tcPr marL="9525" marR="9525" marT="9525" marB="0" anchor="b"/>
                </a:tc>
                <a:tc>
                  <a:txBody>
                    <a:bodyPr/>
                    <a:lstStyle/>
                    <a:p>
                      <a:pPr algn="l" fontAlgn="b"/>
                      <a:r>
                        <a:rPr lang="fr-FR" sz="700" b="0" i="0" u="none" strike="noStrike" dirty="0">
                          <a:solidFill>
                            <a:srgbClr val="000000"/>
                          </a:solidFill>
                          <a:effectLst/>
                          <a:latin typeface="Arial"/>
                        </a:rPr>
                        <a:t>ABACGDOT</a:t>
                      </a:r>
                    </a:p>
                  </a:txBody>
                  <a:tcPr marL="9525" marR="9525" marT="9525" marB="0" anchor="b"/>
                </a:tc>
              </a:tr>
              <a:tr h="119642">
                <a:tc>
                  <a:txBody>
                    <a:bodyPr/>
                    <a:lstStyle/>
                    <a:p>
                      <a:pPr algn="l" fontAlgn="b"/>
                      <a:r>
                        <a:rPr lang="fr-FR" sz="700" b="0" i="0" u="none" strike="noStrike">
                          <a:solidFill>
                            <a:srgbClr val="000000"/>
                          </a:solidFill>
                          <a:effectLst/>
                          <a:latin typeface="Arial"/>
                        </a:rPr>
                        <a:t>sycond/1</a:t>
                      </a:r>
                    </a:p>
                  </a:txBody>
                  <a:tcPr marL="9525" marR="9525" marT="9525" marB="0" anchor="b"/>
                </a:tc>
                <a:tc>
                  <a:txBody>
                    <a:bodyPr/>
                    <a:lstStyle/>
                    <a:p>
                      <a:pPr algn="l" fontAlgn="b"/>
                      <a:r>
                        <a:rPr lang="fr-FR" sz="700" b="0" i="0" u="none" strike="noStrike" dirty="0">
                          <a:solidFill>
                            <a:srgbClr val="00B050"/>
                          </a:solidFill>
                          <a:effectLst/>
                          <a:latin typeface="Arial"/>
                        </a:rPr>
                        <a:t>ABACGFF1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ABACGFF1</a:t>
                      </a: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endParaRPr lang="fr-FR" sz="700" b="0" i="0" u="none" strike="noStrike">
                        <a:solidFill>
                          <a:srgbClr val="000000"/>
                        </a:solidFill>
                        <a:effectLst/>
                        <a:latin typeface="Arial"/>
                      </a:endParaRPr>
                    </a:p>
                  </a:txBody>
                  <a:tcPr marL="9525" marR="9525" marT="9525" marB="0" anchor="b"/>
                </a:tc>
                <a:tc>
                  <a:txBody>
                    <a:bodyPr/>
                    <a:lstStyle/>
                    <a:p>
                      <a:pPr algn="l" fontAlgn="b"/>
                      <a:r>
                        <a:rPr lang="fr-FR" sz="700" b="0" i="0" u="none" strike="noStrike">
                          <a:solidFill>
                            <a:srgbClr val="000000"/>
                          </a:solidFill>
                          <a:effectLst/>
                          <a:latin typeface="Arial"/>
                        </a:rPr>
                        <a:t>format_sdac/1</a:t>
                      </a:r>
                    </a:p>
                  </a:txBody>
                  <a:tcPr marL="9525" marR="9525" marT="9525" marB="0" anchor="b"/>
                </a:tc>
                <a:tc>
                  <a:txBody>
                    <a:bodyPr/>
                    <a:lstStyle/>
                    <a:p>
                      <a:pPr algn="l" fontAlgn="b"/>
                      <a:r>
                        <a:rPr lang="fr-FR" sz="700" b="0" i="0" u="none" strike="noStrike" dirty="0">
                          <a:solidFill>
                            <a:srgbClr val="000000"/>
                          </a:solidFill>
                          <a:effectLst/>
                          <a:latin typeface="Arial"/>
                        </a:rPr>
                        <a:t>ABACGFF1</a:t>
                      </a:r>
                    </a:p>
                  </a:txBody>
                  <a:tcPr marL="9525" marR="9525" marT="9525" marB="0" anchor="b"/>
                </a:tc>
              </a:tr>
            </a:tbl>
          </a:graphicData>
        </a:graphic>
      </p:graphicFrame>
      <p:sp>
        <p:nvSpPr>
          <p:cNvPr id="32" name="ZoneTexte 31"/>
          <p:cNvSpPr txBox="1"/>
          <p:nvPr/>
        </p:nvSpPr>
        <p:spPr>
          <a:xfrm>
            <a:off x="252413" y="4059252"/>
            <a:ext cx="8629649" cy="584775"/>
          </a:xfrm>
          <a:prstGeom prst="rect">
            <a:avLst/>
          </a:prstGeom>
          <a:noFill/>
        </p:spPr>
        <p:txBody>
          <a:bodyPr wrap="square" rtlCol="0">
            <a:spAutoFit/>
          </a:bodyPr>
          <a:lstStyle/>
          <a:p>
            <a:r>
              <a:rPr lang="fr-FR" dirty="0" smtClean="0"/>
              <a:t>In </a:t>
            </a:r>
            <a:r>
              <a:rPr lang="fr-FR" dirty="0" err="1" smtClean="0"/>
              <a:t>this</a:t>
            </a:r>
            <a:r>
              <a:rPr lang="fr-FR" dirty="0" smtClean="0"/>
              <a:t> case </a:t>
            </a:r>
            <a:r>
              <a:rPr lang="fr-FR" dirty="0" err="1" smtClean="0"/>
              <a:t>we</a:t>
            </a:r>
            <a:r>
              <a:rPr lang="fr-FR" dirty="0" smtClean="0"/>
              <a:t> chose to </a:t>
            </a:r>
            <a:r>
              <a:rPr lang="fr-FR" dirty="0" err="1" smtClean="0"/>
              <a:t>keep</a:t>
            </a:r>
            <a:r>
              <a:rPr lang="fr-FR" dirty="0" smtClean="0"/>
              <a:t> the second flow </a:t>
            </a:r>
            <a:r>
              <a:rPr lang="fr-FR" dirty="0" err="1" smtClean="0"/>
              <a:t>connection</a:t>
            </a:r>
            <a:r>
              <a:rPr lang="fr-FR" dirty="0" smtClean="0"/>
              <a:t> over the first one and </a:t>
            </a:r>
            <a:r>
              <a:rPr lang="fr-FR" dirty="0" err="1" smtClean="0"/>
              <a:t>keep</a:t>
            </a:r>
            <a:r>
              <a:rPr lang="fr-FR" dirty="0" smtClean="0"/>
              <a:t> all </a:t>
            </a:r>
            <a:r>
              <a:rPr lang="fr-FR" dirty="0" err="1" smtClean="0"/>
              <a:t>other</a:t>
            </a:r>
            <a:r>
              <a:rPr lang="fr-FR" dirty="0" smtClean="0"/>
              <a:t> connections </a:t>
            </a:r>
            <a:r>
              <a:rPr lang="fr-FR" dirty="0" err="1" smtClean="0"/>
              <a:t>from</a:t>
            </a:r>
            <a:r>
              <a:rPr lang="fr-FR" dirty="0" smtClean="0"/>
              <a:t> the first flow</a:t>
            </a:r>
            <a:endParaRPr lang="fr-FR" dirty="0"/>
          </a:p>
        </p:txBody>
      </p:sp>
      <p:sp>
        <p:nvSpPr>
          <p:cNvPr id="35" name="Parchemin vertical 34">
            <a:hlinkClick r:id="rId3" action="ppaction://hlinksldjump"/>
          </p:cNvPr>
          <p:cNvSpPr/>
          <p:nvPr/>
        </p:nvSpPr>
        <p:spPr bwMode="auto">
          <a:xfrm>
            <a:off x="4061659" y="2895001"/>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1</a:t>
            </a:r>
          </a:p>
        </p:txBody>
      </p:sp>
      <p:sp>
        <p:nvSpPr>
          <p:cNvPr id="36" name="Parchemin vertical 35">
            <a:hlinkClick r:id="rId3" action="ppaction://hlinksldjump"/>
          </p:cNvPr>
          <p:cNvSpPr/>
          <p:nvPr/>
        </p:nvSpPr>
        <p:spPr bwMode="auto">
          <a:xfrm>
            <a:off x="4064728" y="3686755"/>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2</a:t>
            </a:r>
            <a:endParaRPr kumimoji="0" lang="fr-FR" sz="1200" b="0" i="0" u="none" strike="noStrike" cap="none" normalizeH="0" baseline="0" dirty="0" smtClean="0">
              <a:ln>
                <a:noFill/>
              </a:ln>
              <a:solidFill>
                <a:schemeClr val="tx1"/>
              </a:solidFill>
              <a:effectLst/>
              <a:latin typeface="Arial" charset="0"/>
            </a:endParaRPr>
          </a:p>
        </p:txBody>
      </p:sp>
      <p:sp>
        <p:nvSpPr>
          <p:cNvPr id="37" name="Parchemin vertical 36"/>
          <p:cNvSpPr/>
          <p:nvPr/>
        </p:nvSpPr>
        <p:spPr bwMode="auto">
          <a:xfrm>
            <a:off x="8654688" y="3234995"/>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5</a:t>
            </a:r>
            <a:endParaRPr kumimoji="0" lang="fr-FR" sz="1200" b="0" i="0" u="none" strike="noStrike" cap="none" normalizeH="0" baseline="0" dirty="0" smtClean="0">
              <a:ln>
                <a:noFill/>
              </a:ln>
              <a:solidFill>
                <a:schemeClr val="tx1"/>
              </a:solidFill>
              <a:effectLst/>
              <a:latin typeface="Arial" charset="0"/>
            </a:endParaRPr>
          </a:p>
        </p:txBody>
      </p:sp>
      <p:sp>
        <p:nvSpPr>
          <p:cNvPr id="24" name="Parchemin horizontal 23"/>
          <p:cNvSpPr/>
          <p:nvPr/>
        </p:nvSpPr>
        <p:spPr bwMode="auto">
          <a:xfrm>
            <a:off x="2906280" y="4785131"/>
            <a:ext cx="4063526" cy="316194"/>
          </a:xfrm>
          <a:prstGeom prst="horizontalScroll">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r>
              <a:rPr lang="fr-FR" sz="1200" i="1" dirty="0"/>
              <a:t>CNXM -</a:t>
            </a:r>
            <a:r>
              <a:rPr lang="fr-FR" sz="1200" i="1" dirty="0" err="1"/>
              <a:t>func</a:t>
            </a:r>
            <a:r>
              <a:rPr lang="fr-FR" sz="1200" i="1" dirty="0"/>
              <a:t> </a:t>
            </a:r>
            <a:r>
              <a:rPr lang="fr-FR" sz="1200" i="1" dirty="0" smtClean="0"/>
              <a:t>APPLY_CNX </a:t>
            </a:r>
            <a:r>
              <a:rPr lang="fr-FR" sz="1200" i="1" dirty="0"/>
              <a:t>-pf1      -pf2      -o1     </a:t>
            </a:r>
          </a:p>
        </p:txBody>
      </p:sp>
      <p:sp>
        <p:nvSpPr>
          <p:cNvPr id="30" name="Parchemin vertical 29">
            <a:hlinkClick r:id="rId3" action="ppaction://hlinksldjump"/>
          </p:cNvPr>
          <p:cNvSpPr/>
          <p:nvPr/>
        </p:nvSpPr>
        <p:spPr bwMode="auto">
          <a:xfrm>
            <a:off x="5436861" y="4796937"/>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3</a:t>
            </a:r>
          </a:p>
        </p:txBody>
      </p:sp>
      <p:sp>
        <p:nvSpPr>
          <p:cNvPr id="33" name="Parchemin vertical 32">
            <a:hlinkClick r:id="rId2" action="ppaction://hlinksldjump"/>
          </p:cNvPr>
          <p:cNvSpPr/>
          <p:nvPr/>
        </p:nvSpPr>
        <p:spPr bwMode="auto">
          <a:xfrm>
            <a:off x="5976672" y="4796936"/>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4’</a:t>
            </a:r>
            <a:endParaRPr kumimoji="0" lang="fr-FR" sz="1200" b="0" i="0" u="none" strike="noStrike" cap="none" normalizeH="0" baseline="0" dirty="0" smtClean="0">
              <a:ln>
                <a:noFill/>
              </a:ln>
              <a:solidFill>
                <a:schemeClr val="tx1"/>
              </a:solidFill>
              <a:effectLst/>
              <a:latin typeface="Arial" charset="0"/>
            </a:endParaRPr>
          </a:p>
        </p:txBody>
      </p:sp>
      <p:sp>
        <p:nvSpPr>
          <p:cNvPr id="34" name="Parchemin vertical 33"/>
          <p:cNvSpPr/>
          <p:nvPr/>
        </p:nvSpPr>
        <p:spPr bwMode="auto">
          <a:xfrm>
            <a:off x="6460620" y="4793677"/>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5</a:t>
            </a:r>
            <a:endParaRPr kumimoji="0" lang="fr-FR" sz="12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549811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spcBef>
                <a:spcPct val="50000"/>
              </a:spcBef>
            </a:pPr>
            <a:r>
              <a:rPr lang="fr-FR" dirty="0"/>
              <a:t>Compare (</a:t>
            </a:r>
            <a:r>
              <a:rPr lang="fr-FR" dirty="0" err="1"/>
              <a:t>only</a:t>
            </a:r>
            <a:r>
              <a:rPr lang="fr-FR" dirty="0"/>
              <a:t> </a:t>
            </a:r>
            <a:r>
              <a:rPr lang="fr-FR" dirty="0" err="1"/>
              <a:t>init</a:t>
            </a:r>
            <a:r>
              <a:rPr lang="fr-FR" dirty="0"/>
              <a:t>)</a:t>
            </a:r>
            <a:endParaRPr lang="fr-FR" dirty="0">
              <a:solidFill>
                <a:schemeClr val="tx1"/>
              </a:solidFill>
              <a:latin typeface="Arial" charset="0"/>
            </a:endParaRPr>
          </a:p>
        </p:txBody>
      </p:sp>
      <p:sp>
        <p:nvSpPr>
          <p:cNvPr id="4" name="Espace réservé de la date 3"/>
          <p:cNvSpPr>
            <a:spLocks noGrp="1"/>
          </p:cNvSpPr>
          <p:nvPr>
            <p:ph type="dt" sz="half" idx="10"/>
          </p:nvPr>
        </p:nvSpPr>
        <p:spPr/>
        <p:txBody>
          <a:bodyPr/>
          <a:lstStyle/>
          <a:p>
            <a:pPr>
              <a:defRPr/>
            </a:pPr>
            <a:r>
              <a:rPr lang="en-GB" noProof="1" smtClean="0"/>
              <a:t>Month 20XX </a:t>
            </a:r>
            <a:endParaRPr lang="en-GB" noProof="1"/>
          </a:p>
        </p:txBody>
      </p:sp>
      <p:sp>
        <p:nvSpPr>
          <p:cNvPr id="5" name="Espace réservé du pied de page 4"/>
          <p:cNvSpPr>
            <a:spLocks noGrp="1"/>
          </p:cNvSpPr>
          <p:nvPr>
            <p:ph type="ftr" sz="quarter" idx="11"/>
          </p:nvPr>
        </p:nvSpPr>
        <p:spPr/>
        <p:txBody>
          <a:bodyPr/>
          <a:lstStyle/>
          <a:p>
            <a:pPr>
              <a:defRPr/>
            </a:pPr>
            <a:r>
              <a:rPr lang="en-GB" noProof="1" smtClean="0"/>
              <a:t>Use Tab 'Insert - Header &amp; Footer' for Presentation Title - Siglum - Reference</a:t>
            </a:r>
            <a:endParaRPr lang="en-GB" noProof="1"/>
          </a:p>
        </p:txBody>
      </p:sp>
      <p:sp>
        <p:nvSpPr>
          <p:cNvPr id="6" name="Espace réservé du numéro de diapositive 5"/>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8</a:t>
            </a:fld>
            <a:endParaRPr lang="en-GB" noProof="1"/>
          </a:p>
        </p:txBody>
      </p:sp>
      <p:sp>
        <p:nvSpPr>
          <p:cNvPr id="7" name="ZoneTexte 6"/>
          <p:cNvSpPr txBox="1"/>
          <p:nvPr/>
        </p:nvSpPr>
        <p:spPr>
          <a:xfrm>
            <a:off x="0" y="847288"/>
            <a:ext cx="9144000" cy="338554"/>
          </a:xfrm>
          <a:prstGeom prst="rect">
            <a:avLst/>
          </a:prstGeom>
          <a:noFill/>
        </p:spPr>
        <p:txBody>
          <a:bodyPr wrap="square" rtlCol="0">
            <a:spAutoFit/>
          </a:bodyPr>
          <a:lstStyle/>
          <a:p>
            <a:pPr marL="444500">
              <a:tabLst>
                <a:tab pos="8520113" algn="r"/>
                <a:tab pos="8972550" algn="r"/>
              </a:tabLst>
            </a:pPr>
            <a:r>
              <a:rPr lang="fr-FR" dirty="0" smtClean="0"/>
              <a:t>Inputs	Outputs</a:t>
            </a:r>
            <a:endParaRPr lang="fr-FR" dirty="0"/>
          </a:p>
        </p:txBody>
      </p:sp>
      <p:cxnSp>
        <p:nvCxnSpPr>
          <p:cNvPr id="10" name="Connecteur droit 9"/>
          <p:cNvCxnSpPr>
            <a:stCxn id="7" idx="0"/>
          </p:cNvCxnSpPr>
          <p:nvPr/>
        </p:nvCxnSpPr>
        <p:spPr bwMode="auto">
          <a:xfrm>
            <a:off x="4572000" y="847288"/>
            <a:ext cx="0" cy="1152428"/>
          </a:xfrm>
          <a:prstGeom prst="line">
            <a:avLst/>
          </a:prstGeom>
          <a:noFill/>
          <a:ln w="38100" cap="flat" cmpd="sng" algn="ctr">
            <a:solidFill>
              <a:schemeClr val="tx1"/>
            </a:solidFill>
            <a:prstDash val="solid"/>
            <a:round/>
            <a:headEnd type="none" w="med" len="med"/>
            <a:tailEnd type="none" w="med" len="med"/>
          </a:ln>
          <a:effectLst/>
        </p:spPr>
      </p:cxnSp>
      <p:sp>
        <p:nvSpPr>
          <p:cNvPr id="11" name="ZoneTexte 10"/>
          <p:cNvSpPr txBox="1"/>
          <p:nvPr/>
        </p:nvSpPr>
        <p:spPr>
          <a:xfrm>
            <a:off x="512748" y="1256232"/>
            <a:ext cx="4059252" cy="830997"/>
          </a:xfrm>
          <a:prstGeom prst="rect">
            <a:avLst/>
          </a:prstGeom>
          <a:noFill/>
        </p:spPr>
        <p:txBody>
          <a:bodyPr wrap="square" rtlCol="0">
            <a:spAutoFit/>
          </a:bodyPr>
          <a:lstStyle/>
          <a:p>
            <a:r>
              <a:rPr lang="fr-FR" dirty="0" smtClean="0"/>
              <a:t>ALL-SIMU_FLOW file </a:t>
            </a:r>
            <a:r>
              <a:rPr lang="fr-FR" dirty="0" err="1" smtClean="0"/>
              <a:t>from</a:t>
            </a:r>
            <a:r>
              <a:rPr lang="fr-FR" dirty="0" smtClean="0"/>
              <a:t> App. A</a:t>
            </a:r>
          </a:p>
          <a:p>
            <a:r>
              <a:rPr lang="fr-FR" dirty="0"/>
              <a:t>ALL-SIMU_FLOW file </a:t>
            </a:r>
            <a:r>
              <a:rPr lang="fr-FR" dirty="0" err="1"/>
              <a:t>from</a:t>
            </a:r>
            <a:r>
              <a:rPr lang="fr-FR" dirty="0"/>
              <a:t> App. </a:t>
            </a:r>
            <a:r>
              <a:rPr lang="fr-FR" dirty="0" smtClean="0"/>
              <a:t>B</a:t>
            </a:r>
          </a:p>
          <a:p>
            <a:r>
              <a:rPr lang="fr-FR" dirty="0"/>
              <a:t>Final </a:t>
            </a:r>
            <a:r>
              <a:rPr lang="fr-FR" dirty="0" smtClean="0"/>
              <a:t>ALL-SIMU_FLOW</a:t>
            </a:r>
            <a:endParaRPr lang="fr-FR" dirty="0"/>
          </a:p>
        </p:txBody>
      </p:sp>
      <p:sp>
        <p:nvSpPr>
          <p:cNvPr id="12" name="ZoneTexte 11"/>
          <p:cNvSpPr txBox="1"/>
          <p:nvPr/>
        </p:nvSpPr>
        <p:spPr>
          <a:xfrm>
            <a:off x="4572000" y="1256232"/>
            <a:ext cx="4067798" cy="584775"/>
          </a:xfrm>
          <a:prstGeom prst="rect">
            <a:avLst/>
          </a:prstGeom>
          <a:noFill/>
        </p:spPr>
        <p:txBody>
          <a:bodyPr wrap="square" rtlCol="0">
            <a:spAutoFit/>
          </a:bodyPr>
          <a:lstStyle/>
          <a:p>
            <a:pPr algn="r"/>
            <a:r>
              <a:rPr lang="fr-FR" dirty="0" err="1" smtClean="0"/>
              <a:t>Hypothetical</a:t>
            </a:r>
            <a:r>
              <a:rPr lang="fr-FR" dirty="0" smtClean="0"/>
              <a:t> </a:t>
            </a:r>
            <a:r>
              <a:rPr lang="fr-FR" dirty="0" err="1" smtClean="0"/>
              <a:t>merged</a:t>
            </a:r>
            <a:r>
              <a:rPr lang="fr-FR" dirty="0" smtClean="0"/>
              <a:t> ALL-SIMU_FLOW</a:t>
            </a:r>
          </a:p>
          <a:p>
            <a:pPr algn="r"/>
            <a:r>
              <a:rPr lang="fr-FR" dirty="0" err="1" smtClean="0"/>
              <a:t>Inits</a:t>
            </a:r>
            <a:r>
              <a:rPr lang="fr-FR" dirty="0" smtClean="0"/>
              <a:t> </a:t>
            </a:r>
            <a:r>
              <a:rPr lang="fr-FR" dirty="0" err="1" smtClean="0"/>
              <a:t>conflicts</a:t>
            </a:r>
            <a:r>
              <a:rPr lang="fr-FR" dirty="0" smtClean="0"/>
              <a:t> </a:t>
            </a:r>
            <a:r>
              <a:rPr lang="fr-FR" dirty="0" err="1" smtClean="0"/>
              <a:t>summary</a:t>
            </a:r>
            <a:endParaRPr lang="fr-FR" dirty="0"/>
          </a:p>
        </p:txBody>
      </p:sp>
      <p:sp>
        <p:nvSpPr>
          <p:cNvPr id="15" name="ZoneTexte 14"/>
          <p:cNvSpPr txBox="1"/>
          <p:nvPr/>
        </p:nvSpPr>
        <p:spPr>
          <a:xfrm>
            <a:off x="59821" y="2085174"/>
            <a:ext cx="8998721" cy="584775"/>
          </a:xfrm>
          <a:prstGeom prst="rect">
            <a:avLst/>
          </a:prstGeom>
          <a:noFill/>
        </p:spPr>
        <p:txBody>
          <a:bodyPr wrap="square" rtlCol="0">
            <a:spAutoFit/>
          </a:bodyPr>
          <a:lstStyle/>
          <a:p>
            <a:r>
              <a:rPr lang="fr-FR" dirty="0" smtClean="0"/>
              <a:t>This first </a:t>
            </a:r>
            <a:r>
              <a:rPr lang="fr-FR" dirty="0" err="1" smtClean="0"/>
              <a:t>step</a:t>
            </a:r>
            <a:r>
              <a:rPr lang="fr-FR" dirty="0" smtClean="0"/>
              <a:t> </a:t>
            </a:r>
            <a:r>
              <a:rPr lang="fr-FR" dirty="0" err="1" smtClean="0"/>
              <a:t>intends</a:t>
            </a:r>
            <a:r>
              <a:rPr lang="fr-FR" dirty="0" smtClean="0"/>
              <a:t> to </a:t>
            </a:r>
            <a:r>
              <a:rPr lang="fr-FR" dirty="0" err="1" smtClean="0"/>
              <a:t>identify</a:t>
            </a:r>
            <a:r>
              <a:rPr lang="fr-FR" dirty="0" smtClean="0"/>
              <a:t> </a:t>
            </a:r>
            <a:r>
              <a:rPr lang="fr-FR" dirty="0" err="1" smtClean="0"/>
              <a:t>every</a:t>
            </a:r>
            <a:r>
              <a:rPr lang="fr-FR" dirty="0" smtClean="0"/>
              <a:t> connections </a:t>
            </a:r>
            <a:r>
              <a:rPr lang="fr-FR" dirty="0" err="1" smtClean="0"/>
              <a:t>conflicts</a:t>
            </a:r>
            <a:r>
              <a:rPr lang="fr-FR" dirty="0" smtClean="0"/>
              <a:t> </a:t>
            </a:r>
            <a:r>
              <a:rPr lang="fr-FR" dirty="0" err="1" smtClean="0"/>
              <a:t>between</a:t>
            </a:r>
            <a:r>
              <a:rPr lang="fr-FR" dirty="0" smtClean="0"/>
              <a:t> </a:t>
            </a:r>
            <a:r>
              <a:rPr lang="fr-FR" dirty="0" err="1" smtClean="0"/>
              <a:t>both</a:t>
            </a:r>
            <a:r>
              <a:rPr lang="fr-FR" dirty="0" smtClean="0"/>
              <a:t> applications</a:t>
            </a:r>
          </a:p>
          <a:p>
            <a:r>
              <a:rPr lang="fr-FR" dirty="0" err="1" smtClean="0"/>
              <a:t>At</a:t>
            </a:r>
            <a:r>
              <a:rPr lang="fr-FR" dirty="0" smtClean="0"/>
              <a:t> the end </a:t>
            </a:r>
            <a:r>
              <a:rPr lang="fr-FR" dirty="0" err="1" smtClean="0"/>
              <a:t>you</a:t>
            </a:r>
            <a:r>
              <a:rPr lang="fr-FR" dirty="0" smtClean="0"/>
              <a:t> </a:t>
            </a:r>
            <a:r>
              <a:rPr lang="fr-FR" dirty="0" err="1" smtClean="0"/>
              <a:t>will</a:t>
            </a:r>
            <a:r>
              <a:rPr lang="fr-FR" dirty="0" smtClean="0"/>
              <a:t> </a:t>
            </a:r>
            <a:r>
              <a:rPr lang="fr-FR" dirty="0" err="1" smtClean="0"/>
              <a:t>get</a:t>
            </a:r>
            <a:r>
              <a:rPr lang="fr-FR" dirty="0" smtClean="0"/>
              <a:t> a </a:t>
            </a:r>
            <a:r>
              <a:rPr lang="fr-FR" dirty="0" err="1" smtClean="0"/>
              <a:t>comparison</a:t>
            </a:r>
            <a:r>
              <a:rPr lang="fr-FR" dirty="0" smtClean="0"/>
              <a:t> report </a:t>
            </a:r>
            <a:r>
              <a:rPr lang="fr-FR" dirty="0" err="1" smtClean="0"/>
              <a:t>like</a:t>
            </a:r>
            <a:r>
              <a:rPr lang="fr-FR" dirty="0" smtClean="0"/>
              <a:t> </a:t>
            </a:r>
            <a:r>
              <a:rPr lang="fr-FR" dirty="0" err="1" smtClean="0"/>
              <a:t>this</a:t>
            </a:r>
            <a:r>
              <a:rPr lang="fr-FR" dirty="0" smtClean="0"/>
              <a:t> one:</a:t>
            </a:r>
            <a:endParaRPr lang="fr-FR" dirty="0"/>
          </a:p>
        </p:txBody>
      </p:sp>
      <p:sp>
        <p:nvSpPr>
          <p:cNvPr id="20" name="Rectangle à coins arrondis 19"/>
          <p:cNvSpPr/>
          <p:nvPr/>
        </p:nvSpPr>
        <p:spPr bwMode="auto">
          <a:xfrm>
            <a:off x="7524328" y="350378"/>
            <a:ext cx="1115470" cy="324126"/>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relaxedInset"/>
          </a:sp3d>
        </p:spPr>
        <p:txBody>
          <a:bodyPr vert="horz" wrap="square" lIns="90000" tIns="1080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600" b="1" i="0" u="none" strike="noStrike" cap="none" normalizeH="0" baseline="0" dirty="0" smtClean="0">
                <a:ln>
                  <a:noFill/>
                </a:ln>
                <a:solidFill>
                  <a:srgbClr val="FF0000"/>
                </a:solidFill>
                <a:effectLst/>
                <a:latin typeface="Arial" charset="0"/>
              </a:rPr>
              <a:t>AUTO</a:t>
            </a:r>
          </a:p>
        </p:txBody>
      </p:sp>
      <p:sp>
        <p:nvSpPr>
          <p:cNvPr id="21" name="Parchemin vertical 20"/>
          <p:cNvSpPr/>
          <p:nvPr/>
        </p:nvSpPr>
        <p:spPr bwMode="auto">
          <a:xfrm>
            <a:off x="222190" y="1188106"/>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1</a:t>
            </a:r>
          </a:p>
        </p:txBody>
      </p:sp>
      <p:sp>
        <p:nvSpPr>
          <p:cNvPr id="22" name="Parchemin vertical 21"/>
          <p:cNvSpPr/>
          <p:nvPr/>
        </p:nvSpPr>
        <p:spPr bwMode="auto">
          <a:xfrm>
            <a:off x="222190" y="1507577"/>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2</a:t>
            </a:r>
            <a:endParaRPr kumimoji="0" lang="fr-FR" sz="1200" b="0" i="0" u="none" strike="noStrike" cap="none" normalizeH="0" baseline="0" dirty="0" smtClean="0">
              <a:ln>
                <a:noFill/>
              </a:ln>
              <a:solidFill>
                <a:schemeClr val="tx1"/>
              </a:solidFill>
              <a:effectLst/>
              <a:latin typeface="Arial" charset="0"/>
            </a:endParaRPr>
          </a:p>
        </p:txBody>
      </p:sp>
      <p:sp>
        <p:nvSpPr>
          <p:cNvPr id="23" name="Parchemin vertical 22"/>
          <p:cNvSpPr/>
          <p:nvPr/>
        </p:nvSpPr>
        <p:spPr bwMode="auto">
          <a:xfrm>
            <a:off x="8597069" y="1256232"/>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5’</a:t>
            </a:r>
            <a:endParaRPr kumimoji="0" lang="fr-FR" sz="1200" b="0" i="0" u="none" strike="noStrike" cap="none" normalizeH="0" baseline="0" dirty="0" smtClean="0">
              <a:ln>
                <a:noFill/>
              </a:ln>
              <a:solidFill>
                <a:schemeClr val="tx1"/>
              </a:solidFill>
              <a:effectLst/>
              <a:latin typeface="Arial" charset="0"/>
            </a:endParaRPr>
          </a:p>
        </p:txBody>
      </p:sp>
      <p:sp>
        <p:nvSpPr>
          <p:cNvPr id="24" name="Parchemin vertical 23"/>
          <p:cNvSpPr/>
          <p:nvPr/>
        </p:nvSpPr>
        <p:spPr bwMode="auto">
          <a:xfrm>
            <a:off x="8597069" y="1575703"/>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6</a:t>
            </a:r>
            <a:endParaRPr kumimoji="0" lang="fr-FR" sz="1200" b="0" i="0" u="none" strike="noStrike" cap="none" normalizeH="0" baseline="0" dirty="0" smtClean="0">
              <a:ln>
                <a:noFill/>
              </a:ln>
              <a:solidFill>
                <a:schemeClr val="tx1"/>
              </a:solidFill>
              <a:effectLst/>
              <a:latin typeface="Arial" charset="0"/>
            </a:endParaRPr>
          </a:p>
        </p:txBody>
      </p:sp>
      <p:graphicFrame>
        <p:nvGraphicFramePr>
          <p:cNvPr id="25" name="Tableau 24"/>
          <p:cNvGraphicFramePr>
            <a:graphicFrameLocks noGrp="1"/>
          </p:cNvGraphicFramePr>
          <p:nvPr>
            <p:extLst>
              <p:ext uri="{D42A27DB-BD31-4B8C-83A1-F6EECF244321}">
                <p14:modId xmlns:p14="http://schemas.microsoft.com/office/powerpoint/2010/main" val="2713370045"/>
              </p:ext>
            </p:extLst>
          </p:nvPr>
        </p:nvGraphicFramePr>
        <p:xfrm>
          <a:off x="205678" y="3020314"/>
          <a:ext cx="8659872" cy="1239341"/>
        </p:xfrm>
        <a:graphic>
          <a:graphicData uri="http://schemas.openxmlformats.org/drawingml/2006/table">
            <a:tbl>
              <a:tblPr firstRow="1" bandRow="1">
                <a:tableStyleId>{5C22544A-7EE6-4342-B048-85BDC9FD1C3A}</a:tableStyleId>
              </a:tblPr>
              <a:tblGrid>
                <a:gridCol w="1871530"/>
                <a:gridCol w="1257166"/>
                <a:gridCol w="947649"/>
                <a:gridCol w="527846"/>
                <a:gridCol w="1540236"/>
                <a:gridCol w="538385"/>
                <a:gridCol w="404282"/>
                <a:gridCol w="641077"/>
                <a:gridCol w="468088"/>
                <a:gridCol w="463613"/>
              </a:tblGrid>
              <a:tr h="370840">
                <a:tc>
                  <a:txBody>
                    <a:bodyPr/>
                    <a:lstStyle/>
                    <a:p>
                      <a:pPr marL="0" algn="l" defTabSz="914400" rtl="0" eaLnBrk="1" fontAlgn="b" latinLnBrk="0" hangingPunct="1"/>
                      <a:r>
                        <a:rPr lang="fr-FR" sz="700" b="0" i="0" u="none" strike="noStrike" kern="1200" dirty="0">
                          <a:solidFill>
                            <a:schemeClr val="bg1"/>
                          </a:solidFill>
                          <a:effectLst/>
                          <a:latin typeface="Arial"/>
                          <a:ea typeface="+mn-ea"/>
                          <a:cs typeface="+mn-cs"/>
                        </a:rPr>
                        <a:t>Key</a:t>
                      </a:r>
                    </a:p>
                  </a:txBody>
                  <a:tcPr marL="9525" marR="9525" marT="9525" marB="0" anchor="b"/>
                </a:tc>
                <a:tc>
                  <a:txBody>
                    <a:bodyPr/>
                    <a:lstStyle/>
                    <a:p>
                      <a:pPr marL="0" algn="l" defTabSz="914400" rtl="0" eaLnBrk="1" fontAlgn="b" latinLnBrk="0" hangingPunct="1"/>
                      <a:r>
                        <a:rPr lang="fr-FR" sz="700" b="0" i="0" u="none" strike="noStrike" kern="1200">
                          <a:solidFill>
                            <a:schemeClr val="bg1"/>
                          </a:solidFill>
                          <a:effectLst/>
                          <a:latin typeface="Arial"/>
                          <a:ea typeface="+mn-ea"/>
                          <a:cs typeface="+mn-cs"/>
                        </a:rPr>
                        <a:t>Consumer Model</a:t>
                      </a:r>
                    </a:p>
                  </a:txBody>
                  <a:tcPr marL="9525" marR="9525" marT="9525" marB="0" anchor="b"/>
                </a:tc>
                <a:tc>
                  <a:txBody>
                    <a:bodyPr/>
                    <a:lstStyle/>
                    <a:p>
                      <a:pPr marL="0" algn="l" defTabSz="914400" rtl="0" eaLnBrk="1" fontAlgn="b" latinLnBrk="0" hangingPunct="1"/>
                      <a:r>
                        <a:rPr lang="fr-FR" sz="700" b="0" i="0" u="none" strike="noStrike" kern="1200" dirty="0">
                          <a:solidFill>
                            <a:schemeClr val="bg1"/>
                          </a:solidFill>
                          <a:effectLst/>
                          <a:latin typeface="Arial"/>
                          <a:ea typeface="+mn-ea"/>
                          <a:cs typeface="+mn-cs"/>
                        </a:rPr>
                        <a:t>Consumer port</a:t>
                      </a:r>
                    </a:p>
                  </a:txBody>
                  <a:tcPr marL="9525" marR="9525" marT="9525" marB="0" anchor="b"/>
                </a:tc>
                <a:tc>
                  <a:txBody>
                    <a:bodyPr/>
                    <a:lstStyle/>
                    <a:p>
                      <a:pPr marL="0" algn="l" defTabSz="914400" rtl="0" eaLnBrk="1" fontAlgn="b" latinLnBrk="0" hangingPunct="1"/>
                      <a:r>
                        <a:rPr lang="fr-FR" sz="700" b="0" i="0" u="none" strike="noStrike" kern="1200" dirty="0">
                          <a:solidFill>
                            <a:schemeClr val="bg1"/>
                          </a:solidFill>
                          <a:effectLst/>
                          <a:latin typeface="Arial"/>
                          <a:ea typeface="+mn-ea"/>
                          <a:cs typeface="+mn-cs"/>
                        </a:rPr>
                        <a:t>Consumer </a:t>
                      </a:r>
                      <a:r>
                        <a:rPr lang="fr-FR" sz="700" b="0" i="0" u="none" strike="noStrike" kern="1200" dirty="0" err="1">
                          <a:solidFill>
                            <a:schemeClr val="bg1"/>
                          </a:solidFill>
                          <a:effectLst/>
                          <a:latin typeface="Arial"/>
                          <a:ea typeface="+mn-ea"/>
                          <a:cs typeface="+mn-cs"/>
                        </a:rPr>
                        <a:t>Operator</a:t>
                      </a:r>
                      <a:endParaRPr lang="fr-FR" sz="700" b="0" i="0" u="none" strike="noStrike" kern="1200" dirty="0">
                        <a:solidFill>
                          <a:schemeClr val="bg1"/>
                        </a:solidFill>
                        <a:effectLst/>
                        <a:latin typeface="Arial"/>
                        <a:ea typeface="+mn-ea"/>
                        <a:cs typeface="+mn-cs"/>
                      </a:endParaRPr>
                    </a:p>
                  </a:txBody>
                  <a:tcPr marL="9525" marR="9525" marT="9525" marB="0" anchor="b"/>
                </a:tc>
                <a:tc>
                  <a:txBody>
                    <a:bodyPr/>
                    <a:lstStyle/>
                    <a:p>
                      <a:pPr marL="0" algn="l" defTabSz="914400" rtl="0" eaLnBrk="1" fontAlgn="b" latinLnBrk="0" hangingPunct="1"/>
                      <a:r>
                        <a:rPr lang="fr-FR" sz="700" b="0" i="0" u="none" strike="noStrike" kern="1200">
                          <a:solidFill>
                            <a:schemeClr val="bg1"/>
                          </a:solidFill>
                          <a:effectLst/>
                          <a:latin typeface="Arial"/>
                          <a:ea typeface="+mn-ea"/>
                          <a:cs typeface="+mn-cs"/>
                        </a:rPr>
                        <a:t>Flow Name</a:t>
                      </a:r>
                    </a:p>
                  </a:txBody>
                  <a:tcPr marL="9525" marR="9525" marT="9525" marB="0" anchor="b"/>
                </a:tc>
                <a:tc>
                  <a:txBody>
                    <a:bodyPr/>
                    <a:lstStyle/>
                    <a:p>
                      <a:pPr marL="0" algn="l" defTabSz="914400" rtl="0" eaLnBrk="1" fontAlgn="b" latinLnBrk="0" hangingPunct="1"/>
                      <a:r>
                        <a:rPr lang="fr-FR" sz="700" b="0" i="0" u="none" strike="noStrike" kern="1200">
                          <a:solidFill>
                            <a:schemeClr val="bg1"/>
                          </a:solidFill>
                          <a:effectLst/>
                          <a:latin typeface="Arial"/>
                          <a:ea typeface="+mn-ea"/>
                          <a:cs typeface="+mn-cs"/>
                        </a:rPr>
                        <a:t>Initialization Value</a:t>
                      </a:r>
                    </a:p>
                  </a:txBody>
                  <a:tcPr marL="9525" marR="9525" marT="9525" marB="0" anchor="b"/>
                </a:tc>
                <a:tc>
                  <a:txBody>
                    <a:bodyPr/>
                    <a:lstStyle/>
                    <a:p>
                      <a:pPr marL="0" algn="l" defTabSz="914400" rtl="0" eaLnBrk="1" fontAlgn="b" latinLnBrk="0" hangingPunct="1"/>
                      <a:r>
                        <a:rPr lang="fr-FR" sz="700" b="0" i="0" u="none" strike="noStrike" kern="1200">
                          <a:solidFill>
                            <a:schemeClr val="bg1"/>
                          </a:solidFill>
                          <a:effectLst/>
                          <a:latin typeface="Arial"/>
                          <a:ea typeface="+mn-ea"/>
                          <a:cs typeface="+mn-cs"/>
                        </a:rPr>
                        <a:t>Priority</a:t>
                      </a:r>
                    </a:p>
                  </a:txBody>
                  <a:tcPr marL="9525" marR="9525" marT="9525" marB="0" anchor="b"/>
                </a:tc>
                <a:tc>
                  <a:txBody>
                    <a:bodyPr/>
                    <a:lstStyle/>
                    <a:p>
                      <a:pPr marL="0" algn="l" defTabSz="914400" rtl="0" eaLnBrk="1" fontAlgn="b" latinLnBrk="0" hangingPunct="1"/>
                      <a:r>
                        <a:rPr lang="fr-FR" sz="700" b="0" i="0" u="none" strike="noStrike" kern="1200">
                          <a:solidFill>
                            <a:schemeClr val="bg1"/>
                          </a:solidFill>
                          <a:effectLst/>
                          <a:latin typeface="Arial"/>
                          <a:ea typeface="+mn-ea"/>
                          <a:cs typeface="+mn-cs"/>
                        </a:rPr>
                        <a:t>Automatic Choice Available</a:t>
                      </a:r>
                    </a:p>
                  </a:txBody>
                  <a:tcPr marL="9525" marR="9525" marT="9525" marB="0" anchor="b"/>
                </a:tc>
                <a:tc>
                  <a:txBody>
                    <a:bodyPr/>
                    <a:lstStyle/>
                    <a:p>
                      <a:pPr marL="0" algn="l" defTabSz="914400" rtl="0" eaLnBrk="1" fontAlgn="b" latinLnBrk="0" hangingPunct="1"/>
                      <a:r>
                        <a:rPr lang="fr-FR" sz="700" b="0" i="0" u="none" strike="noStrike" kern="1200" dirty="0" err="1">
                          <a:solidFill>
                            <a:schemeClr val="bg1"/>
                          </a:solidFill>
                          <a:effectLst/>
                          <a:latin typeface="Arial"/>
                          <a:ea typeface="+mn-ea"/>
                          <a:cs typeface="+mn-cs"/>
                        </a:rPr>
                        <a:t>Automatic</a:t>
                      </a:r>
                      <a:r>
                        <a:rPr lang="fr-FR" sz="700" b="0" i="0" u="none" strike="noStrike" kern="1200" dirty="0">
                          <a:solidFill>
                            <a:schemeClr val="bg1"/>
                          </a:solidFill>
                          <a:effectLst/>
                          <a:latin typeface="Arial"/>
                          <a:ea typeface="+mn-ea"/>
                          <a:cs typeface="+mn-cs"/>
                        </a:rPr>
                        <a:t> </a:t>
                      </a:r>
                      <a:r>
                        <a:rPr lang="fr-FR" sz="700" b="0" i="0" u="none" strike="noStrike" kern="1200" dirty="0" err="1">
                          <a:solidFill>
                            <a:schemeClr val="bg1"/>
                          </a:solidFill>
                          <a:effectLst/>
                          <a:latin typeface="Arial"/>
                          <a:ea typeface="+mn-ea"/>
                          <a:cs typeface="+mn-cs"/>
                        </a:rPr>
                        <a:t>Choice</a:t>
                      </a:r>
                      <a:endParaRPr lang="fr-FR" sz="700" b="0" i="0" u="none" strike="noStrike" kern="1200" dirty="0">
                        <a:solidFill>
                          <a:schemeClr val="bg1"/>
                        </a:solidFill>
                        <a:effectLst/>
                        <a:latin typeface="Arial"/>
                        <a:ea typeface="+mn-ea"/>
                        <a:cs typeface="+mn-cs"/>
                      </a:endParaRPr>
                    </a:p>
                  </a:txBody>
                  <a:tcPr marL="9525" marR="9525" marT="9525" marB="0" anchor="b"/>
                </a:tc>
                <a:tc>
                  <a:txBody>
                    <a:bodyPr/>
                    <a:lstStyle/>
                    <a:p>
                      <a:pPr algn="l" fontAlgn="b"/>
                      <a:r>
                        <a:rPr lang="fr-FR" sz="700" b="0" i="0" u="none" strike="noStrike" dirty="0" err="1">
                          <a:solidFill>
                            <a:schemeClr val="bg1"/>
                          </a:solidFill>
                          <a:effectLst/>
                          <a:latin typeface="Arial"/>
                        </a:rPr>
                        <a:t>Manual</a:t>
                      </a:r>
                      <a:r>
                        <a:rPr lang="fr-FR" sz="700" b="0" i="0" u="none" strike="noStrike" dirty="0">
                          <a:solidFill>
                            <a:schemeClr val="bg1"/>
                          </a:solidFill>
                          <a:effectLst/>
                          <a:latin typeface="Arial"/>
                        </a:rPr>
                        <a:t> </a:t>
                      </a:r>
                      <a:r>
                        <a:rPr lang="fr-FR" sz="700" b="0" i="0" u="none" strike="noStrike" dirty="0" err="1">
                          <a:solidFill>
                            <a:schemeClr val="bg1"/>
                          </a:solidFill>
                          <a:effectLst/>
                          <a:latin typeface="Arial"/>
                        </a:rPr>
                        <a:t>Choice</a:t>
                      </a:r>
                      <a:endParaRPr lang="fr-FR" sz="700" b="0" i="0" u="none" strike="noStrike" dirty="0">
                        <a:solidFill>
                          <a:schemeClr val="bg1"/>
                        </a:solidFill>
                        <a:effectLst/>
                        <a:latin typeface="Arial"/>
                      </a:endParaRPr>
                    </a:p>
                  </a:txBody>
                  <a:tcPr marL="9525" marR="9525" marT="9525" marB="0"/>
                </a:tc>
              </a:tr>
              <a:tr h="234546">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C:BLEED_PLANT/1/APU_VLV_CTRL_1</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BLEED_PLANT/1</a:t>
                      </a:r>
                    </a:p>
                  </a:txBody>
                  <a:tcPr marL="9525" marR="9525" marT="9525" marB="0" anchor="b"/>
                </a:tc>
                <a:tc gridSpan="2">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APU_VLV_CTRL_1</a:t>
                      </a:r>
                    </a:p>
                  </a:txBody>
                  <a:tcPr marL="9525" marR="9525" marT="9525" marB="0" anchor="b"/>
                </a:tc>
                <a:tc hMerge="1">
                  <a:txBody>
                    <a:bodyPr/>
                    <a:lstStyle/>
                    <a:p>
                      <a:endParaRPr lang="fr-FR"/>
                    </a:p>
                  </a:txBody>
                  <a:tcPr/>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ALL-SIMU_FLOW_CFM.csv</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true</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2</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Priority</a:t>
                      </a:r>
                    </a:p>
                  </a:txBody>
                  <a:tcPr marL="9525" marR="9525" marT="9525" marB="0" anchor="b"/>
                </a:tc>
                <a:tc>
                  <a:txBody>
                    <a:bodyPr/>
                    <a:lstStyle/>
                    <a:p>
                      <a:pPr marL="0" algn="l" defTabSz="914400" rtl="0" eaLnBrk="1" fontAlgn="b" latinLnBrk="0" hangingPunct="1"/>
                      <a:endParaRPr lang="fr-FR" sz="700" b="0" i="0" u="none" strike="noStrike" kern="1200">
                        <a:solidFill>
                          <a:srgbClr val="000000"/>
                        </a:solidFill>
                        <a:effectLst/>
                        <a:latin typeface="Arial"/>
                        <a:ea typeface="+mn-ea"/>
                        <a:cs typeface="+mn-cs"/>
                      </a:endParaRPr>
                    </a:p>
                  </a:txBody>
                  <a:tcPr marL="9525" marR="9525" marT="9525" marB="0" anchor="b"/>
                </a:tc>
                <a:tc>
                  <a:txBody>
                    <a:bodyPr/>
                    <a:lstStyle/>
                    <a:p>
                      <a:endParaRPr lang="fr-FR" sz="700" dirty="0"/>
                    </a:p>
                  </a:txBody>
                  <a:tcPr/>
                </a:tc>
              </a:tr>
              <a:tr h="230736">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C:BLEED_PLANT/1/APU_VLV_CTRL_1</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BLEED_PLANT/1</a:t>
                      </a:r>
                    </a:p>
                  </a:txBody>
                  <a:tcPr marL="9525" marR="9525" marT="9525" marB="0" anchor="b"/>
                </a:tc>
                <a:tc gridSpan="2">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APU_VLV_CTRL_1</a:t>
                      </a:r>
                    </a:p>
                  </a:txBody>
                  <a:tcPr marL="9525" marR="9525" marT="9525" marB="0" anchor="b"/>
                </a:tc>
                <a:tc hMerge="1">
                  <a:txBody>
                    <a:bodyPr/>
                    <a:lstStyle/>
                    <a:p>
                      <a:endParaRPr lang="fr-FR"/>
                    </a:p>
                  </a:txBody>
                  <a:tcPr/>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ALL-SIMU_FLOW_CFM.modified.csv</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false</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1</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Priority</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X</a:t>
                      </a:r>
                    </a:p>
                  </a:txBody>
                  <a:tcPr marL="9525" marR="9525" marT="9525" marB="0" anchor="b"/>
                </a:tc>
                <a:tc>
                  <a:txBody>
                    <a:bodyPr/>
                    <a:lstStyle/>
                    <a:p>
                      <a:endParaRPr lang="fr-FR" sz="700" dirty="0"/>
                    </a:p>
                  </a:txBody>
                  <a:tcPr/>
                </a:tc>
              </a:tr>
              <a:tr h="205099">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C:BLEED_PLANT/1/FLAG_Q_T_PADS</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BLEED_PLANT/1</a:t>
                      </a:r>
                    </a:p>
                  </a:txBody>
                  <a:tcPr marL="9525" marR="9525" marT="9525" marB="0" anchor="b"/>
                </a:tc>
                <a:tc gridSpan="2">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FLAG_Q_T_PADS</a:t>
                      </a:r>
                    </a:p>
                  </a:txBody>
                  <a:tcPr marL="9525" marR="9525" marT="9525" marB="0" anchor="b"/>
                </a:tc>
                <a:tc hMerge="1">
                  <a:txBody>
                    <a:bodyPr/>
                    <a:lstStyle/>
                    <a:p>
                      <a:endParaRPr lang="fr-FR"/>
                    </a:p>
                  </a:txBody>
                  <a:tcPr/>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ALL-SIMU_FLOW_CFM.csv</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false</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2</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Priority</a:t>
                      </a:r>
                    </a:p>
                  </a:txBody>
                  <a:tcPr marL="9525" marR="9525" marT="9525" marB="0" anchor="b"/>
                </a:tc>
                <a:tc>
                  <a:txBody>
                    <a:bodyPr/>
                    <a:lstStyle/>
                    <a:p>
                      <a:pPr marL="0" algn="l" defTabSz="914400" rtl="0" eaLnBrk="1" fontAlgn="b" latinLnBrk="0" hangingPunct="1"/>
                      <a:endParaRPr lang="fr-FR" sz="700" b="0" i="0" u="none" strike="noStrike" kern="1200">
                        <a:solidFill>
                          <a:srgbClr val="000000"/>
                        </a:solidFill>
                        <a:effectLst/>
                        <a:latin typeface="Arial"/>
                        <a:ea typeface="+mn-ea"/>
                        <a:cs typeface="+mn-cs"/>
                      </a:endParaRPr>
                    </a:p>
                  </a:txBody>
                  <a:tcPr marL="9525" marR="9525" marT="9525" marB="0" anchor="b"/>
                </a:tc>
                <a:tc>
                  <a:txBody>
                    <a:bodyPr/>
                    <a:lstStyle/>
                    <a:p>
                      <a:endParaRPr lang="fr-FR" sz="700" dirty="0"/>
                    </a:p>
                  </a:txBody>
                  <a:tcPr/>
                </a:tc>
              </a:tr>
              <a:tr h="187313">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C:BLEED_PLANT/1/FLAG_Q_T_PADS</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BLEED_PLANT/1</a:t>
                      </a:r>
                    </a:p>
                  </a:txBody>
                  <a:tcPr marL="9525" marR="9525" marT="9525" marB="0" anchor="b"/>
                </a:tc>
                <a:tc gridSpan="2">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FLAG_Q_T_PADS</a:t>
                      </a:r>
                    </a:p>
                  </a:txBody>
                  <a:tcPr marL="9525" marR="9525" marT="9525" marB="0" anchor="b"/>
                </a:tc>
                <a:tc hMerge="1">
                  <a:txBody>
                    <a:bodyPr/>
                    <a:lstStyle/>
                    <a:p>
                      <a:endParaRPr lang="fr-FR"/>
                    </a:p>
                  </a:txBody>
                  <a:tcPr/>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ALL-SIMU_FLOW_CFM.modified.csv</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true</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1</a:t>
                      </a:r>
                    </a:p>
                  </a:txBody>
                  <a:tcPr marL="9525" marR="9525" marT="9525" marB="0" anchor="b"/>
                </a:tc>
                <a:tc>
                  <a:txBody>
                    <a:bodyPr/>
                    <a:lstStyle/>
                    <a:p>
                      <a:pPr marL="0" algn="l" defTabSz="914400" rtl="0" eaLnBrk="1" fontAlgn="b" latinLnBrk="0" hangingPunct="1"/>
                      <a:r>
                        <a:rPr lang="fr-FR" sz="700" b="0" i="0" u="none" strike="noStrike" kern="1200" dirty="0" err="1">
                          <a:solidFill>
                            <a:srgbClr val="000000"/>
                          </a:solidFill>
                          <a:effectLst/>
                          <a:latin typeface="Arial"/>
                          <a:ea typeface="+mn-ea"/>
                          <a:cs typeface="+mn-cs"/>
                        </a:rPr>
                        <a:t>Priority</a:t>
                      </a:r>
                      <a:endParaRPr lang="fr-FR" sz="700" b="0" i="0" u="none" strike="noStrike" kern="1200" dirty="0">
                        <a:solidFill>
                          <a:srgbClr val="000000"/>
                        </a:solidFill>
                        <a:effectLst/>
                        <a:latin typeface="Arial"/>
                        <a:ea typeface="+mn-ea"/>
                        <a:cs typeface="+mn-cs"/>
                      </a:endParaRP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X</a:t>
                      </a:r>
                    </a:p>
                  </a:txBody>
                  <a:tcPr marL="9525" marR="9525" marT="9525" marB="0" anchor="b"/>
                </a:tc>
                <a:tc>
                  <a:txBody>
                    <a:bodyPr/>
                    <a:lstStyle/>
                    <a:p>
                      <a:endParaRPr lang="fr-FR" sz="700" dirty="0"/>
                    </a:p>
                  </a:txBody>
                  <a:tcPr/>
                </a:tc>
              </a:tr>
            </a:tbl>
          </a:graphicData>
        </a:graphic>
      </p:graphicFrame>
      <p:sp>
        <p:nvSpPr>
          <p:cNvPr id="17" name="Parchemin vertical 16">
            <a:hlinkClick r:id="rId2" action="ppaction://hlinksldjump"/>
          </p:cNvPr>
          <p:cNvSpPr/>
          <p:nvPr/>
        </p:nvSpPr>
        <p:spPr bwMode="auto">
          <a:xfrm>
            <a:off x="222190" y="1801139"/>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5</a:t>
            </a:r>
            <a:endParaRPr kumimoji="0" lang="fr-FR" sz="1200" b="0" i="0" u="none" strike="noStrike" cap="none" normalizeH="0" baseline="0" dirty="0" smtClean="0">
              <a:ln>
                <a:noFill/>
              </a:ln>
              <a:solidFill>
                <a:schemeClr val="tx1"/>
              </a:solidFill>
              <a:effectLst/>
              <a:latin typeface="Arial" charset="0"/>
            </a:endParaRPr>
          </a:p>
        </p:txBody>
      </p:sp>
      <p:sp>
        <p:nvSpPr>
          <p:cNvPr id="18" name="Parchemin horizontal 17"/>
          <p:cNvSpPr/>
          <p:nvPr/>
        </p:nvSpPr>
        <p:spPr bwMode="auto">
          <a:xfrm>
            <a:off x="2666288" y="4785131"/>
            <a:ext cx="4303518" cy="316194"/>
          </a:xfrm>
          <a:prstGeom prst="horizontalScroll">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r>
              <a:rPr lang="fr-FR" sz="1200" i="1" dirty="0"/>
              <a:t>CNXM -</a:t>
            </a:r>
            <a:r>
              <a:rPr lang="fr-FR" sz="1200" i="1" dirty="0" err="1"/>
              <a:t>func</a:t>
            </a:r>
            <a:r>
              <a:rPr lang="fr-FR" sz="1200" i="1" dirty="0"/>
              <a:t> </a:t>
            </a:r>
            <a:r>
              <a:rPr lang="fr-FR" sz="1200" i="1" dirty="0" smtClean="0"/>
              <a:t>DIFF_INI -</a:t>
            </a:r>
            <a:r>
              <a:rPr lang="fr-FR" sz="1200" i="1" dirty="0" err="1" smtClean="0"/>
              <a:t>pcnx</a:t>
            </a:r>
            <a:r>
              <a:rPr lang="fr-FR" sz="1200" i="1" dirty="0" smtClean="0"/>
              <a:t>       </a:t>
            </a:r>
            <a:r>
              <a:rPr lang="fr-FR" sz="1200" i="1" dirty="0"/>
              <a:t>-pf1      </a:t>
            </a:r>
            <a:r>
              <a:rPr lang="fr-FR" sz="1200" i="1" dirty="0" smtClean="0"/>
              <a:t>-</a:t>
            </a:r>
            <a:r>
              <a:rPr lang="fr-FR" sz="1200" i="1" dirty="0"/>
              <a:t>f</a:t>
            </a:r>
            <a:r>
              <a:rPr lang="fr-FR" sz="1200" i="1" dirty="0" smtClean="0"/>
              <a:t>2      </a:t>
            </a:r>
            <a:r>
              <a:rPr lang="fr-FR" sz="1200" i="1" dirty="0"/>
              <a:t>-o1      -o2         </a:t>
            </a:r>
          </a:p>
        </p:txBody>
      </p:sp>
      <p:sp>
        <p:nvSpPr>
          <p:cNvPr id="19" name="Parchemin vertical 18"/>
          <p:cNvSpPr/>
          <p:nvPr/>
        </p:nvSpPr>
        <p:spPr bwMode="auto">
          <a:xfrm>
            <a:off x="5336133" y="4796954"/>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1</a:t>
            </a:r>
          </a:p>
        </p:txBody>
      </p:sp>
      <p:sp>
        <p:nvSpPr>
          <p:cNvPr id="26" name="Parchemin vertical 25"/>
          <p:cNvSpPr/>
          <p:nvPr/>
        </p:nvSpPr>
        <p:spPr bwMode="auto">
          <a:xfrm>
            <a:off x="5797608" y="4793677"/>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2</a:t>
            </a:r>
            <a:endParaRPr kumimoji="0" lang="fr-FR" sz="1200" b="0" i="0" u="none" strike="noStrike" cap="none" normalizeH="0" baseline="0" dirty="0" smtClean="0">
              <a:ln>
                <a:noFill/>
              </a:ln>
              <a:solidFill>
                <a:schemeClr val="tx1"/>
              </a:solidFill>
              <a:effectLst/>
              <a:latin typeface="Arial" charset="0"/>
            </a:endParaRPr>
          </a:p>
        </p:txBody>
      </p:sp>
      <p:sp>
        <p:nvSpPr>
          <p:cNvPr id="29" name="Parchemin vertical 28">
            <a:hlinkClick r:id="rId2" action="ppaction://hlinksldjump"/>
          </p:cNvPr>
          <p:cNvSpPr/>
          <p:nvPr/>
        </p:nvSpPr>
        <p:spPr bwMode="auto">
          <a:xfrm>
            <a:off x="4775674" y="4793677"/>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5</a:t>
            </a:r>
            <a:endParaRPr kumimoji="0" lang="fr-FR" sz="1200" b="0" i="0" u="none" strike="noStrike" cap="none" normalizeH="0" baseline="0" dirty="0" smtClean="0">
              <a:ln>
                <a:noFill/>
              </a:ln>
              <a:solidFill>
                <a:schemeClr val="tx1"/>
              </a:solidFill>
              <a:effectLst/>
              <a:latin typeface="Arial" charset="0"/>
            </a:endParaRPr>
          </a:p>
        </p:txBody>
      </p:sp>
      <p:sp>
        <p:nvSpPr>
          <p:cNvPr id="30" name="Parchemin vertical 29"/>
          <p:cNvSpPr/>
          <p:nvPr/>
        </p:nvSpPr>
        <p:spPr bwMode="auto">
          <a:xfrm>
            <a:off x="6281157" y="4796954"/>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5’</a:t>
            </a:r>
            <a:endParaRPr kumimoji="0" lang="fr-FR" sz="1200" b="0" i="0" u="none" strike="noStrike" cap="none" normalizeH="0" baseline="0" dirty="0" smtClean="0">
              <a:ln>
                <a:noFill/>
              </a:ln>
              <a:solidFill>
                <a:schemeClr val="tx1"/>
              </a:solidFill>
              <a:effectLst/>
              <a:latin typeface="Arial" charset="0"/>
            </a:endParaRPr>
          </a:p>
        </p:txBody>
      </p:sp>
      <p:sp>
        <p:nvSpPr>
          <p:cNvPr id="31" name="Parchemin vertical 30"/>
          <p:cNvSpPr/>
          <p:nvPr/>
        </p:nvSpPr>
        <p:spPr bwMode="auto">
          <a:xfrm>
            <a:off x="6763283" y="4793677"/>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smtClean="0"/>
              <a:t>6</a:t>
            </a:r>
            <a:endParaRPr kumimoji="0" lang="fr-FR" sz="12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340970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au 21"/>
          <p:cNvGraphicFramePr>
            <a:graphicFrameLocks noGrp="1"/>
          </p:cNvGraphicFramePr>
          <p:nvPr>
            <p:extLst>
              <p:ext uri="{D42A27DB-BD31-4B8C-83A1-F6EECF244321}">
                <p14:modId xmlns:p14="http://schemas.microsoft.com/office/powerpoint/2010/main" val="477315950"/>
              </p:ext>
            </p:extLst>
          </p:nvPr>
        </p:nvGraphicFramePr>
        <p:xfrm>
          <a:off x="205678" y="3020314"/>
          <a:ext cx="8659872" cy="1294355"/>
        </p:xfrm>
        <a:graphic>
          <a:graphicData uri="http://schemas.openxmlformats.org/drawingml/2006/table">
            <a:tbl>
              <a:tblPr firstRow="1" bandRow="1">
                <a:tableStyleId>{5C22544A-7EE6-4342-B048-85BDC9FD1C3A}</a:tableStyleId>
              </a:tblPr>
              <a:tblGrid>
                <a:gridCol w="1871530"/>
                <a:gridCol w="1257166"/>
                <a:gridCol w="947649"/>
                <a:gridCol w="527846"/>
                <a:gridCol w="1540236"/>
                <a:gridCol w="538385"/>
                <a:gridCol w="404282"/>
                <a:gridCol w="641077"/>
                <a:gridCol w="468088"/>
                <a:gridCol w="463613"/>
              </a:tblGrid>
              <a:tr h="370840">
                <a:tc>
                  <a:txBody>
                    <a:bodyPr/>
                    <a:lstStyle/>
                    <a:p>
                      <a:pPr marL="0" algn="l" defTabSz="914400" rtl="0" eaLnBrk="1" fontAlgn="b" latinLnBrk="0" hangingPunct="1"/>
                      <a:r>
                        <a:rPr lang="fr-FR" sz="700" b="0" i="0" u="none" strike="noStrike" kern="1200" dirty="0">
                          <a:solidFill>
                            <a:schemeClr val="bg1"/>
                          </a:solidFill>
                          <a:effectLst/>
                          <a:latin typeface="Arial"/>
                          <a:ea typeface="+mn-ea"/>
                          <a:cs typeface="+mn-cs"/>
                        </a:rPr>
                        <a:t>Key</a:t>
                      </a:r>
                    </a:p>
                  </a:txBody>
                  <a:tcPr marL="9525" marR="9525" marT="9525" marB="0" anchor="b"/>
                </a:tc>
                <a:tc>
                  <a:txBody>
                    <a:bodyPr/>
                    <a:lstStyle/>
                    <a:p>
                      <a:pPr marL="0" algn="l" defTabSz="914400" rtl="0" eaLnBrk="1" fontAlgn="b" latinLnBrk="0" hangingPunct="1"/>
                      <a:r>
                        <a:rPr lang="fr-FR" sz="700" b="0" i="0" u="none" strike="noStrike" kern="1200">
                          <a:solidFill>
                            <a:schemeClr val="bg1"/>
                          </a:solidFill>
                          <a:effectLst/>
                          <a:latin typeface="Arial"/>
                          <a:ea typeface="+mn-ea"/>
                          <a:cs typeface="+mn-cs"/>
                        </a:rPr>
                        <a:t>Consumer Model</a:t>
                      </a:r>
                    </a:p>
                  </a:txBody>
                  <a:tcPr marL="9525" marR="9525" marT="9525" marB="0" anchor="b"/>
                </a:tc>
                <a:tc>
                  <a:txBody>
                    <a:bodyPr/>
                    <a:lstStyle/>
                    <a:p>
                      <a:pPr marL="0" algn="l" defTabSz="914400" rtl="0" eaLnBrk="1" fontAlgn="b" latinLnBrk="0" hangingPunct="1"/>
                      <a:r>
                        <a:rPr lang="fr-FR" sz="700" b="0" i="0" u="none" strike="noStrike" kern="1200" dirty="0">
                          <a:solidFill>
                            <a:schemeClr val="bg1"/>
                          </a:solidFill>
                          <a:effectLst/>
                          <a:latin typeface="Arial"/>
                          <a:ea typeface="+mn-ea"/>
                          <a:cs typeface="+mn-cs"/>
                        </a:rPr>
                        <a:t>Consumer port</a:t>
                      </a:r>
                    </a:p>
                  </a:txBody>
                  <a:tcPr marL="9525" marR="9525" marT="9525" marB="0" anchor="b"/>
                </a:tc>
                <a:tc>
                  <a:txBody>
                    <a:bodyPr/>
                    <a:lstStyle/>
                    <a:p>
                      <a:pPr marL="0" algn="l" defTabSz="914400" rtl="0" eaLnBrk="1" fontAlgn="b" latinLnBrk="0" hangingPunct="1"/>
                      <a:r>
                        <a:rPr lang="fr-FR" sz="700" b="0" i="0" u="none" strike="noStrike" kern="1200" dirty="0">
                          <a:solidFill>
                            <a:schemeClr val="bg1"/>
                          </a:solidFill>
                          <a:effectLst/>
                          <a:latin typeface="Arial"/>
                          <a:ea typeface="+mn-ea"/>
                          <a:cs typeface="+mn-cs"/>
                        </a:rPr>
                        <a:t>Consumer </a:t>
                      </a:r>
                      <a:r>
                        <a:rPr lang="fr-FR" sz="700" b="0" i="0" u="none" strike="noStrike" kern="1200" dirty="0" err="1">
                          <a:solidFill>
                            <a:schemeClr val="bg1"/>
                          </a:solidFill>
                          <a:effectLst/>
                          <a:latin typeface="Arial"/>
                          <a:ea typeface="+mn-ea"/>
                          <a:cs typeface="+mn-cs"/>
                        </a:rPr>
                        <a:t>Operator</a:t>
                      </a:r>
                      <a:endParaRPr lang="fr-FR" sz="700" b="0" i="0" u="none" strike="noStrike" kern="1200" dirty="0">
                        <a:solidFill>
                          <a:schemeClr val="bg1"/>
                        </a:solidFill>
                        <a:effectLst/>
                        <a:latin typeface="Arial"/>
                        <a:ea typeface="+mn-ea"/>
                        <a:cs typeface="+mn-cs"/>
                      </a:endParaRPr>
                    </a:p>
                  </a:txBody>
                  <a:tcPr marL="9525" marR="9525" marT="9525" marB="0" anchor="b"/>
                </a:tc>
                <a:tc>
                  <a:txBody>
                    <a:bodyPr/>
                    <a:lstStyle/>
                    <a:p>
                      <a:pPr marL="0" algn="l" defTabSz="914400" rtl="0" eaLnBrk="1" fontAlgn="b" latinLnBrk="0" hangingPunct="1"/>
                      <a:r>
                        <a:rPr lang="fr-FR" sz="700" b="0" i="0" u="none" strike="noStrike" kern="1200">
                          <a:solidFill>
                            <a:schemeClr val="bg1"/>
                          </a:solidFill>
                          <a:effectLst/>
                          <a:latin typeface="Arial"/>
                          <a:ea typeface="+mn-ea"/>
                          <a:cs typeface="+mn-cs"/>
                        </a:rPr>
                        <a:t>Flow Name</a:t>
                      </a:r>
                    </a:p>
                  </a:txBody>
                  <a:tcPr marL="9525" marR="9525" marT="9525" marB="0" anchor="b"/>
                </a:tc>
                <a:tc>
                  <a:txBody>
                    <a:bodyPr/>
                    <a:lstStyle/>
                    <a:p>
                      <a:pPr marL="0" algn="l" defTabSz="914400" rtl="0" eaLnBrk="1" fontAlgn="b" latinLnBrk="0" hangingPunct="1"/>
                      <a:r>
                        <a:rPr lang="fr-FR" sz="700" b="0" i="0" u="none" strike="noStrike" kern="1200">
                          <a:solidFill>
                            <a:schemeClr val="bg1"/>
                          </a:solidFill>
                          <a:effectLst/>
                          <a:latin typeface="Arial"/>
                          <a:ea typeface="+mn-ea"/>
                          <a:cs typeface="+mn-cs"/>
                        </a:rPr>
                        <a:t>Initialization Value</a:t>
                      </a:r>
                    </a:p>
                  </a:txBody>
                  <a:tcPr marL="9525" marR="9525" marT="9525" marB="0" anchor="b"/>
                </a:tc>
                <a:tc>
                  <a:txBody>
                    <a:bodyPr/>
                    <a:lstStyle/>
                    <a:p>
                      <a:pPr marL="0" algn="l" defTabSz="914400" rtl="0" eaLnBrk="1" fontAlgn="b" latinLnBrk="0" hangingPunct="1"/>
                      <a:r>
                        <a:rPr lang="fr-FR" sz="700" b="0" i="0" u="none" strike="noStrike" kern="1200">
                          <a:solidFill>
                            <a:schemeClr val="bg1"/>
                          </a:solidFill>
                          <a:effectLst/>
                          <a:latin typeface="Arial"/>
                          <a:ea typeface="+mn-ea"/>
                          <a:cs typeface="+mn-cs"/>
                        </a:rPr>
                        <a:t>Priority</a:t>
                      </a:r>
                    </a:p>
                  </a:txBody>
                  <a:tcPr marL="9525" marR="9525" marT="9525" marB="0" anchor="b"/>
                </a:tc>
                <a:tc>
                  <a:txBody>
                    <a:bodyPr/>
                    <a:lstStyle/>
                    <a:p>
                      <a:pPr marL="0" algn="l" defTabSz="914400" rtl="0" eaLnBrk="1" fontAlgn="b" latinLnBrk="0" hangingPunct="1"/>
                      <a:r>
                        <a:rPr lang="fr-FR" sz="700" b="0" i="0" u="none" strike="noStrike" kern="1200">
                          <a:solidFill>
                            <a:schemeClr val="bg1"/>
                          </a:solidFill>
                          <a:effectLst/>
                          <a:latin typeface="Arial"/>
                          <a:ea typeface="+mn-ea"/>
                          <a:cs typeface="+mn-cs"/>
                        </a:rPr>
                        <a:t>Automatic Choice Available</a:t>
                      </a:r>
                    </a:p>
                  </a:txBody>
                  <a:tcPr marL="9525" marR="9525" marT="9525" marB="0" anchor="b"/>
                </a:tc>
                <a:tc>
                  <a:txBody>
                    <a:bodyPr/>
                    <a:lstStyle/>
                    <a:p>
                      <a:pPr marL="0" algn="l" defTabSz="914400" rtl="0" eaLnBrk="1" fontAlgn="b" latinLnBrk="0" hangingPunct="1"/>
                      <a:r>
                        <a:rPr lang="fr-FR" sz="700" b="0" i="0" u="none" strike="noStrike" kern="1200" dirty="0" err="1">
                          <a:solidFill>
                            <a:schemeClr val="bg1"/>
                          </a:solidFill>
                          <a:effectLst/>
                          <a:latin typeface="Arial"/>
                          <a:ea typeface="+mn-ea"/>
                          <a:cs typeface="+mn-cs"/>
                        </a:rPr>
                        <a:t>Automatic</a:t>
                      </a:r>
                      <a:r>
                        <a:rPr lang="fr-FR" sz="700" b="0" i="0" u="none" strike="noStrike" kern="1200" dirty="0">
                          <a:solidFill>
                            <a:schemeClr val="bg1"/>
                          </a:solidFill>
                          <a:effectLst/>
                          <a:latin typeface="Arial"/>
                          <a:ea typeface="+mn-ea"/>
                          <a:cs typeface="+mn-cs"/>
                        </a:rPr>
                        <a:t> </a:t>
                      </a:r>
                      <a:r>
                        <a:rPr lang="fr-FR" sz="700" b="0" i="0" u="none" strike="noStrike" kern="1200" dirty="0" err="1">
                          <a:solidFill>
                            <a:schemeClr val="bg1"/>
                          </a:solidFill>
                          <a:effectLst/>
                          <a:latin typeface="Arial"/>
                          <a:ea typeface="+mn-ea"/>
                          <a:cs typeface="+mn-cs"/>
                        </a:rPr>
                        <a:t>Choice</a:t>
                      </a:r>
                      <a:endParaRPr lang="fr-FR" sz="700" b="0" i="0" u="none" strike="noStrike" kern="1200" dirty="0">
                        <a:solidFill>
                          <a:schemeClr val="bg1"/>
                        </a:solidFill>
                        <a:effectLst/>
                        <a:latin typeface="Arial"/>
                        <a:ea typeface="+mn-ea"/>
                        <a:cs typeface="+mn-cs"/>
                      </a:endParaRPr>
                    </a:p>
                  </a:txBody>
                  <a:tcPr marL="9525" marR="9525" marT="9525" marB="0" anchor="b"/>
                </a:tc>
                <a:tc>
                  <a:txBody>
                    <a:bodyPr/>
                    <a:lstStyle/>
                    <a:p>
                      <a:pPr algn="l" fontAlgn="b"/>
                      <a:r>
                        <a:rPr lang="fr-FR" sz="700" b="0" i="0" u="none" strike="noStrike" dirty="0" err="1">
                          <a:solidFill>
                            <a:schemeClr val="bg1"/>
                          </a:solidFill>
                          <a:effectLst/>
                          <a:latin typeface="Arial"/>
                        </a:rPr>
                        <a:t>Manual</a:t>
                      </a:r>
                      <a:r>
                        <a:rPr lang="fr-FR" sz="700" b="0" i="0" u="none" strike="noStrike" dirty="0">
                          <a:solidFill>
                            <a:schemeClr val="bg1"/>
                          </a:solidFill>
                          <a:effectLst/>
                          <a:latin typeface="Arial"/>
                        </a:rPr>
                        <a:t> </a:t>
                      </a:r>
                      <a:r>
                        <a:rPr lang="fr-FR" sz="700" b="0" i="0" u="none" strike="noStrike" dirty="0" err="1">
                          <a:solidFill>
                            <a:schemeClr val="bg1"/>
                          </a:solidFill>
                          <a:effectLst/>
                          <a:latin typeface="Arial"/>
                        </a:rPr>
                        <a:t>Choice</a:t>
                      </a:r>
                      <a:endParaRPr lang="fr-FR" sz="700" b="0" i="0" u="none" strike="noStrike" dirty="0">
                        <a:solidFill>
                          <a:schemeClr val="bg1"/>
                        </a:solidFill>
                        <a:effectLst/>
                        <a:latin typeface="Arial"/>
                      </a:endParaRPr>
                    </a:p>
                  </a:txBody>
                  <a:tcPr marL="9525" marR="9525" marT="9525" marB="0"/>
                </a:tc>
              </a:tr>
              <a:tr h="234546">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C:BLEED_PLANT/1/APU_VLV_CTRL_1</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BLEED_PLANT/1</a:t>
                      </a:r>
                    </a:p>
                  </a:txBody>
                  <a:tcPr marL="9525" marR="9525" marT="9525" marB="0" anchor="b"/>
                </a:tc>
                <a:tc gridSpan="2">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APU_VLV_CTRL_1</a:t>
                      </a:r>
                    </a:p>
                  </a:txBody>
                  <a:tcPr marL="9525" marR="9525" marT="9525" marB="0" anchor="b"/>
                </a:tc>
                <a:tc hMerge="1">
                  <a:txBody>
                    <a:bodyPr/>
                    <a:lstStyle/>
                    <a:p>
                      <a:endParaRPr lang="fr-FR"/>
                    </a:p>
                  </a:txBody>
                  <a:tcPr/>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ALL-SIMU_FLOW_CFM.csv</a:t>
                      </a:r>
                    </a:p>
                  </a:txBody>
                  <a:tcPr marL="9525" marR="9525" marT="9525" marB="0" anchor="b"/>
                </a:tc>
                <a:tc>
                  <a:txBody>
                    <a:bodyPr/>
                    <a:lstStyle/>
                    <a:p>
                      <a:pPr marL="0" algn="l" defTabSz="914400" rtl="0" eaLnBrk="1" fontAlgn="b" latinLnBrk="0" hangingPunct="1"/>
                      <a:r>
                        <a:rPr lang="fr-FR" sz="700" b="0" i="0" u="none" strike="noStrike" kern="1200" dirty="0" err="1">
                          <a:solidFill>
                            <a:srgbClr val="000000"/>
                          </a:solidFill>
                          <a:effectLst/>
                          <a:latin typeface="Arial"/>
                          <a:ea typeface="+mn-ea"/>
                          <a:cs typeface="+mn-cs"/>
                        </a:rPr>
                        <a:t>true</a:t>
                      </a:r>
                      <a:endParaRPr lang="fr-FR" sz="700" b="0" i="0" u="none" strike="noStrike" kern="1200" dirty="0">
                        <a:solidFill>
                          <a:srgbClr val="000000"/>
                        </a:solidFill>
                        <a:effectLst/>
                        <a:latin typeface="Arial"/>
                        <a:ea typeface="+mn-ea"/>
                        <a:cs typeface="+mn-cs"/>
                      </a:endParaRP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2</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Priority</a:t>
                      </a:r>
                    </a:p>
                  </a:txBody>
                  <a:tcPr marL="9525" marR="9525" marT="9525" marB="0" anchor="b"/>
                </a:tc>
                <a:tc>
                  <a:txBody>
                    <a:bodyPr/>
                    <a:lstStyle/>
                    <a:p>
                      <a:pPr marL="0" algn="l" defTabSz="914400" rtl="0" eaLnBrk="1" fontAlgn="b" latinLnBrk="0" hangingPunct="1"/>
                      <a:endParaRPr lang="fr-FR" sz="700" b="0" i="0" u="none" strike="noStrike" kern="1200">
                        <a:solidFill>
                          <a:srgbClr val="000000"/>
                        </a:solidFill>
                        <a:effectLst/>
                        <a:latin typeface="Arial"/>
                        <a:ea typeface="+mn-ea"/>
                        <a:cs typeface="+mn-cs"/>
                      </a:endParaRPr>
                    </a:p>
                  </a:txBody>
                  <a:tcPr marL="9525" marR="9525" marT="9525" marB="0" anchor="b"/>
                </a:tc>
                <a:tc>
                  <a:txBody>
                    <a:bodyPr/>
                    <a:lstStyle/>
                    <a:p>
                      <a:pPr marL="0" algn="l" defTabSz="914400" rtl="0" eaLnBrk="1" latinLnBrk="0" hangingPunct="1"/>
                      <a:r>
                        <a:rPr lang="fr-FR" sz="1000" b="1" kern="1200" dirty="0" smtClean="0">
                          <a:solidFill>
                            <a:schemeClr val="bg2">
                              <a:lumMod val="10000"/>
                            </a:schemeClr>
                          </a:solidFill>
                          <a:latin typeface="+mn-lt"/>
                          <a:ea typeface="+mn-ea"/>
                          <a:cs typeface="+mn-cs"/>
                        </a:rPr>
                        <a:t>X</a:t>
                      </a:r>
                      <a:endParaRPr lang="fr-FR" sz="1000" b="1" kern="1200" dirty="0">
                        <a:solidFill>
                          <a:schemeClr val="bg2">
                            <a:lumMod val="10000"/>
                          </a:schemeClr>
                        </a:solidFill>
                        <a:latin typeface="+mn-lt"/>
                        <a:ea typeface="+mn-ea"/>
                        <a:cs typeface="+mn-cs"/>
                      </a:endParaRPr>
                    </a:p>
                  </a:txBody>
                  <a:tcPr/>
                </a:tc>
              </a:tr>
              <a:tr h="230736">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C:BLEED_PLANT/1/APU_VLV_CTRL_1</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BLEED_PLANT/1</a:t>
                      </a:r>
                    </a:p>
                  </a:txBody>
                  <a:tcPr marL="9525" marR="9525" marT="9525" marB="0" anchor="b"/>
                </a:tc>
                <a:tc gridSpan="2">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APU_VLV_CTRL_1</a:t>
                      </a:r>
                    </a:p>
                  </a:txBody>
                  <a:tcPr marL="9525" marR="9525" marT="9525" marB="0" anchor="b"/>
                </a:tc>
                <a:tc hMerge="1">
                  <a:txBody>
                    <a:bodyPr/>
                    <a:lstStyle/>
                    <a:p>
                      <a:endParaRPr lang="fr-FR"/>
                    </a:p>
                  </a:txBody>
                  <a:tcPr/>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ALL-SIMU_FLOW_CFM.modified.csv</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false</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1</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Priority</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X</a:t>
                      </a:r>
                    </a:p>
                  </a:txBody>
                  <a:tcPr marL="9525" marR="9525" marT="9525" marB="0" anchor="b"/>
                </a:tc>
                <a:tc>
                  <a:txBody>
                    <a:bodyPr/>
                    <a:lstStyle/>
                    <a:p>
                      <a:endParaRPr lang="fr-FR" sz="700" dirty="0"/>
                    </a:p>
                  </a:txBody>
                  <a:tcPr/>
                </a:tc>
              </a:tr>
              <a:tr h="205099">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C:BLEED_PLANT/1/FLAG_Q_T_PADS</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BLEED_PLANT/1</a:t>
                      </a:r>
                    </a:p>
                  </a:txBody>
                  <a:tcPr marL="9525" marR="9525" marT="9525" marB="0" anchor="b"/>
                </a:tc>
                <a:tc gridSpan="2">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FLAG_Q_T_PADS</a:t>
                      </a:r>
                    </a:p>
                  </a:txBody>
                  <a:tcPr marL="9525" marR="9525" marT="9525" marB="0" anchor="b"/>
                </a:tc>
                <a:tc hMerge="1">
                  <a:txBody>
                    <a:bodyPr/>
                    <a:lstStyle/>
                    <a:p>
                      <a:endParaRPr lang="fr-FR"/>
                    </a:p>
                  </a:txBody>
                  <a:tcPr/>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ALL-SIMU_FLOW_CFM.csv</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false</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2</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Priority</a:t>
                      </a:r>
                    </a:p>
                  </a:txBody>
                  <a:tcPr marL="9525" marR="9525" marT="9525" marB="0" anchor="b"/>
                </a:tc>
                <a:tc>
                  <a:txBody>
                    <a:bodyPr/>
                    <a:lstStyle/>
                    <a:p>
                      <a:pPr marL="0" algn="l" defTabSz="914400" rtl="0" eaLnBrk="1" fontAlgn="b" latinLnBrk="0" hangingPunct="1"/>
                      <a:endParaRPr lang="fr-FR" sz="700" b="0" i="0" u="none" strike="noStrike" kern="1200">
                        <a:solidFill>
                          <a:srgbClr val="000000"/>
                        </a:solidFill>
                        <a:effectLst/>
                        <a:latin typeface="Arial"/>
                        <a:ea typeface="+mn-ea"/>
                        <a:cs typeface="+mn-cs"/>
                      </a:endParaRPr>
                    </a:p>
                  </a:txBody>
                  <a:tcPr marL="9525" marR="9525" marT="9525" marB="0" anchor="b"/>
                </a:tc>
                <a:tc>
                  <a:txBody>
                    <a:bodyPr/>
                    <a:lstStyle/>
                    <a:p>
                      <a:endParaRPr lang="fr-FR" sz="700" dirty="0"/>
                    </a:p>
                  </a:txBody>
                  <a:tcPr/>
                </a:tc>
              </a:tr>
              <a:tr h="187313">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C:BLEED_PLANT/1/FLAG_Q_T_PADS</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BLEED_PLANT/1</a:t>
                      </a:r>
                    </a:p>
                  </a:txBody>
                  <a:tcPr marL="9525" marR="9525" marT="9525" marB="0" anchor="b"/>
                </a:tc>
                <a:tc gridSpan="2">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FLAG_Q_T_PADS</a:t>
                      </a:r>
                    </a:p>
                  </a:txBody>
                  <a:tcPr marL="9525" marR="9525" marT="9525" marB="0" anchor="b"/>
                </a:tc>
                <a:tc hMerge="1">
                  <a:txBody>
                    <a:bodyPr/>
                    <a:lstStyle/>
                    <a:p>
                      <a:endParaRPr lang="fr-FR"/>
                    </a:p>
                  </a:txBody>
                  <a:tcPr/>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ALL-SIMU_FLOW_CFM.modified.csv</a:t>
                      </a:r>
                    </a:p>
                  </a:txBody>
                  <a:tcPr marL="9525" marR="9525" marT="9525" marB="0" anchor="b"/>
                </a:tc>
                <a:tc>
                  <a:txBody>
                    <a:bodyPr/>
                    <a:lstStyle/>
                    <a:p>
                      <a:pPr marL="0" algn="l" defTabSz="914400" rtl="0" eaLnBrk="1" fontAlgn="b" latinLnBrk="0" hangingPunct="1"/>
                      <a:r>
                        <a:rPr lang="fr-FR" sz="700" b="0" i="0" u="none" strike="noStrike" kern="1200">
                          <a:solidFill>
                            <a:srgbClr val="000000"/>
                          </a:solidFill>
                          <a:effectLst/>
                          <a:latin typeface="Arial"/>
                          <a:ea typeface="+mn-ea"/>
                          <a:cs typeface="+mn-cs"/>
                        </a:rPr>
                        <a:t>true</a:t>
                      </a: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1</a:t>
                      </a:r>
                    </a:p>
                  </a:txBody>
                  <a:tcPr marL="9525" marR="9525" marT="9525" marB="0" anchor="b"/>
                </a:tc>
                <a:tc>
                  <a:txBody>
                    <a:bodyPr/>
                    <a:lstStyle/>
                    <a:p>
                      <a:pPr marL="0" algn="l" defTabSz="914400" rtl="0" eaLnBrk="1" fontAlgn="b" latinLnBrk="0" hangingPunct="1"/>
                      <a:r>
                        <a:rPr lang="fr-FR" sz="700" b="0" i="0" u="none" strike="noStrike" kern="1200" dirty="0" err="1">
                          <a:solidFill>
                            <a:srgbClr val="000000"/>
                          </a:solidFill>
                          <a:effectLst/>
                          <a:latin typeface="Arial"/>
                          <a:ea typeface="+mn-ea"/>
                          <a:cs typeface="+mn-cs"/>
                        </a:rPr>
                        <a:t>Priority</a:t>
                      </a:r>
                      <a:endParaRPr lang="fr-FR" sz="700" b="0" i="0" u="none" strike="noStrike" kern="1200" dirty="0">
                        <a:solidFill>
                          <a:srgbClr val="000000"/>
                        </a:solidFill>
                        <a:effectLst/>
                        <a:latin typeface="Arial"/>
                        <a:ea typeface="+mn-ea"/>
                        <a:cs typeface="+mn-cs"/>
                      </a:endParaRPr>
                    </a:p>
                  </a:txBody>
                  <a:tcPr marL="9525" marR="9525" marT="9525" marB="0" anchor="b"/>
                </a:tc>
                <a:tc>
                  <a:txBody>
                    <a:bodyPr/>
                    <a:lstStyle/>
                    <a:p>
                      <a:pPr marL="0" algn="l" defTabSz="914400" rtl="0" eaLnBrk="1" fontAlgn="b" latinLnBrk="0" hangingPunct="1"/>
                      <a:r>
                        <a:rPr lang="fr-FR" sz="700" b="0" i="0" u="none" strike="noStrike" kern="1200" dirty="0">
                          <a:solidFill>
                            <a:srgbClr val="000000"/>
                          </a:solidFill>
                          <a:effectLst/>
                          <a:latin typeface="Arial"/>
                          <a:ea typeface="+mn-ea"/>
                          <a:cs typeface="+mn-cs"/>
                        </a:rPr>
                        <a:t>X</a:t>
                      </a:r>
                    </a:p>
                  </a:txBody>
                  <a:tcPr marL="9525" marR="9525" marT="9525" marB="0" anchor="b"/>
                </a:tc>
                <a:tc>
                  <a:txBody>
                    <a:bodyPr/>
                    <a:lstStyle/>
                    <a:p>
                      <a:r>
                        <a:rPr lang="fr-FR" sz="1000" b="1" dirty="0" smtClean="0">
                          <a:solidFill>
                            <a:schemeClr val="bg2">
                              <a:lumMod val="10000"/>
                            </a:schemeClr>
                          </a:solidFill>
                        </a:rPr>
                        <a:t>X</a:t>
                      </a:r>
                      <a:endParaRPr lang="fr-FR" sz="1000" b="1" dirty="0">
                        <a:solidFill>
                          <a:schemeClr val="bg2">
                            <a:lumMod val="10000"/>
                          </a:schemeClr>
                        </a:solidFill>
                      </a:endParaRPr>
                    </a:p>
                  </a:txBody>
                  <a:tcPr/>
                </a:tc>
              </a:tr>
            </a:tbl>
          </a:graphicData>
        </a:graphic>
      </p:graphicFrame>
      <p:sp>
        <p:nvSpPr>
          <p:cNvPr id="2" name="Titre 1"/>
          <p:cNvSpPr>
            <a:spLocks noGrp="1"/>
          </p:cNvSpPr>
          <p:nvPr>
            <p:ph type="title"/>
          </p:nvPr>
        </p:nvSpPr>
        <p:spPr/>
        <p:txBody>
          <a:bodyPr/>
          <a:lstStyle/>
          <a:p>
            <a:pPr>
              <a:spcBef>
                <a:spcPct val="50000"/>
              </a:spcBef>
            </a:pPr>
            <a:r>
              <a:rPr lang="fr-FR" dirty="0" err="1"/>
              <a:t>Resolve</a:t>
            </a:r>
            <a:r>
              <a:rPr lang="fr-FR" dirty="0"/>
              <a:t> </a:t>
            </a:r>
            <a:r>
              <a:rPr lang="fr-FR" dirty="0" err="1"/>
              <a:t>conflicts</a:t>
            </a:r>
            <a:r>
              <a:rPr lang="fr-FR" dirty="0"/>
              <a:t> (</a:t>
            </a:r>
            <a:r>
              <a:rPr lang="fr-FR" dirty="0" err="1"/>
              <a:t>inits</a:t>
            </a:r>
            <a:r>
              <a:rPr lang="fr-FR" dirty="0"/>
              <a:t>)</a:t>
            </a:r>
            <a:endParaRPr lang="fr-FR" dirty="0">
              <a:solidFill>
                <a:schemeClr val="tx1"/>
              </a:solidFill>
              <a:latin typeface="Arial" charset="0"/>
            </a:endParaRPr>
          </a:p>
        </p:txBody>
      </p:sp>
      <p:sp>
        <p:nvSpPr>
          <p:cNvPr id="4" name="Espace réservé de la date 3"/>
          <p:cNvSpPr>
            <a:spLocks noGrp="1"/>
          </p:cNvSpPr>
          <p:nvPr>
            <p:ph type="dt" sz="half" idx="10"/>
          </p:nvPr>
        </p:nvSpPr>
        <p:spPr/>
        <p:txBody>
          <a:bodyPr/>
          <a:lstStyle/>
          <a:p>
            <a:pPr>
              <a:defRPr/>
            </a:pPr>
            <a:r>
              <a:rPr lang="en-GB" noProof="1" smtClean="0"/>
              <a:t>Month 20XX </a:t>
            </a:r>
            <a:endParaRPr lang="en-GB" noProof="1"/>
          </a:p>
        </p:txBody>
      </p:sp>
      <p:sp>
        <p:nvSpPr>
          <p:cNvPr id="5" name="Espace réservé du pied de page 4"/>
          <p:cNvSpPr>
            <a:spLocks noGrp="1"/>
          </p:cNvSpPr>
          <p:nvPr>
            <p:ph type="ftr" sz="quarter" idx="11"/>
          </p:nvPr>
        </p:nvSpPr>
        <p:spPr/>
        <p:txBody>
          <a:bodyPr/>
          <a:lstStyle/>
          <a:p>
            <a:pPr>
              <a:defRPr/>
            </a:pPr>
            <a:r>
              <a:rPr lang="en-GB" noProof="1" smtClean="0"/>
              <a:t>Use Tab 'Insert - Header &amp; Footer' for Presentation Title - Siglum - Reference</a:t>
            </a:r>
            <a:endParaRPr lang="en-GB" noProof="1"/>
          </a:p>
        </p:txBody>
      </p:sp>
      <p:sp>
        <p:nvSpPr>
          <p:cNvPr id="6" name="Espace réservé du numéro de diapositive 5"/>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9</a:t>
            </a:fld>
            <a:endParaRPr lang="en-GB" noProof="1"/>
          </a:p>
        </p:txBody>
      </p:sp>
      <p:sp>
        <p:nvSpPr>
          <p:cNvPr id="7" name="ZoneTexte 6"/>
          <p:cNvSpPr txBox="1"/>
          <p:nvPr/>
        </p:nvSpPr>
        <p:spPr>
          <a:xfrm>
            <a:off x="0" y="847288"/>
            <a:ext cx="9144000" cy="338554"/>
          </a:xfrm>
          <a:prstGeom prst="rect">
            <a:avLst/>
          </a:prstGeom>
          <a:noFill/>
        </p:spPr>
        <p:txBody>
          <a:bodyPr wrap="square" rtlCol="0">
            <a:spAutoFit/>
          </a:bodyPr>
          <a:lstStyle/>
          <a:p>
            <a:pPr marL="444500">
              <a:tabLst>
                <a:tab pos="8520113" algn="r"/>
                <a:tab pos="8972550" algn="r"/>
              </a:tabLst>
            </a:pPr>
            <a:r>
              <a:rPr lang="fr-FR" dirty="0" smtClean="0"/>
              <a:t>Inputs	Outputs</a:t>
            </a:r>
            <a:endParaRPr lang="fr-FR" dirty="0"/>
          </a:p>
        </p:txBody>
      </p:sp>
      <p:cxnSp>
        <p:nvCxnSpPr>
          <p:cNvPr id="10" name="Connecteur droit 9"/>
          <p:cNvCxnSpPr>
            <a:stCxn id="7" idx="0"/>
          </p:cNvCxnSpPr>
          <p:nvPr/>
        </p:nvCxnSpPr>
        <p:spPr bwMode="auto">
          <a:xfrm>
            <a:off x="4572000" y="847288"/>
            <a:ext cx="0" cy="1152428"/>
          </a:xfrm>
          <a:prstGeom prst="line">
            <a:avLst/>
          </a:prstGeom>
          <a:noFill/>
          <a:ln w="38100" cap="flat" cmpd="sng" algn="ctr">
            <a:solidFill>
              <a:schemeClr val="tx1"/>
            </a:solidFill>
            <a:prstDash val="solid"/>
            <a:round/>
            <a:headEnd type="none" w="med" len="med"/>
            <a:tailEnd type="none" w="med" len="med"/>
          </a:ln>
          <a:effectLst/>
        </p:spPr>
      </p:cxnSp>
      <p:sp>
        <p:nvSpPr>
          <p:cNvPr id="11" name="ZoneTexte 10"/>
          <p:cNvSpPr txBox="1"/>
          <p:nvPr/>
        </p:nvSpPr>
        <p:spPr>
          <a:xfrm>
            <a:off x="512748" y="1256232"/>
            <a:ext cx="4059252" cy="338554"/>
          </a:xfrm>
          <a:prstGeom prst="rect">
            <a:avLst/>
          </a:prstGeom>
          <a:noFill/>
        </p:spPr>
        <p:txBody>
          <a:bodyPr wrap="square" rtlCol="0">
            <a:spAutoFit/>
          </a:bodyPr>
          <a:lstStyle/>
          <a:p>
            <a:r>
              <a:rPr lang="fr-FR" dirty="0" err="1" smtClean="0"/>
              <a:t>Inits</a:t>
            </a:r>
            <a:r>
              <a:rPr lang="fr-FR" dirty="0" smtClean="0"/>
              <a:t> </a:t>
            </a:r>
            <a:r>
              <a:rPr lang="fr-FR" dirty="0" err="1" smtClean="0"/>
              <a:t>conflicts</a:t>
            </a:r>
            <a:r>
              <a:rPr lang="fr-FR" dirty="0" smtClean="0"/>
              <a:t> </a:t>
            </a:r>
            <a:r>
              <a:rPr lang="fr-FR" dirty="0" err="1" smtClean="0"/>
              <a:t>summary</a:t>
            </a:r>
            <a:endParaRPr lang="fr-FR" dirty="0"/>
          </a:p>
        </p:txBody>
      </p:sp>
      <p:sp>
        <p:nvSpPr>
          <p:cNvPr id="12" name="ZoneTexte 11"/>
          <p:cNvSpPr txBox="1"/>
          <p:nvPr/>
        </p:nvSpPr>
        <p:spPr>
          <a:xfrm>
            <a:off x="4572000" y="1256232"/>
            <a:ext cx="4067798" cy="338554"/>
          </a:xfrm>
          <a:prstGeom prst="rect">
            <a:avLst/>
          </a:prstGeom>
          <a:noFill/>
        </p:spPr>
        <p:txBody>
          <a:bodyPr wrap="square" rtlCol="0">
            <a:spAutoFit/>
          </a:bodyPr>
          <a:lstStyle/>
          <a:p>
            <a:pPr algn="r"/>
            <a:r>
              <a:rPr lang="fr-FR" dirty="0" err="1" smtClean="0"/>
              <a:t>Resolved</a:t>
            </a:r>
            <a:r>
              <a:rPr lang="fr-FR" dirty="0" smtClean="0"/>
              <a:t> </a:t>
            </a:r>
            <a:r>
              <a:rPr lang="fr-FR" dirty="0" err="1" smtClean="0"/>
              <a:t>inits</a:t>
            </a:r>
            <a:r>
              <a:rPr lang="fr-FR" dirty="0" smtClean="0"/>
              <a:t> </a:t>
            </a:r>
            <a:r>
              <a:rPr lang="fr-FR" dirty="0" err="1" smtClean="0"/>
              <a:t>conflicts</a:t>
            </a:r>
            <a:r>
              <a:rPr lang="fr-FR" dirty="0" smtClean="0"/>
              <a:t> </a:t>
            </a:r>
            <a:r>
              <a:rPr lang="fr-FR" dirty="0" err="1"/>
              <a:t>summary</a:t>
            </a:r>
            <a:endParaRPr lang="fr-FR" dirty="0"/>
          </a:p>
        </p:txBody>
      </p:sp>
      <p:sp>
        <p:nvSpPr>
          <p:cNvPr id="15" name="ZoneTexte 14"/>
          <p:cNvSpPr txBox="1"/>
          <p:nvPr/>
        </p:nvSpPr>
        <p:spPr>
          <a:xfrm>
            <a:off x="59821" y="2085174"/>
            <a:ext cx="8998721" cy="584775"/>
          </a:xfrm>
          <a:prstGeom prst="rect">
            <a:avLst/>
          </a:prstGeom>
          <a:noFill/>
        </p:spPr>
        <p:txBody>
          <a:bodyPr wrap="square" rtlCol="0">
            <a:spAutoFit/>
          </a:bodyPr>
          <a:lstStyle/>
          <a:p>
            <a:r>
              <a:rPr lang="fr-FR" dirty="0" smtClean="0"/>
              <a:t>You </a:t>
            </a:r>
            <a:r>
              <a:rPr lang="fr-FR" dirty="0" err="1" smtClean="0"/>
              <a:t>will</a:t>
            </a:r>
            <a:r>
              <a:rPr lang="fr-FR" dirty="0" smtClean="0"/>
              <a:t> </a:t>
            </a:r>
            <a:r>
              <a:rPr lang="fr-FR" dirty="0" err="1" smtClean="0"/>
              <a:t>need</a:t>
            </a:r>
            <a:r>
              <a:rPr lang="fr-FR" dirty="0" smtClean="0"/>
              <a:t> to </a:t>
            </a:r>
            <a:r>
              <a:rPr lang="fr-FR" dirty="0" err="1" smtClean="0"/>
              <a:t>fill</a:t>
            </a:r>
            <a:r>
              <a:rPr lang="fr-FR" dirty="0" smtClean="0"/>
              <a:t> the      document </a:t>
            </a:r>
            <a:r>
              <a:rPr lang="fr-FR" dirty="0" err="1" smtClean="0"/>
              <a:t>using</a:t>
            </a:r>
            <a:r>
              <a:rPr lang="fr-FR" dirty="0" smtClean="0"/>
              <a:t> the « </a:t>
            </a:r>
            <a:r>
              <a:rPr lang="fr-FR" dirty="0" err="1" smtClean="0"/>
              <a:t>manual</a:t>
            </a:r>
            <a:r>
              <a:rPr lang="fr-FR" dirty="0" smtClean="0"/>
              <a:t> </a:t>
            </a:r>
            <a:r>
              <a:rPr lang="fr-FR" dirty="0" err="1" smtClean="0"/>
              <a:t>choice</a:t>
            </a:r>
            <a:r>
              <a:rPr lang="fr-FR" dirty="0" smtClean="0"/>
              <a:t> » </a:t>
            </a:r>
            <a:r>
              <a:rPr lang="fr-FR" dirty="0" err="1" smtClean="0"/>
              <a:t>column</a:t>
            </a:r>
            <a:r>
              <a:rPr lang="fr-FR" dirty="0" smtClean="0"/>
              <a:t>. If </a:t>
            </a:r>
            <a:r>
              <a:rPr lang="fr-FR" dirty="0" err="1" smtClean="0"/>
              <a:t>you</a:t>
            </a:r>
            <a:r>
              <a:rPr lang="fr-FR" dirty="0" smtClean="0"/>
              <a:t> put an X </a:t>
            </a:r>
            <a:r>
              <a:rPr lang="fr-FR" dirty="0" err="1" smtClean="0"/>
              <a:t>then</a:t>
            </a:r>
            <a:r>
              <a:rPr lang="fr-FR" dirty="0" smtClean="0"/>
              <a:t> the </a:t>
            </a:r>
            <a:r>
              <a:rPr lang="fr-FR" dirty="0" err="1" smtClean="0"/>
              <a:t>stated</a:t>
            </a:r>
            <a:r>
              <a:rPr lang="fr-FR" dirty="0" smtClean="0"/>
              <a:t> </a:t>
            </a:r>
            <a:r>
              <a:rPr lang="fr-FR" dirty="0" err="1" smtClean="0"/>
              <a:t>connection</a:t>
            </a:r>
            <a:r>
              <a:rPr lang="fr-FR" dirty="0" smtClean="0"/>
              <a:t> </a:t>
            </a:r>
            <a:r>
              <a:rPr lang="fr-FR" dirty="0" err="1" smtClean="0"/>
              <a:t>will</a:t>
            </a:r>
            <a:r>
              <a:rPr lang="fr-FR" dirty="0" smtClean="0"/>
              <a:t> </a:t>
            </a:r>
            <a:r>
              <a:rPr lang="fr-FR" dirty="0" err="1" smtClean="0"/>
              <a:t>be</a:t>
            </a:r>
            <a:r>
              <a:rPr lang="fr-FR" dirty="0" smtClean="0"/>
              <a:t> </a:t>
            </a:r>
            <a:r>
              <a:rPr lang="fr-FR" dirty="0" err="1" smtClean="0"/>
              <a:t>applied</a:t>
            </a:r>
            <a:r>
              <a:rPr lang="fr-FR" dirty="0" smtClean="0"/>
              <a:t> </a:t>
            </a:r>
            <a:r>
              <a:rPr lang="fr-FR" dirty="0"/>
              <a:t>o</a:t>
            </a:r>
            <a:r>
              <a:rPr lang="fr-FR" dirty="0" smtClean="0"/>
              <a:t>ver all </a:t>
            </a:r>
            <a:r>
              <a:rPr lang="fr-FR" dirty="0" err="1" smtClean="0"/>
              <a:t>other</a:t>
            </a:r>
            <a:r>
              <a:rPr lang="fr-FR" dirty="0" smtClean="0"/>
              <a:t> </a:t>
            </a:r>
            <a:r>
              <a:rPr lang="fr-FR" dirty="0" err="1" smtClean="0"/>
              <a:t>choices</a:t>
            </a:r>
            <a:r>
              <a:rPr lang="fr-FR" dirty="0" smtClean="0"/>
              <a:t>. By default the </a:t>
            </a:r>
            <a:r>
              <a:rPr lang="fr-FR" dirty="0" err="1" smtClean="0"/>
              <a:t>automatic</a:t>
            </a:r>
            <a:r>
              <a:rPr lang="fr-FR" dirty="0" smtClean="0"/>
              <a:t> </a:t>
            </a:r>
            <a:r>
              <a:rPr lang="fr-FR" dirty="0" err="1" smtClean="0"/>
              <a:t>choice</a:t>
            </a:r>
            <a:r>
              <a:rPr lang="fr-FR" dirty="0" smtClean="0"/>
              <a:t> </a:t>
            </a:r>
            <a:r>
              <a:rPr lang="fr-FR" dirty="0" err="1" smtClean="0"/>
              <a:t>will</a:t>
            </a:r>
            <a:r>
              <a:rPr lang="fr-FR" dirty="0" smtClean="0"/>
              <a:t> </a:t>
            </a:r>
            <a:r>
              <a:rPr lang="fr-FR" dirty="0" err="1" smtClean="0"/>
              <a:t>apply</a:t>
            </a:r>
            <a:endParaRPr lang="fr-FR" dirty="0" smtClean="0"/>
          </a:p>
        </p:txBody>
      </p:sp>
      <p:sp>
        <p:nvSpPr>
          <p:cNvPr id="20" name="Rectangle à coins arrondis 19"/>
          <p:cNvSpPr/>
          <p:nvPr/>
        </p:nvSpPr>
        <p:spPr bwMode="auto">
          <a:xfrm>
            <a:off x="7524328" y="350378"/>
            <a:ext cx="1115470" cy="324126"/>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relaxedInset"/>
          </a:sp3d>
        </p:spPr>
        <p:txBody>
          <a:bodyPr vert="horz" wrap="square" lIns="90000" tIns="1080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600" b="1" i="0" u="none" strike="noStrike" cap="none" normalizeH="0" baseline="0" dirty="0" smtClean="0">
                <a:ln>
                  <a:noFill/>
                </a:ln>
                <a:solidFill>
                  <a:srgbClr val="FF0000"/>
                </a:solidFill>
                <a:effectLst/>
                <a:latin typeface="Arial" charset="0"/>
              </a:rPr>
              <a:t>MANUAL</a:t>
            </a:r>
          </a:p>
        </p:txBody>
      </p:sp>
      <p:sp>
        <p:nvSpPr>
          <p:cNvPr id="16" name="Parchemin vertical 15">
            <a:hlinkClick r:id="rId2" action="ppaction://hlinksldjump"/>
          </p:cNvPr>
          <p:cNvSpPr/>
          <p:nvPr/>
        </p:nvSpPr>
        <p:spPr bwMode="auto">
          <a:xfrm>
            <a:off x="312234" y="1256232"/>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6</a:t>
            </a:r>
          </a:p>
        </p:txBody>
      </p:sp>
      <p:sp>
        <p:nvSpPr>
          <p:cNvPr id="17" name="Parchemin vertical 16"/>
          <p:cNvSpPr/>
          <p:nvPr/>
        </p:nvSpPr>
        <p:spPr bwMode="auto">
          <a:xfrm>
            <a:off x="8591504" y="1287764"/>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lang="fr-FR" sz="1200" dirty="0"/>
              <a:t>6</a:t>
            </a:r>
            <a:r>
              <a:rPr lang="fr-FR" sz="1200" dirty="0" smtClean="0"/>
              <a:t>’</a:t>
            </a:r>
            <a:endParaRPr kumimoji="0" lang="fr-FR" sz="1200" b="0"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a:off x="8399600" y="3384146"/>
            <a:ext cx="458630" cy="897308"/>
          </a:xfrm>
          <a:prstGeom prst="rect">
            <a:avLst/>
          </a:prstGeom>
          <a:noFill/>
          <a:ln w="31750" cap="flat" cmpd="sng" algn="ctr">
            <a:solidFill>
              <a:srgbClr val="FF0000"/>
            </a:solidFill>
            <a:prstDash val="solid"/>
            <a:round/>
            <a:headEnd type="none" w="med" len="med"/>
            <a:tailEnd type="none" w="med" len="med"/>
          </a:ln>
          <a:effectLst>
            <a:glow rad="101600">
              <a:schemeClr val="accent6">
                <a:satMod val="175000"/>
                <a:alpha val="40000"/>
              </a:schemeClr>
            </a:glow>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fr-FR" sz="1600" b="0" i="0" u="none" strike="noStrike" cap="none" normalizeH="0" baseline="0" smtClean="0">
              <a:ln>
                <a:noFill/>
              </a:ln>
              <a:solidFill>
                <a:schemeClr val="tx1"/>
              </a:solidFill>
              <a:effectLst/>
              <a:latin typeface="Arial" charset="0"/>
            </a:endParaRPr>
          </a:p>
        </p:txBody>
      </p:sp>
      <p:sp>
        <p:nvSpPr>
          <p:cNvPr id="21" name="Parchemin vertical 20">
            <a:hlinkClick r:id="rId3" action="ppaction://hlinksldjump"/>
          </p:cNvPr>
          <p:cNvSpPr/>
          <p:nvPr/>
        </p:nvSpPr>
        <p:spPr bwMode="auto">
          <a:xfrm>
            <a:off x="2182338" y="2085174"/>
            <a:ext cx="290558" cy="275489"/>
          </a:xfrm>
          <a:prstGeom prst="verticalScroll">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6</a:t>
            </a:r>
          </a:p>
        </p:txBody>
      </p:sp>
      <p:sp>
        <p:nvSpPr>
          <p:cNvPr id="14" name="Pensées 13"/>
          <p:cNvSpPr/>
          <p:nvPr/>
        </p:nvSpPr>
        <p:spPr bwMode="auto">
          <a:xfrm>
            <a:off x="4572000" y="2830806"/>
            <a:ext cx="2242958" cy="937889"/>
          </a:xfrm>
          <a:prstGeom prst="cloudCallout">
            <a:avLst>
              <a:gd name="adj1" fmla="val 65648"/>
              <a:gd name="adj2" fmla="val -18178"/>
            </a:avLst>
          </a:prstGeom>
          <a:solidFill>
            <a:schemeClr val="accent5">
              <a:lumMod val="20000"/>
              <a:lumOff val="80000"/>
              <a:alpha val="75000"/>
            </a:schemeClr>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lnSpc>
                <a:spcPct val="80000"/>
              </a:lnSpc>
              <a:spcBef>
                <a:spcPct val="50000"/>
              </a:spcBef>
            </a:pPr>
            <a:r>
              <a:rPr kumimoji="0" lang="fr-FR" sz="1200" b="0" i="0" u="none" strike="noStrike" cap="none" normalizeH="0" baseline="0" dirty="0" err="1" smtClean="0">
                <a:ln>
                  <a:noFill/>
                </a:ln>
                <a:solidFill>
                  <a:schemeClr val="bg2">
                    <a:lumMod val="10000"/>
                  </a:schemeClr>
                </a:solidFill>
                <a:effectLst/>
                <a:latin typeface="Arial" charset="0"/>
              </a:rPr>
              <a:t>Filter</a:t>
            </a:r>
            <a:r>
              <a:rPr kumimoji="0" lang="fr-FR" sz="1200" b="0" i="0" u="none" strike="noStrike" cap="none" normalizeH="0" baseline="0" dirty="0" smtClean="0">
                <a:ln>
                  <a:noFill/>
                </a:ln>
                <a:solidFill>
                  <a:schemeClr val="bg2">
                    <a:lumMod val="10000"/>
                  </a:schemeClr>
                </a:solidFill>
                <a:effectLst/>
                <a:latin typeface="Arial" charset="0"/>
              </a:rPr>
              <a:t> </a:t>
            </a:r>
            <a:r>
              <a:rPr kumimoji="0" lang="fr-FR" sz="1200" b="0" i="0" u="none" strike="noStrike" cap="none" normalizeH="0" dirty="0" err="1" smtClean="0">
                <a:ln>
                  <a:noFill/>
                </a:ln>
                <a:solidFill>
                  <a:schemeClr val="bg2">
                    <a:lumMod val="10000"/>
                  </a:schemeClr>
                </a:solidFill>
                <a:effectLst/>
                <a:latin typeface="Arial" charset="0"/>
              </a:rPr>
              <a:t>this</a:t>
            </a:r>
            <a:r>
              <a:rPr kumimoji="0" lang="fr-FR" sz="1200" b="0" i="0" u="none" strike="noStrike" cap="none" normalizeH="0" dirty="0" smtClean="0">
                <a:ln>
                  <a:noFill/>
                </a:ln>
                <a:solidFill>
                  <a:schemeClr val="bg2">
                    <a:lumMod val="10000"/>
                  </a:schemeClr>
                </a:solidFill>
                <a:effectLst/>
                <a:latin typeface="Arial" charset="0"/>
              </a:rPr>
              <a:t> </a:t>
            </a:r>
            <a:r>
              <a:rPr kumimoji="0" lang="fr-FR" sz="1200" b="0" i="0" u="none" strike="noStrike" cap="none" normalizeH="0" dirty="0" err="1" smtClean="0">
                <a:ln>
                  <a:noFill/>
                </a:ln>
                <a:solidFill>
                  <a:schemeClr val="bg2">
                    <a:lumMod val="10000"/>
                  </a:schemeClr>
                </a:solidFill>
                <a:effectLst/>
                <a:latin typeface="Arial" charset="0"/>
              </a:rPr>
              <a:t>column</a:t>
            </a:r>
            <a:r>
              <a:rPr kumimoji="0" lang="fr-FR" sz="1200" b="0" i="0" u="none" strike="noStrike" cap="none" normalizeH="0" dirty="0" smtClean="0">
                <a:ln>
                  <a:noFill/>
                </a:ln>
                <a:solidFill>
                  <a:schemeClr val="bg2">
                    <a:lumMod val="10000"/>
                  </a:schemeClr>
                </a:solidFill>
                <a:effectLst/>
                <a:latin typeface="Arial" charset="0"/>
              </a:rPr>
              <a:t> to </a:t>
            </a:r>
            <a:r>
              <a:rPr kumimoji="0" lang="fr-FR" sz="1200" b="0" i="0" u="none" strike="noStrike" cap="none" normalizeH="0" dirty="0" err="1" smtClean="0">
                <a:ln>
                  <a:noFill/>
                </a:ln>
                <a:solidFill>
                  <a:schemeClr val="bg2">
                    <a:lumMod val="10000"/>
                  </a:schemeClr>
                </a:solidFill>
                <a:effectLst/>
                <a:latin typeface="Arial" charset="0"/>
              </a:rPr>
              <a:t>quickly</a:t>
            </a:r>
            <a:r>
              <a:rPr kumimoji="0" lang="fr-FR" sz="1200" b="0" i="0" u="none" strike="noStrike" cap="none" normalizeH="0" dirty="0" smtClean="0">
                <a:ln>
                  <a:noFill/>
                </a:ln>
                <a:solidFill>
                  <a:schemeClr val="bg2">
                    <a:lumMod val="10000"/>
                  </a:schemeClr>
                </a:solidFill>
                <a:effectLst/>
                <a:latin typeface="Arial" charset="0"/>
              </a:rPr>
              <a:t> </a:t>
            </a:r>
            <a:r>
              <a:rPr kumimoji="0" lang="fr-FR" sz="1200" b="0" i="0" u="none" strike="noStrike" cap="none" normalizeH="0" dirty="0" err="1" smtClean="0">
                <a:ln>
                  <a:noFill/>
                </a:ln>
                <a:solidFill>
                  <a:schemeClr val="bg2">
                    <a:lumMod val="10000"/>
                  </a:schemeClr>
                </a:solidFill>
                <a:effectLst/>
                <a:latin typeface="Arial" charset="0"/>
              </a:rPr>
              <a:t>access</a:t>
            </a:r>
            <a:r>
              <a:rPr lang="fr-FR" sz="1200" dirty="0" smtClean="0">
                <a:solidFill>
                  <a:schemeClr val="bg2">
                    <a:lumMod val="10000"/>
                  </a:schemeClr>
                </a:solidFill>
              </a:rPr>
              <a:t> </a:t>
            </a:r>
            <a:r>
              <a:rPr kumimoji="0" lang="fr-FR" sz="1200" b="0" i="0" u="none" strike="noStrike" cap="none" normalizeH="0" dirty="0" smtClean="0">
                <a:ln>
                  <a:noFill/>
                </a:ln>
                <a:solidFill>
                  <a:schemeClr val="bg2">
                    <a:lumMod val="10000"/>
                  </a:schemeClr>
                </a:solidFill>
                <a:effectLst/>
                <a:latin typeface="Arial" charset="0"/>
              </a:rPr>
              <a:t>to </a:t>
            </a:r>
            <a:r>
              <a:rPr kumimoji="0" lang="fr-FR" sz="1200" b="0" i="0" u="none" strike="noStrike" cap="none" normalizeH="0" dirty="0" err="1" smtClean="0">
                <a:ln>
                  <a:noFill/>
                </a:ln>
                <a:solidFill>
                  <a:schemeClr val="bg2">
                    <a:lumMod val="10000"/>
                  </a:schemeClr>
                </a:solidFill>
                <a:effectLst/>
                <a:latin typeface="Arial" charset="0"/>
              </a:rPr>
              <a:t>significant</a:t>
            </a:r>
            <a:r>
              <a:rPr kumimoji="0" lang="fr-FR" sz="1200" b="0" i="0" u="none" strike="noStrike" cap="none" normalizeH="0" dirty="0" smtClean="0">
                <a:ln>
                  <a:noFill/>
                </a:ln>
                <a:solidFill>
                  <a:schemeClr val="bg2">
                    <a:lumMod val="10000"/>
                  </a:schemeClr>
                </a:solidFill>
                <a:effectLst/>
                <a:latin typeface="Arial" charset="0"/>
              </a:rPr>
              <a:t> </a:t>
            </a:r>
            <a:r>
              <a:rPr kumimoji="0" lang="fr-FR" sz="1200" b="0" i="0" u="none" strike="noStrike" cap="none" normalizeH="0" dirty="0" err="1" smtClean="0">
                <a:ln>
                  <a:noFill/>
                </a:ln>
                <a:solidFill>
                  <a:schemeClr val="bg2">
                    <a:lumMod val="10000"/>
                  </a:schemeClr>
                </a:solidFill>
                <a:effectLst/>
                <a:latin typeface="Arial" charset="0"/>
              </a:rPr>
              <a:t>conflicts</a:t>
            </a:r>
            <a:endParaRPr kumimoji="0" lang="fr-FR" sz="1200" b="0" i="0" u="none" strike="noStrike" cap="none" normalizeH="0" baseline="0" dirty="0" smtClean="0">
              <a:ln>
                <a:noFill/>
              </a:ln>
              <a:solidFill>
                <a:schemeClr val="bg2">
                  <a:lumMod val="10000"/>
                </a:schemeClr>
              </a:solidFill>
              <a:effectLst/>
              <a:latin typeface="Arial" charset="0"/>
            </a:endParaRPr>
          </a:p>
        </p:txBody>
      </p:sp>
    </p:spTree>
    <p:extLst>
      <p:ext uri="{BB962C8B-B14F-4D97-AF65-F5344CB8AC3E}">
        <p14:creationId xmlns:p14="http://schemas.microsoft.com/office/powerpoint/2010/main" val="838580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landscape 16:9 (english)">
  <a:themeElements>
    <a:clrScheme name="Airbus">
      <a:dk1>
        <a:srgbClr val="71798C"/>
      </a:dk1>
      <a:lt1>
        <a:srgbClr val="FFFFFF"/>
      </a:lt1>
      <a:dk2>
        <a:srgbClr val="9BA3B5"/>
      </a:dk2>
      <a:lt2>
        <a:srgbClr val="E2E6EE"/>
      </a:lt2>
      <a:accent1>
        <a:srgbClr val="005EAB"/>
      </a:accent1>
      <a:accent2>
        <a:srgbClr val="629BD3"/>
      </a:accent2>
      <a:accent3>
        <a:srgbClr val="BECE2D"/>
      </a:accent3>
      <a:accent4>
        <a:srgbClr val="FFCB05"/>
      </a:accent4>
      <a:accent5>
        <a:srgbClr val="F7941E"/>
      </a:accent5>
      <a:accent6>
        <a:srgbClr val="E23F2E"/>
      </a:accent6>
      <a:hlink>
        <a:srgbClr val="00BBBE"/>
      </a:hlink>
      <a:folHlink>
        <a:srgbClr val="A4238D"/>
      </a:folHlink>
    </a:clrScheme>
    <a:fontScheme name="Airbus Font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80000"/>
          </a:lnSpc>
          <a:spcBef>
            <a:spcPct val="50000"/>
          </a:spcBef>
          <a:spcAft>
            <a:spcPct val="0"/>
          </a:spcAft>
          <a:buClrTx/>
          <a:buSzTx/>
          <a:buFontTx/>
          <a:buNone/>
          <a:tabLst/>
          <a:defRPr kumimoji="0"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80000"/>
          </a:lnSpc>
          <a:spcBef>
            <a:spcPct val="5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dirty="0"/>
        </a:defPPr>
      </a:lstStyle>
    </a:txDef>
  </a:objectDefaults>
  <a:extraClrSchemeLst>
    <a:extraClrScheme>
      <a:clrScheme name="Office Theme 1">
        <a:dk1>
          <a:srgbClr val="000000"/>
        </a:dk1>
        <a:lt1>
          <a:srgbClr val="FFFFFF"/>
        </a:lt1>
        <a:dk2>
          <a:srgbClr val="C8DEEE"/>
        </a:dk2>
        <a:lt2>
          <a:srgbClr val="5D5D5D"/>
        </a:lt2>
        <a:accent1>
          <a:srgbClr val="FFCC00"/>
        </a:accent1>
        <a:accent2>
          <a:srgbClr val="5D5D5D"/>
        </a:accent2>
        <a:accent3>
          <a:srgbClr val="FFFFFF"/>
        </a:accent3>
        <a:accent4>
          <a:srgbClr val="000000"/>
        </a:accent4>
        <a:accent5>
          <a:srgbClr val="FFE2AA"/>
        </a:accent5>
        <a:accent6>
          <a:srgbClr val="535353"/>
        </a:accent6>
        <a:hlink>
          <a:srgbClr val="0099CC"/>
        </a:hlink>
        <a:folHlink>
          <a:srgbClr val="CC0000"/>
        </a:folHlink>
      </a:clrScheme>
      <a:clrMap bg1="lt1" tx1="dk1" bg2="lt2" tx2="dk2" accent1="accent1" accent2="accent2" accent3="accent3" accent4="accent4" accent5="accent5" accent6="accent6" hlink="hlink" folHlink="folHlink"/>
    </a:extraClrScheme>
    <a:extraClrScheme>
      <a:clrScheme name="Office Theme 2">
        <a:dk1>
          <a:srgbClr val="B2B2B2"/>
        </a:dk1>
        <a:lt1>
          <a:srgbClr val="FFFFFF"/>
        </a:lt1>
        <a:dk2>
          <a:srgbClr val="3F569D"/>
        </a:dk2>
        <a:lt2>
          <a:srgbClr val="C8DEEE"/>
        </a:lt2>
        <a:accent1>
          <a:srgbClr val="FFCC00"/>
        </a:accent1>
        <a:accent2>
          <a:srgbClr val="5D5D5D"/>
        </a:accent2>
        <a:accent3>
          <a:srgbClr val="AFB4CC"/>
        </a:accent3>
        <a:accent4>
          <a:srgbClr val="DADADA"/>
        </a:accent4>
        <a:accent5>
          <a:srgbClr val="FFE2AA"/>
        </a:accent5>
        <a:accent6>
          <a:srgbClr val="535353"/>
        </a:accent6>
        <a:hlink>
          <a:srgbClr val="0099CC"/>
        </a:hlink>
        <a:folHlink>
          <a:srgbClr val="CC00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irbus">
      <a:dk1>
        <a:srgbClr val="71798C"/>
      </a:dk1>
      <a:lt1>
        <a:srgbClr val="FFFFFF"/>
      </a:lt1>
      <a:dk2>
        <a:srgbClr val="9BA3B5"/>
      </a:dk2>
      <a:lt2>
        <a:srgbClr val="E2E6EE"/>
      </a:lt2>
      <a:accent1>
        <a:srgbClr val="005EAB"/>
      </a:accent1>
      <a:accent2>
        <a:srgbClr val="629BD3"/>
      </a:accent2>
      <a:accent3>
        <a:srgbClr val="BECE2D"/>
      </a:accent3>
      <a:accent4>
        <a:srgbClr val="FFCB05"/>
      </a:accent4>
      <a:accent5>
        <a:srgbClr val="F7941E"/>
      </a:accent5>
      <a:accent6>
        <a:srgbClr val="E23F2E"/>
      </a:accent6>
      <a:hlink>
        <a:srgbClr val="00BBBE"/>
      </a:hlink>
      <a:folHlink>
        <a:srgbClr val="A423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FR_landscape_16-9_EN</Template>
  <TotalTime>0</TotalTime>
  <Words>1486</Words>
  <Application>Microsoft Office PowerPoint</Application>
  <PresentationFormat>Affichage à l'écran (16:9)</PresentationFormat>
  <Paragraphs>458</Paragraphs>
  <Slides>13</Slides>
  <Notes>2</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landscape 16:9 (english)</vt:lpstr>
      <vt:lpstr>CNX MERGE process</vt:lpstr>
      <vt:lpstr>Context</vt:lpstr>
      <vt:lpstr>Overall process</vt:lpstr>
      <vt:lpstr>Prepare applications</vt:lpstr>
      <vt:lpstr>Compare applications (only cnxs)</vt:lpstr>
      <vt:lpstr>Resolve conflicts (cnxs)</vt:lpstr>
      <vt:lpstr>Apply your rulings (cnxs)</vt:lpstr>
      <vt:lpstr>Compare (only init)</vt:lpstr>
      <vt:lpstr>Resolve conflicts (inits)</vt:lpstr>
      <vt:lpstr>Apply your rulings (inits)</vt:lpstr>
      <vt:lpstr>Produce final application</vt:lpstr>
      <vt:lpstr>CNXM path</vt:lpstr>
      <vt:lpstr>Présentation PowerPoint</vt:lpstr>
    </vt:vector>
  </TitlesOfParts>
  <Company>Airbus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CNX MERGE process</dc:title>
  <dc:creator>DEMENET, Remi</dc:creator>
  <cp:lastModifiedBy>DEMENET, Remi</cp:lastModifiedBy>
  <cp:revision>37</cp:revision>
  <cp:lastPrinted>2002-07-31T12:44:26Z</cp:lastPrinted>
  <dcterms:created xsi:type="dcterms:W3CDTF">2014-03-13T07:40:40Z</dcterms:created>
  <dcterms:modified xsi:type="dcterms:W3CDTF">2015-02-18T13:00:19Z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_Doc_Type">
    <vt:lpwstr>PR</vt:lpwstr>
  </property>
  <property fmtid="{D5CDD505-2E9C-101B-9397-08002B2CF9AE}" pid="3" name="_AdHocReviewCycleID">
    <vt:i4>-641705368</vt:i4>
  </property>
  <property fmtid="{D5CDD505-2E9C-101B-9397-08002B2CF9AE}" pid="4" name="_NewReviewCycle">
    <vt:lpwstr/>
  </property>
  <property fmtid="{D5CDD505-2E9C-101B-9397-08002B2CF9AE}" pid="5" name="_EmailSubject">
    <vt:lpwstr>PPT</vt:lpwstr>
  </property>
  <property fmtid="{D5CDD505-2E9C-101B-9397-08002B2CF9AE}" pid="6" name="_AuthorEmail">
    <vt:lpwstr>Evelyne.Petersen@airbus.com</vt:lpwstr>
  </property>
  <property fmtid="{D5CDD505-2E9C-101B-9397-08002B2CF9AE}" pid="7" name="_AuthorEmailDisplayName">
    <vt:lpwstr>Petersen, Evelyne</vt:lpwstr>
  </property>
</Properties>
</file>