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96163-FBC9-4349-9C68-1F9DF34341C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308366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96163-FBC9-4349-9C68-1F9DF34341C9}"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333121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296163-FBC9-4349-9C68-1F9DF34341C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2637879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296163-FBC9-4349-9C68-1F9DF34341C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35791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96163-FBC9-4349-9C68-1F9DF34341C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2831855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296163-FBC9-4349-9C68-1F9DF34341C9}" type="datetimeFigureOut">
              <a:rPr lang="en-US" smtClean="0"/>
              <a:t>11/2/2020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2690705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296163-FBC9-4349-9C68-1F9DF34341C9}" type="datetimeFigureOut">
              <a:rPr lang="en-US" smtClean="0"/>
              <a:t>11/2/2020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816444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96163-FBC9-4349-9C68-1F9DF34341C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1539054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96163-FBC9-4349-9C68-1F9DF34341C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217722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4296163-FBC9-4349-9C68-1F9DF34341C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315089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96163-FBC9-4349-9C68-1F9DF34341C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196141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296163-FBC9-4349-9C68-1F9DF34341C9}"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300084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96163-FBC9-4349-9C68-1F9DF34341C9}"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314244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4296163-FBC9-4349-9C68-1F9DF34341C9}" type="datetimeFigureOut">
              <a:rPr lang="en-US" smtClean="0"/>
              <a:t>11/2/2020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403058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296163-FBC9-4349-9C68-1F9DF34341C9}" type="datetimeFigureOut">
              <a:rPr lang="en-US" smtClean="0"/>
              <a:t>11/2/2020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409409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4296163-FBC9-4349-9C68-1F9DF34341C9}" type="datetimeFigureOut">
              <a:rPr lang="en-US" smtClean="0"/>
              <a:t>11/2/2020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324340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96163-FBC9-4349-9C68-1F9DF34341C9}"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B619D-15C5-411B-AF05-A8FBA9C417BA}" type="slidenum">
              <a:rPr lang="en-US" smtClean="0"/>
              <a:t>‹#›</a:t>
            </a:fld>
            <a:endParaRPr lang="en-US"/>
          </a:p>
        </p:txBody>
      </p:sp>
    </p:spTree>
    <p:extLst>
      <p:ext uri="{BB962C8B-B14F-4D97-AF65-F5344CB8AC3E}">
        <p14:creationId xmlns:p14="http://schemas.microsoft.com/office/powerpoint/2010/main" val="98989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296163-FBC9-4349-9C68-1F9DF34341C9}" type="datetimeFigureOut">
              <a:rPr lang="en-US" smtClean="0"/>
              <a:t>11/2/2020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20B619D-15C5-411B-AF05-A8FBA9C417BA}" type="slidenum">
              <a:rPr lang="en-US" smtClean="0"/>
              <a:t>‹#›</a:t>
            </a:fld>
            <a:endParaRPr lang="en-US"/>
          </a:p>
        </p:txBody>
      </p:sp>
    </p:spTree>
    <p:extLst>
      <p:ext uri="{BB962C8B-B14F-4D97-AF65-F5344CB8AC3E}">
        <p14:creationId xmlns:p14="http://schemas.microsoft.com/office/powerpoint/2010/main" val="9157704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905000"/>
            <a:ext cx="7848600" cy="707886"/>
          </a:xfrm>
          <a:prstGeom prst="rect">
            <a:avLst/>
          </a:prstGeom>
        </p:spPr>
        <p:txBody>
          <a:bodyPr wrap="square">
            <a:spAutoFit/>
          </a:bodyPr>
          <a:lstStyle/>
          <a:p>
            <a:pPr algn="ctr"/>
            <a:r>
              <a:rPr lang="en-US" sz="4000" b="1" dirty="0"/>
              <a:t>Store Transaction Imputation</a:t>
            </a:r>
          </a:p>
        </p:txBody>
      </p:sp>
      <p:pic>
        <p:nvPicPr>
          <p:cNvPr id="15362" name="Picture 2" descr="logo"/>
          <p:cNvPicPr>
            <a:picLocks noChangeAspect="1" noChangeArrowheads="1"/>
          </p:cNvPicPr>
          <p:nvPr/>
        </p:nvPicPr>
        <p:blipFill>
          <a:blip r:embed="rId2"/>
          <a:srcRect/>
          <a:stretch>
            <a:fillRect/>
          </a:stretch>
        </p:blipFill>
        <p:spPr bwMode="auto">
          <a:xfrm>
            <a:off x="3352800" y="2819400"/>
            <a:ext cx="1752601" cy="611374"/>
          </a:xfrm>
          <a:prstGeom prst="rect">
            <a:avLst/>
          </a:prstGeom>
          <a:noFill/>
        </p:spPr>
      </p:pic>
      <p:sp>
        <p:nvSpPr>
          <p:cNvPr id="6" name="Rectangle 5"/>
          <p:cNvSpPr/>
          <p:nvPr/>
        </p:nvSpPr>
        <p:spPr>
          <a:xfrm>
            <a:off x="199804" y="5486400"/>
            <a:ext cx="3464410" cy="1200329"/>
          </a:xfrm>
          <a:prstGeom prst="rect">
            <a:avLst/>
          </a:prstGeom>
        </p:spPr>
        <p:txBody>
          <a:bodyPr wrap="none">
            <a:spAutoFit/>
          </a:bodyPr>
          <a:lstStyle/>
          <a:p>
            <a:pPr algn="ctr"/>
            <a:r>
              <a:rPr lang="en-US" sz="2400" dirty="0"/>
              <a:t>BY</a:t>
            </a:r>
          </a:p>
          <a:p>
            <a:pPr algn="ctr"/>
            <a:endParaRPr lang="en-US" sz="2400" dirty="0"/>
          </a:p>
          <a:p>
            <a:pPr algn="ctr"/>
            <a:r>
              <a:rPr lang="en-US" sz="2400" dirty="0"/>
              <a:t>Aravind Chakravarthy</a:t>
            </a:r>
          </a:p>
        </p:txBody>
      </p:sp>
      <p:sp>
        <p:nvSpPr>
          <p:cNvPr id="7" name="Rectangle 6"/>
          <p:cNvSpPr/>
          <p:nvPr/>
        </p:nvSpPr>
        <p:spPr>
          <a:xfrm>
            <a:off x="3657600" y="3505200"/>
            <a:ext cx="1189749" cy="369332"/>
          </a:xfrm>
          <a:prstGeom prst="rect">
            <a:avLst/>
          </a:prstGeom>
        </p:spPr>
        <p:txBody>
          <a:bodyPr wrap="none">
            <a:spAutoFit/>
          </a:bodyPr>
          <a:lstStyle/>
          <a:p>
            <a:pPr algn="ctr"/>
            <a:r>
              <a:rPr lang="en-US" b="1" dirty="0"/>
              <a:t>TECHGIG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7848600" cy="5355312"/>
          </a:xfrm>
          <a:prstGeom prst="rect">
            <a:avLst/>
          </a:prstGeom>
        </p:spPr>
        <p:txBody>
          <a:bodyPr wrap="square">
            <a:spAutoFit/>
          </a:bodyPr>
          <a:lstStyle/>
          <a:p>
            <a:r>
              <a:rPr lang="en-US" b="1" dirty="0"/>
              <a:t>Task:</a:t>
            </a:r>
            <a:br>
              <a:rPr lang="en-US" b="1" dirty="0"/>
            </a:br>
            <a:endParaRPr lang="en-US" dirty="0"/>
          </a:p>
          <a:p>
            <a:r>
              <a:rPr lang="en-US" dirty="0"/>
              <a:t>Build an imputation and/or extrapolation model to fill the missing data gaps for select stores by analyzing the data and determine which factors/variables/features can help best predict the store sales. You will be requested to present and defend the logic in your analysis.</a:t>
            </a:r>
          </a:p>
          <a:p>
            <a:r>
              <a:rPr lang="en-US" dirty="0"/>
              <a:t>Evaluation criteria will be</a:t>
            </a:r>
          </a:p>
          <a:p>
            <a:r>
              <a:rPr lang="en-US" dirty="0"/>
              <a:t>Accuracy of the model</a:t>
            </a:r>
          </a:p>
          <a:p>
            <a:r>
              <a:rPr lang="en-US" dirty="0"/>
              <a:t>Efficacy of approach and applied methodology</a:t>
            </a:r>
          </a:p>
          <a:p>
            <a:br>
              <a:rPr lang="en-US" b="1" dirty="0"/>
            </a:br>
            <a:endParaRPr lang="en-US" b="1" dirty="0"/>
          </a:p>
          <a:p>
            <a:r>
              <a:rPr lang="en-US" b="1" dirty="0"/>
              <a:t>Top teams will make a presentation to the leadership team of Nielsen in the Finale round. This round will most likely be an online round looking at the current scenario. The finale will be held in the last week of May 2020. The exact date will be communicated later.</a:t>
            </a:r>
            <a:br>
              <a:rPr lang="en-US" dirty="0"/>
            </a:br>
            <a:endParaRPr lang="en-US" dirty="0"/>
          </a:p>
          <a:p>
            <a:r>
              <a:rPr lang="en-US" dirty="0"/>
              <a:t>Nielsen had conducted a webinar specially for this </a:t>
            </a:r>
            <a:r>
              <a:rPr lang="en-US" dirty="0" err="1"/>
              <a:t>hackathon</a:t>
            </a:r>
            <a:r>
              <a:rPr lang="en-US" dirty="0"/>
              <a:t>. Please do watch the webinar to get an idea about how to go about in the </a:t>
            </a:r>
            <a:r>
              <a:rPr lang="en-US" dirty="0" err="1"/>
              <a:t>hackathon</a:t>
            </a:r>
            <a:r>
              <a:rPr lang="en-US" dirty="0"/>
              <a:t>. Click on the below link to watch the webinar: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14400"/>
            <a:ext cx="6934200" cy="3970318"/>
          </a:xfrm>
          <a:prstGeom prst="rect">
            <a:avLst/>
          </a:prstGeom>
        </p:spPr>
        <p:txBody>
          <a:bodyPr wrap="square">
            <a:spAutoFit/>
          </a:bodyPr>
          <a:lstStyle/>
          <a:p>
            <a:r>
              <a:rPr lang="en-US" b="1" dirty="0"/>
              <a:t>My working flow-</a:t>
            </a:r>
          </a:p>
          <a:p>
            <a:endParaRPr lang="en-US" b="1" dirty="0"/>
          </a:p>
          <a:p>
            <a:pPr marL="342900" indent="-342900">
              <a:buAutoNum type="arabicPeriod"/>
            </a:pPr>
            <a:r>
              <a:rPr lang="en-US" dirty="0"/>
              <a:t>As per </a:t>
            </a:r>
            <a:r>
              <a:rPr lang="en-US" dirty="0" err="1"/>
              <a:t>Hackathon_mapping_file</a:t>
            </a:r>
            <a:r>
              <a:rPr lang="en-US" dirty="0"/>
              <a:t> we consider  both files</a:t>
            </a:r>
          </a:p>
          <a:p>
            <a:pPr marL="342900" indent="-342900"/>
            <a:r>
              <a:rPr lang="en-US" dirty="0"/>
              <a:t>	1</a:t>
            </a:r>
            <a:r>
              <a:rPr lang="en-US" baseline="30000" dirty="0"/>
              <a:t>st</a:t>
            </a:r>
            <a:r>
              <a:rPr lang="en-US" dirty="0"/>
              <a:t> file  </a:t>
            </a:r>
            <a:r>
              <a:rPr lang="en-US" dirty="0" err="1"/>
              <a:t>Hackathon_Ideal_Data</a:t>
            </a:r>
            <a:endParaRPr lang="en-US" dirty="0"/>
          </a:p>
          <a:p>
            <a:pPr marL="342900" indent="-342900"/>
            <a:r>
              <a:rPr lang="en-US" dirty="0"/>
              <a:t>	2</a:t>
            </a:r>
            <a:r>
              <a:rPr lang="en-US" baseline="30000" dirty="0"/>
              <a:t>nd</a:t>
            </a:r>
            <a:r>
              <a:rPr lang="en-US" dirty="0"/>
              <a:t> file </a:t>
            </a:r>
            <a:r>
              <a:rPr lang="en-US" dirty="0" err="1"/>
              <a:t>Hackathon_Working_Data</a:t>
            </a:r>
            <a:endParaRPr lang="en-US" dirty="0"/>
          </a:p>
          <a:p>
            <a:pPr marL="342900" indent="-342900"/>
            <a:endParaRPr lang="en-US" dirty="0"/>
          </a:p>
          <a:p>
            <a:pPr marL="342900" indent="-342900">
              <a:buAutoNum type="arabicPeriod" startAt="2"/>
            </a:pPr>
            <a:r>
              <a:rPr lang="en-US" dirty="0"/>
              <a:t>Merge both dataset as per features columns</a:t>
            </a:r>
          </a:p>
          <a:p>
            <a:pPr marL="342900" indent="-342900"/>
            <a:endParaRPr lang="en-US" dirty="0"/>
          </a:p>
          <a:p>
            <a:pPr marL="342900" indent="-342900">
              <a:buAutoNum type="arabicPeriod" startAt="3"/>
            </a:pPr>
            <a:r>
              <a:rPr lang="en-US" dirty="0"/>
              <a:t>After merging dataset we  find out base score of that columns and make that dataset like </a:t>
            </a:r>
            <a:r>
              <a:rPr lang="en-US" dirty="0" err="1"/>
              <a:t>Hackathon_validation_dataset</a:t>
            </a:r>
            <a:r>
              <a:rPr lang="en-US" dirty="0"/>
              <a:t>.</a:t>
            </a:r>
          </a:p>
          <a:p>
            <a:pPr marL="342900" indent="-342900">
              <a:buAutoNum type="arabicPeriod" startAt="3"/>
            </a:pPr>
            <a:endParaRPr lang="en-US" dirty="0"/>
          </a:p>
          <a:p>
            <a:pPr marL="342900" indent="-342900">
              <a:buAutoNum type="arabicPeriod" startAt="4"/>
            </a:pPr>
            <a:r>
              <a:rPr lang="en-US" dirty="0"/>
              <a:t>Remove ID columns from  </a:t>
            </a:r>
            <a:r>
              <a:rPr lang="en-US" dirty="0" err="1"/>
              <a:t>Hackathon_validation_dataset</a:t>
            </a:r>
            <a:endParaRPr lang="en-US" dirty="0"/>
          </a:p>
          <a:p>
            <a:pPr marL="342900" indent="-342900">
              <a:buAutoNum type="arabicPeriod" startAt="4"/>
            </a:pPr>
            <a:endParaRPr lang="en-US" dirty="0"/>
          </a:p>
          <a:p>
            <a:pPr marL="342900" indent="-342900"/>
            <a:r>
              <a:rPr lang="en-US" dirty="0"/>
              <a:t>5.   Now make train dataset as per step 3 and test dataset as per step 4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295400"/>
            <a:ext cx="6705600" cy="3139321"/>
          </a:xfrm>
          <a:prstGeom prst="rect">
            <a:avLst/>
          </a:prstGeom>
        </p:spPr>
        <p:txBody>
          <a:bodyPr wrap="square">
            <a:spAutoFit/>
          </a:bodyPr>
          <a:lstStyle/>
          <a:p>
            <a:r>
              <a:rPr lang="en-US" b="1" dirty="0"/>
              <a:t>My working flow cont…-</a:t>
            </a:r>
          </a:p>
          <a:p>
            <a:endParaRPr lang="en-US" b="1" dirty="0"/>
          </a:p>
          <a:p>
            <a:r>
              <a:rPr lang="en-US" b="1" dirty="0"/>
              <a:t>6. </a:t>
            </a:r>
            <a:r>
              <a:rPr lang="en-US" dirty="0"/>
              <a:t>We Have Train dataset and Test Dataset</a:t>
            </a:r>
          </a:p>
          <a:p>
            <a:endParaRPr lang="en-US" b="1" dirty="0"/>
          </a:p>
          <a:p>
            <a:r>
              <a:rPr lang="en-US" b="1" dirty="0"/>
              <a:t>7. </a:t>
            </a:r>
            <a:r>
              <a:rPr lang="en-US" dirty="0"/>
              <a:t>now using machine learning algorithm ( linear regression , random    forest , decision tree and other </a:t>
            </a:r>
            <a:r>
              <a:rPr lang="en-US" dirty="0" err="1"/>
              <a:t>algos</a:t>
            </a:r>
            <a:r>
              <a:rPr lang="en-US" dirty="0"/>
              <a:t>)</a:t>
            </a:r>
          </a:p>
          <a:p>
            <a:endParaRPr lang="en-US" b="1" dirty="0"/>
          </a:p>
          <a:p>
            <a:pPr marL="342900" indent="-342900">
              <a:buAutoNum type="arabicPeriod" startAt="8"/>
            </a:pPr>
            <a:r>
              <a:rPr lang="en-US" dirty="0"/>
              <a:t>Make a submission file as per Test ID columns and prediction value </a:t>
            </a:r>
          </a:p>
          <a:p>
            <a:pPr marL="342900" indent="-342900">
              <a:buAutoNum type="arabicPeriod" startAt="8"/>
            </a:pPr>
            <a:endParaRPr lang="en-US" b="1" dirty="0"/>
          </a:p>
          <a:p>
            <a:pPr marL="342900" indent="-342900"/>
            <a:r>
              <a:rPr lang="en-US" b="1" dirty="0"/>
              <a:t>9.  </a:t>
            </a:r>
            <a:r>
              <a:rPr lang="en-US" dirty="0"/>
              <a:t>By this way we getting submission file and submit it </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819400"/>
            <a:ext cx="4572000" cy="830997"/>
          </a:xfrm>
          <a:prstGeom prst="rect">
            <a:avLst/>
          </a:prstGeom>
        </p:spPr>
        <p:txBody>
          <a:bodyPr>
            <a:spAutoFit/>
          </a:bodyPr>
          <a:lstStyle/>
          <a:p>
            <a:pPr algn="ctr"/>
            <a:r>
              <a:rPr lang="en-US" sz="4800" b="1" dirty="0"/>
              <a:t>Thank You</a:t>
            </a:r>
            <a:endParaRPr lang="en-US" sz="4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TotalTime>
  <Words>313</Words>
  <Application>Microsoft Office PowerPoint</Application>
  <PresentationFormat>On-screen Show (4:3)</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Akash</dc:creator>
  <cp:lastModifiedBy>Aravind Chakravarthy</cp:lastModifiedBy>
  <cp:revision>3</cp:revision>
  <dcterms:created xsi:type="dcterms:W3CDTF">2020-04-26T11:55:08Z</dcterms:created>
  <dcterms:modified xsi:type="dcterms:W3CDTF">2020-11-02T14:46:04Z</dcterms:modified>
</cp:coreProperties>
</file>