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avind Chakravarthy" initials="AC" lastIdx="2" clrIdx="0">
    <p:extLst>
      <p:ext uri="{19B8F6BF-5375-455C-9EA6-DF929625EA0E}">
        <p15:presenceInfo xmlns:p15="http://schemas.microsoft.com/office/powerpoint/2012/main" userId="b389be6c012f66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Chakravarthy" userId="b389be6c012f66a4" providerId="LiveId" clId="{6D3DBA53-08CA-4885-8063-C1B244E11D35}"/>
    <pc:docChg chg="addSld modSld sldOrd">
      <pc:chgData name="Aravind Chakravarthy" userId="b389be6c012f66a4" providerId="LiveId" clId="{6D3DBA53-08CA-4885-8063-C1B244E11D35}" dt="2019-01-05T10:46:31.304" v="2"/>
      <pc:docMkLst>
        <pc:docMk/>
      </pc:docMkLst>
      <pc:sldChg chg="ord">
        <pc:chgData name="Aravind Chakravarthy" userId="b389be6c012f66a4" providerId="LiveId" clId="{6D3DBA53-08CA-4885-8063-C1B244E11D35}" dt="2019-01-05T10:46:29.791" v="1"/>
        <pc:sldMkLst>
          <pc:docMk/>
          <pc:sldMk cId="1500423910" sldId="256"/>
        </pc:sldMkLst>
      </pc:sldChg>
      <pc:sldChg chg="addSp add">
        <pc:chgData name="Aravind Chakravarthy" userId="b389be6c012f66a4" providerId="LiveId" clId="{6D3DBA53-08CA-4885-8063-C1B244E11D35}" dt="2019-01-05T10:46:31.304" v="2"/>
        <pc:sldMkLst>
          <pc:docMk/>
          <pc:sldMk cId="2037925849" sldId="257"/>
        </pc:sldMkLst>
        <pc:picChg chg="add">
          <ac:chgData name="Aravind Chakravarthy" userId="b389be6c012f66a4" providerId="LiveId" clId="{6D3DBA53-08CA-4885-8063-C1B244E11D35}" dt="2019-01-05T10:46:31.304" v="2"/>
          <ac:picMkLst>
            <pc:docMk/>
            <pc:sldMk cId="2037925849" sldId="257"/>
            <ac:picMk id="4" creationId="{0E9E031A-C537-43B1-AC27-F6520D96E1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4333-DEB7-4CB4-83FA-0B5BB6945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C1DC6-E017-4BA7-A3B5-F8F9EB52D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8D99-E281-4E19-909A-E218A503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4E0B-E40E-4267-8724-49526614AA8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9D9A9-BBA2-4C61-A8F5-69FA8BAC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04F10-85DC-4838-AA5A-CB9C8C43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B9B3-8693-4913-844B-3F89C3557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56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6228-C22B-47A3-A76A-6EB087F9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7207C-1059-483A-8177-F2FA9B70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5B84-AFE0-45B0-AD58-63BA20F4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4E0B-E40E-4267-8724-49526614AA8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F758C-0F87-460A-984E-78DA5197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0B0C4-E5D6-40CB-B269-AC62D7FE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B9B3-8693-4913-844B-3F89C3557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53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5394A-AED1-49CB-9E01-D8B8BF908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101A4-536E-4269-AA43-88AD63928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FBB8-FE64-4A4D-9E53-C806A04C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4E0B-E40E-4267-8724-49526614AA8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B5693-AD73-473F-962B-80CDA1D9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23027-A2CC-4108-9567-A1DF582F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B9B3-8693-4913-844B-3F89C3557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5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359B-6F2F-4977-AEE1-BA21161D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21E6-D588-4CD0-9E52-CF46285EC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78AA-BB27-436C-A20F-4358D346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4E0B-E40E-4267-8724-49526614AA8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6BD4-10E8-4F3C-92DA-B785F126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6453A-A53E-4109-97CF-1BE29846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B9B3-8693-4913-844B-3F89C3557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80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56B6-7A6A-4BBC-8117-391FBF14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5B057-B265-4A71-9BC9-F0055072D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2BE8A-F67C-43CC-B85C-BA288241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4E0B-E40E-4267-8724-49526614AA8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384A-F0D9-49C8-9B34-9614E863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1D11-27D2-4555-A15A-35F7954E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B9B3-8693-4913-844B-3F89C3557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5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3292-A70A-4325-9664-E165F2DC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36B2-1CF7-47DF-AB4A-8908A6B7B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170A-8E1F-408E-AE8F-D2C93BA69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37585-0480-4E06-B04D-B59AADE7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4E0B-E40E-4267-8724-49526614AA8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F34AC-0C8B-4A76-85D6-AD7CBFC0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AECF6-A3F2-4215-911A-C088C8D3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B9B3-8693-4913-844B-3F89C3557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21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680D-2166-4695-9E53-E26FA975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92E74-43C2-42BD-B935-CF1027DD4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BFDF9-D50D-4B12-86A4-747236128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FDC90-9827-4EED-8B92-4BF1CDE2D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76F91-CF86-40E8-B448-B01A7ABC5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4CFD0-C44F-4ECB-BDF1-428894EA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4E0B-E40E-4267-8724-49526614AA8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7BA96-BBFF-4F7A-9239-184F1BB3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A2291-71C4-430E-88A1-1A70BC36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B9B3-8693-4913-844B-3F89C3557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51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20C4-BB91-4B00-BA73-68993B38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DDEF5-518E-4E9F-A184-ED87D341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4E0B-E40E-4267-8724-49526614AA8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35260-AB7C-4966-A276-C55A293D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0C589-A00B-4F1D-9FB4-F757B47D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B9B3-8693-4913-844B-3F89C3557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00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FB598-F081-40C3-A7D7-7AA8AC30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4E0B-E40E-4267-8724-49526614AA8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2BD95-558F-477B-95B4-FE68121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B72FF-6031-4273-A819-06C86C16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B9B3-8693-4913-844B-3F89C3557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17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4E73-E361-4651-A585-63EEDD68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E9AE-8B12-49CF-98E4-16B1D074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8DD95-BD38-440C-B6FA-247F91053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DF6D-A3C8-4619-9EAE-3814E9E6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4E0B-E40E-4267-8724-49526614AA8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EB5AA-EFC6-40A4-99F4-FDF23FA2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BC00-8193-45EF-BA58-52273A87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B9B3-8693-4913-844B-3F89C3557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7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EF91-2E7C-414A-9414-868A6C4A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DDA83-DE77-4EF1-8C98-D103F7264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70D90-F5E8-46DC-9E06-700109601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7A4B6-8DE6-49F3-8DC1-24FD46BC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4E0B-E40E-4267-8724-49526614AA8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5D424-29F2-4DAA-87C0-42AD8E9D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471D4-EDBC-4042-BCDA-A487A0D6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B9B3-8693-4913-844B-3F89C3557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1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D6EE2-CA38-4E5E-83A0-77097BF2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4C2EA-C403-4BDD-93F8-3B72D52B5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F4C6-AD5D-47B9-AD4C-BCDA03E8C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F4E0B-E40E-4267-8724-49526614AA89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CD719-496E-49F9-B210-04ABF0E7D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426E-E398-49FA-884A-077DD0D42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B9B3-8693-4913-844B-3F89C3557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8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D814-84C7-4550-AA12-30B6A0F8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2CFCB-DF67-4D43-AB52-0B0FB1841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E031A-C537-43B1-AC27-F6520D96E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2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2D795C-96B2-4613-952B-A20A2F46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9341346C-FF12-4E5B-9977-22F426D1D6B2}"/>
              </a:ext>
            </a:extLst>
          </p:cNvPr>
          <p:cNvSpPr/>
          <p:nvPr/>
        </p:nvSpPr>
        <p:spPr>
          <a:xfrm>
            <a:off x="2912012" y="1969477"/>
            <a:ext cx="379828" cy="1459523"/>
          </a:xfrm>
          <a:prstGeom prst="rightBrace">
            <a:avLst/>
          </a:prstGeom>
          <a:ln w="28575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34AD85C-E7B2-4159-B723-91C35303CAEF}"/>
              </a:ext>
            </a:extLst>
          </p:cNvPr>
          <p:cNvSpPr/>
          <p:nvPr/>
        </p:nvSpPr>
        <p:spPr>
          <a:xfrm>
            <a:off x="3101926" y="3677277"/>
            <a:ext cx="379828" cy="2779794"/>
          </a:xfrm>
          <a:prstGeom prst="rightBrace">
            <a:avLst/>
          </a:prstGeom>
          <a:ln w="381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2E3BC-93C0-4297-96E7-77EF3D43FFCE}"/>
              </a:ext>
            </a:extLst>
          </p:cNvPr>
          <p:cNvSpPr txBox="1"/>
          <p:nvPr/>
        </p:nvSpPr>
        <p:spPr>
          <a:xfrm>
            <a:off x="3481754" y="2278966"/>
            <a:ext cx="98668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OBJECTS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F4DA0-4F66-4ACF-B5EC-DE548D55C998}"/>
              </a:ext>
            </a:extLst>
          </p:cNvPr>
          <p:cNvSpPr txBox="1"/>
          <p:nvPr/>
        </p:nvSpPr>
        <p:spPr>
          <a:xfrm>
            <a:off x="3291840" y="5449947"/>
            <a:ext cx="139865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DATA </a:t>
            </a:r>
          </a:p>
          <a:p>
            <a:r>
              <a:rPr lang="en-IN" dirty="0"/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150042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Chakravarthy</dc:creator>
  <cp:lastModifiedBy>Aravind Chakravarthy</cp:lastModifiedBy>
  <cp:revision>2</cp:revision>
  <dcterms:created xsi:type="dcterms:W3CDTF">2018-12-31T07:59:09Z</dcterms:created>
  <dcterms:modified xsi:type="dcterms:W3CDTF">2019-01-05T10:46:34Z</dcterms:modified>
</cp:coreProperties>
</file>