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82E49B85-601B-4434-A785-9DA4D7635A0C}"/>
    <pc:docChg chg="addSld delSld modSld">
      <pc:chgData name="Aravind Chakravarthy" userId="b389be6c012f66a4" providerId="LiveId" clId="{82E49B85-601B-4434-A785-9DA4D7635A0C}" dt="2019-01-05T16:37:40.844" v="27" actId="2696"/>
      <pc:docMkLst>
        <pc:docMk/>
      </pc:docMkLst>
      <pc:sldChg chg="addSp add">
        <pc:chgData name="Aravind Chakravarthy" userId="b389be6c012f66a4" providerId="LiveId" clId="{82E49B85-601B-4434-A785-9DA4D7635A0C}" dt="2019-01-05T16:33:40.364" v="14"/>
        <pc:sldMkLst>
          <pc:docMk/>
          <pc:sldMk cId="189681915" sldId="256"/>
        </pc:sldMkLst>
        <pc:picChg chg="add">
          <ac:chgData name="Aravind Chakravarthy" userId="b389be6c012f66a4" providerId="LiveId" clId="{82E49B85-601B-4434-A785-9DA4D7635A0C}" dt="2019-01-05T16:33:40.364" v="14"/>
          <ac:picMkLst>
            <pc:docMk/>
            <pc:sldMk cId="189681915" sldId="256"/>
            <ac:picMk id="4" creationId="{ADF622CE-0E5F-47F0-996E-3FF994C624A6}"/>
          </ac:picMkLst>
        </pc:picChg>
      </pc:sldChg>
      <pc:sldChg chg="addSp add">
        <pc:chgData name="Aravind Chakravarthy" userId="b389be6c012f66a4" providerId="LiveId" clId="{82E49B85-601B-4434-A785-9DA4D7635A0C}" dt="2019-01-05T16:33:45.112" v="15"/>
        <pc:sldMkLst>
          <pc:docMk/>
          <pc:sldMk cId="1373322473" sldId="257"/>
        </pc:sldMkLst>
        <pc:picChg chg="add">
          <ac:chgData name="Aravind Chakravarthy" userId="b389be6c012f66a4" providerId="LiveId" clId="{82E49B85-601B-4434-A785-9DA4D7635A0C}" dt="2019-01-05T16:33:45.112" v="15"/>
          <ac:picMkLst>
            <pc:docMk/>
            <pc:sldMk cId="1373322473" sldId="257"/>
            <ac:picMk id="4" creationId="{3ECE91AE-B6DC-41DC-AFC8-A6BA4AF2C14B}"/>
          </ac:picMkLst>
        </pc:picChg>
      </pc:sldChg>
      <pc:sldChg chg="addSp add">
        <pc:chgData name="Aravind Chakravarthy" userId="b389be6c012f66a4" providerId="LiveId" clId="{82E49B85-601B-4434-A785-9DA4D7635A0C}" dt="2019-01-05T16:34:22.709" v="16"/>
        <pc:sldMkLst>
          <pc:docMk/>
          <pc:sldMk cId="878836340" sldId="258"/>
        </pc:sldMkLst>
        <pc:picChg chg="add">
          <ac:chgData name="Aravind Chakravarthy" userId="b389be6c012f66a4" providerId="LiveId" clId="{82E49B85-601B-4434-A785-9DA4D7635A0C}" dt="2019-01-05T16:34:22.709" v="16"/>
          <ac:picMkLst>
            <pc:docMk/>
            <pc:sldMk cId="878836340" sldId="258"/>
            <ac:picMk id="4" creationId="{FDB02805-D9DD-4036-801E-3D598C0BFCFC}"/>
          </ac:picMkLst>
        </pc:picChg>
      </pc:sldChg>
      <pc:sldChg chg="addSp add">
        <pc:chgData name="Aravind Chakravarthy" userId="b389be6c012f66a4" providerId="LiveId" clId="{82E49B85-601B-4434-A785-9DA4D7635A0C}" dt="2019-01-05T16:34:28.272" v="17"/>
        <pc:sldMkLst>
          <pc:docMk/>
          <pc:sldMk cId="2010987721" sldId="259"/>
        </pc:sldMkLst>
        <pc:picChg chg="add">
          <ac:chgData name="Aravind Chakravarthy" userId="b389be6c012f66a4" providerId="LiveId" clId="{82E49B85-601B-4434-A785-9DA4D7635A0C}" dt="2019-01-05T16:34:28.272" v="17"/>
          <ac:picMkLst>
            <pc:docMk/>
            <pc:sldMk cId="2010987721" sldId="259"/>
            <ac:picMk id="4" creationId="{A4AD3774-81DC-48C5-87E1-2A26A8FDB825}"/>
          </ac:picMkLst>
        </pc:picChg>
      </pc:sldChg>
      <pc:sldChg chg="addSp add">
        <pc:chgData name="Aravind Chakravarthy" userId="b389be6c012f66a4" providerId="LiveId" clId="{82E49B85-601B-4434-A785-9DA4D7635A0C}" dt="2019-01-05T16:34:42.284" v="18"/>
        <pc:sldMkLst>
          <pc:docMk/>
          <pc:sldMk cId="1064296873" sldId="260"/>
        </pc:sldMkLst>
        <pc:picChg chg="add">
          <ac:chgData name="Aravind Chakravarthy" userId="b389be6c012f66a4" providerId="LiveId" clId="{82E49B85-601B-4434-A785-9DA4D7635A0C}" dt="2019-01-05T16:34:42.284" v="18"/>
          <ac:picMkLst>
            <pc:docMk/>
            <pc:sldMk cId="1064296873" sldId="260"/>
            <ac:picMk id="4" creationId="{363B0A43-3D4C-4D85-BCF8-EC85D05D7803}"/>
          </ac:picMkLst>
        </pc:picChg>
      </pc:sldChg>
      <pc:sldChg chg="addSp add">
        <pc:chgData name="Aravind Chakravarthy" userId="b389be6c012f66a4" providerId="LiveId" clId="{82E49B85-601B-4434-A785-9DA4D7635A0C}" dt="2019-01-05T16:34:48.139" v="19"/>
        <pc:sldMkLst>
          <pc:docMk/>
          <pc:sldMk cId="2028933863" sldId="261"/>
        </pc:sldMkLst>
        <pc:picChg chg="add">
          <ac:chgData name="Aravind Chakravarthy" userId="b389be6c012f66a4" providerId="LiveId" clId="{82E49B85-601B-4434-A785-9DA4D7635A0C}" dt="2019-01-05T16:34:48.139" v="19"/>
          <ac:picMkLst>
            <pc:docMk/>
            <pc:sldMk cId="2028933863" sldId="261"/>
            <ac:picMk id="4" creationId="{BB35F09E-13B0-47D1-ACF2-D5F0D8841503}"/>
          </ac:picMkLst>
        </pc:picChg>
      </pc:sldChg>
      <pc:sldChg chg="addSp add">
        <pc:chgData name="Aravind Chakravarthy" userId="b389be6c012f66a4" providerId="LiveId" clId="{82E49B85-601B-4434-A785-9DA4D7635A0C}" dt="2019-01-05T16:35:18.790" v="20"/>
        <pc:sldMkLst>
          <pc:docMk/>
          <pc:sldMk cId="1820352020" sldId="262"/>
        </pc:sldMkLst>
        <pc:picChg chg="add">
          <ac:chgData name="Aravind Chakravarthy" userId="b389be6c012f66a4" providerId="LiveId" clId="{82E49B85-601B-4434-A785-9DA4D7635A0C}" dt="2019-01-05T16:35:18.790" v="20"/>
          <ac:picMkLst>
            <pc:docMk/>
            <pc:sldMk cId="1820352020" sldId="262"/>
            <ac:picMk id="4" creationId="{795A4F02-496C-47CE-A038-C071AD8EBEC6}"/>
          </ac:picMkLst>
        </pc:picChg>
      </pc:sldChg>
      <pc:sldChg chg="addSp add">
        <pc:chgData name="Aravind Chakravarthy" userId="b389be6c012f66a4" providerId="LiveId" clId="{82E49B85-601B-4434-A785-9DA4D7635A0C}" dt="2019-01-05T16:35:45.673" v="21"/>
        <pc:sldMkLst>
          <pc:docMk/>
          <pc:sldMk cId="1680874755" sldId="263"/>
        </pc:sldMkLst>
        <pc:picChg chg="add">
          <ac:chgData name="Aravind Chakravarthy" userId="b389be6c012f66a4" providerId="LiveId" clId="{82E49B85-601B-4434-A785-9DA4D7635A0C}" dt="2019-01-05T16:35:45.673" v="21"/>
          <ac:picMkLst>
            <pc:docMk/>
            <pc:sldMk cId="1680874755" sldId="263"/>
            <ac:picMk id="4" creationId="{032BA71C-EEA0-48A6-B92B-C96638078179}"/>
          </ac:picMkLst>
        </pc:picChg>
      </pc:sldChg>
      <pc:sldChg chg="addSp add">
        <pc:chgData name="Aravind Chakravarthy" userId="b389be6c012f66a4" providerId="LiveId" clId="{82E49B85-601B-4434-A785-9DA4D7635A0C}" dt="2019-01-05T16:36:01.736" v="22"/>
        <pc:sldMkLst>
          <pc:docMk/>
          <pc:sldMk cId="996943566" sldId="264"/>
        </pc:sldMkLst>
        <pc:picChg chg="add">
          <ac:chgData name="Aravind Chakravarthy" userId="b389be6c012f66a4" providerId="LiveId" clId="{82E49B85-601B-4434-A785-9DA4D7635A0C}" dt="2019-01-05T16:36:01.736" v="22"/>
          <ac:picMkLst>
            <pc:docMk/>
            <pc:sldMk cId="996943566" sldId="264"/>
            <ac:picMk id="4" creationId="{5ACE5B09-6D4E-404F-B92C-1BF2F606CEF8}"/>
          </ac:picMkLst>
        </pc:picChg>
      </pc:sldChg>
      <pc:sldChg chg="addSp add">
        <pc:chgData name="Aravind Chakravarthy" userId="b389be6c012f66a4" providerId="LiveId" clId="{82E49B85-601B-4434-A785-9DA4D7635A0C}" dt="2019-01-05T16:36:39.165" v="23"/>
        <pc:sldMkLst>
          <pc:docMk/>
          <pc:sldMk cId="3231472548" sldId="265"/>
        </pc:sldMkLst>
        <pc:picChg chg="add">
          <ac:chgData name="Aravind Chakravarthy" userId="b389be6c012f66a4" providerId="LiveId" clId="{82E49B85-601B-4434-A785-9DA4D7635A0C}" dt="2019-01-05T16:36:39.165" v="23"/>
          <ac:picMkLst>
            <pc:docMk/>
            <pc:sldMk cId="3231472548" sldId="265"/>
            <ac:picMk id="4" creationId="{A58ABFB7-5410-45A7-B1E5-4BAF653DBAE4}"/>
          </ac:picMkLst>
        </pc:picChg>
      </pc:sldChg>
      <pc:sldChg chg="addSp add">
        <pc:chgData name="Aravind Chakravarthy" userId="b389be6c012f66a4" providerId="LiveId" clId="{82E49B85-601B-4434-A785-9DA4D7635A0C}" dt="2019-01-05T16:36:46.377" v="24"/>
        <pc:sldMkLst>
          <pc:docMk/>
          <pc:sldMk cId="3116646354" sldId="266"/>
        </pc:sldMkLst>
        <pc:picChg chg="add">
          <ac:chgData name="Aravind Chakravarthy" userId="b389be6c012f66a4" providerId="LiveId" clId="{82E49B85-601B-4434-A785-9DA4D7635A0C}" dt="2019-01-05T16:36:46.377" v="24"/>
          <ac:picMkLst>
            <pc:docMk/>
            <pc:sldMk cId="3116646354" sldId="266"/>
            <ac:picMk id="4" creationId="{F42139DC-6DA7-4413-9A80-02A6EC5EFED9}"/>
          </ac:picMkLst>
        </pc:picChg>
      </pc:sldChg>
      <pc:sldChg chg="add del">
        <pc:chgData name="Aravind Chakravarthy" userId="b389be6c012f66a4" providerId="LiveId" clId="{82E49B85-601B-4434-A785-9DA4D7635A0C}" dt="2019-01-05T16:37:39.699" v="25" actId="2696"/>
        <pc:sldMkLst>
          <pc:docMk/>
          <pc:sldMk cId="882907512" sldId="267"/>
        </pc:sldMkLst>
      </pc:sldChg>
      <pc:sldChg chg="add del">
        <pc:chgData name="Aravind Chakravarthy" userId="b389be6c012f66a4" providerId="LiveId" clId="{82E49B85-601B-4434-A785-9DA4D7635A0C}" dt="2019-01-05T16:37:39.924" v="26" actId="2696"/>
        <pc:sldMkLst>
          <pc:docMk/>
          <pc:sldMk cId="358847094" sldId="268"/>
        </pc:sldMkLst>
      </pc:sldChg>
      <pc:sldChg chg="add del">
        <pc:chgData name="Aravind Chakravarthy" userId="b389be6c012f66a4" providerId="LiveId" clId="{82E49B85-601B-4434-A785-9DA4D7635A0C}" dt="2019-01-05T16:37:40.844" v="27" actId="2696"/>
        <pc:sldMkLst>
          <pc:docMk/>
          <pc:sldMk cId="2844131901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4DC2-3D4C-4762-911F-3DD824B02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D1F4-A579-4F24-A09C-DDB01452F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1150-70C5-44C8-92F1-9E8AFED9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19D0-C6F7-4F70-AAF2-AC6679C5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6B79-ADC9-4906-8BA3-7CF537EB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6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C1DF-695F-4478-AEFB-6A93E7BD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10BB6-473B-4E3D-AABA-0DE964B3A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E8D4E-8608-4AA6-9DCB-BF99A824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D02-B92B-4D3A-BEBD-839E50BD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34C8-40D2-450E-8063-4D182F1E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2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5C961-ECCB-4741-9A5D-E7A3B62DB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A7581-F425-4F2B-BD85-95025F41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557B-EC23-4BA8-A389-8D23AFBC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1A2D-E7E2-456C-A6E5-9181B6B6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504F-9563-442C-9BB9-00062D87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2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EF3D-8B70-4AE5-AD9E-483549BA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A33D-6354-40F3-84AC-B18DD441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F19F-FC7A-4FBD-8CB7-8A7D6B5C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1D6D-3664-4829-BFD9-DC384C93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FF9C-298A-4D42-B40B-12C93C31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8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F9AD-5623-4766-8A24-2C9EB7D3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DA84-0E57-45C0-A6DB-E3618661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1CDF-85E4-4EF2-B429-A7657289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E7423-FADE-4740-8C17-D4BAFAF8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B1B9-51F9-4DC9-A4A1-992B12D3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8F99-F45D-4CC7-A146-821F5592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AAB5-F4EC-486E-923B-4905A6ED8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BCE56-292F-4F87-A299-0BF96232C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35DA2-3BDD-43F0-A619-95E6D07C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F6CBD-3B06-4E8E-B8C4-97F9A418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27608-C98E-4751-82A5-3486B7B2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2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6524-AFB4-4718-A6BF-51CCF6F0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97EF-4AE5-4078-BF8A-4196C3A1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B3AF8-EA37-44D3-BE64-900E9116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DFBAD-80F2-4B1F-BAC1-B536FA2F2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05BFC-AAB2-4593-8565-AF082BAF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B83E3-6AAB-45BC-9823-87A2B349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F9277-7FDF-40A0-A8ED-1440F8AE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8DE34-4EFD-4836-A4D3-CA7367F3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0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E4F5-4E7C-47E4-80B3-DC7DBC2F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61AD9-373E-4EF8-A55C-16D72C7B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37903-5F3A-4910-A8C0-97753624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7A70-1D95-4456-A8EC-E7DCFB78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8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801A0-758A-41E2-AD19-97D6B4CE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CB41C-ABBD-43B3-9F3D-1FDA7898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43E50-C3A3-4565-BF03-16524CE2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3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ECA5-2848-4592-8600-3BB498C2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9299-10B6-4D1E-927D-43286425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F6AFC-E66A-4CB3-80ED-55029D39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521B-700B-4E04-A5A0-5B24A34B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289C-E033-4D60-A9E8-CD7D09BE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BCD0E-0386-4E97-9B78-EBA68102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8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3508-D8A9-46F9-8025-7264EE7A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42B59-29B5-48D1-8D00-8C9A88B72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532A5-67AF-423D-A8E1-79910280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1363F-9D79-4897-BEA9-A2A79CA3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C558E-8335-4CBB-97F9-367607AB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6F9FF-2D12-46A2-9DD4-EF84C109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7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6782F-90F2-4AB9-B09A-C4DDFFE2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DDC7B-C8A7-4347-B9D7-355647E5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4F60-3E93-4F0B-A99B-1802F5D48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9CD74-526E-452F-BD59-DC37D4B1AA7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5F6E-7A1D-4FA0-8727-C7C667F15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FFEE-A4F7-4811-BDA7-A4E73A1FC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8EFC-E539-4F7F-9FD2-5059615B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23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062C-D493-427A-AB82-3B6246628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610BC-5C20-4390-AE9C-1977F8DC6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622CE-0E5F-47F0-996E-3FF994C6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873-485C-41D8-8109-EA9A2DE9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A7AE-9992-4405-B774-202D1F82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ABFB7-5410-45A7-B1E5-4BAF653D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B5E3-69C3-4065-9A6B-AEAE7234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591B-B64C-4D5D-8B7D-F9B14569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139DC-6DA7-4413-9A80-02A6EC5E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6B78-9075-4A7B-B12A-BD5ACB84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9365-DE5C-40ED-B72C-44E6DB59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E91AE-B6DC-41DC-AFC8-A6BA4AF2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2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B268-233C-4EF4-B4D1-BC2EE1DD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EEB8-6C0E-4E2F-8502-D6E98316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02805-D9DD-4036-801E-3D598C0B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923F-B581-4290-835B-19F8A57D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A69F-B68F-484E-9099-4F8380A2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D3774-81DC-48C5-87E1-2A26A8FD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8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BED6-802F-41FD-B1C7-DEEEB2D3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79BD-6677-4F57-9F3E-137A8CA08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B0A43-3D4C-4D85-BCF8-EC85D05D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9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A0BD-3B1A-4E71-92F8-BE692842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A8B1-8AE1-43DD-BEEC-844F6E92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5F09E-13B0-47D1-ACF2-D5F0D884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3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8AE0-CB30-4E4B-BE9F-CCFF28F4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95D8-AF64-420A-AA0C-08AFA75F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A4F02-496C-47CE-A038-C071AD8E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5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2A28-B336-4D74-9DEF-E5F9CF9E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8C99-DCC9-464E-BF9A-3C73B1FC0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BA71C-EEA0-48A6-B92B-C9663807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53FB-6CE8-4154-81DC-4F296AD3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60F9-7EA4-49CA-940B-91C5B8E0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E5B09-6D4E-404F-B92C-1BF2F606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1</cp:revision>
  <dcterms:created xsi:type="dcterms:W3CDTF">2019-01-05T16:33:22Z</dcterms:created>
  <dcterms:modified xsi:type="dcterms:W3CDTF">2019-01-05T16:37:42Z</dcterms:modified>
</cp:coreProperties>
</file>