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775E19E1-777A-4AD8-BB8B-E692AAE494A4}"/>
    <pc:docChg chg="addSld delSld modSld">
      <pc:chgData name="Aravind Chakravarthy" userId="b389be6c012f66a4" providerId="LiveId" clId="{775E19E1-777A-4AD8-BB8B-E692AAE494A4}" dt="2019-01-05T16:41:05.680" v="11" actId="2696"/>
      <pc:docMkLst>
        <pc:docMk/>
      </pc:docMkLst>
      <pc:sldChg chg="addSp add">
        <pc:chgData name="Aravind Chakravarthy" userId="b389be6c012f66a4" providerId="LiveId" clId="{775E19E1-777A-4AD8-BB8B-E692AAE494A4}" dt="2019-01-05T16:39:03.190" v="3"/>
        <pc:sldMkLst>
          <pc:docMk/>
          <pc:sldMk cId="2651328808" sldId="256"/>
        </pc:sldMkLst>
        <pc:picChg chg="add">
          <ac:chgData name="Aravind Chakravarthy" userId="b389be6c012f66a4" providerId="LiveId" clId="{775E19E1-777A-4AD8-BB8B-E692AAE494A4}" dt="2019-01-05T16:39:03.190" v="3"/>
          <ac:picMkLst>
            <pc:docMk/>
            <pc:sldMk cId="2651328808" sldId="256"/>
            <ac:picMk id="4" creationId="{34A81321-66BD-4735-ADBA-C8A5468301BA}"/>
          </ac:picMkLst>
        </pc:picChg>
      </pc:sldChg>
      <pc:sldChg chg="addSp add">
        <pc:chgData name="Aravind Chakravarthy" userId="b389be6c012f66a4" providerId="LiveId" clId="{775E19E1-777A-4AD8-BB8B-E692AAE494A4}" dt="2019-01-05T16:39:09.706" v="4"/>
        <pc:sldMkLst>
          <pc:docMk/>
          <pc:sldMk cId="3092341344" sldId="257"/>
        </pc:sldMkLst>
        <pc:picChg chg="add">
          <ac:chgData name="Aravind Chakravarthy" userId="b389be6c012f66a4" providerId="LiveId" clId="{775E19E1-777A-4AD8-BB8B-E692AAE494A4}" dt="2019-01-05T16:39:09.706" v="4"/>
          <ac:picMkLst>
            <pc:docMk/>
            <pc:sldMk cId="3092341344" sldId="257"/>
            <ac:picMk id="4" creationId="{D4F00A17-CEAE-4A72-8B87-C42AE5A276E2}"/>
          </ac:picMkLst>
        </pc:picChg>
      </pc:sldChg>
      <pc:sldChg chg="addSp add">
        <pc:chgData name="Aravind Chakravarthy" userId="b389be6c012f66a4" providerId="LiveId" clId="{775E19E1-777A-4AD8-BB8B-E692AAE494A4}" dt="2019-01-05T16:39:40.297" v="8"/>
        <pc:sldMkLst>
          <pc:docMk/>
          <pc:sldMk cId="47307728" sldId="258"/>
        </pc:sldMkLst>
        <pc:picChg chg="add">
          <ac:chgData name="Aravind Chakravarthy" userId="b389be6c012f66a4" providerId="LiveId" clId="{775E19E1-777A-4AD8-BB8B-E692AAE494A4}" dt="2019-01-05T16:39:40.297" v="8"/>
          <ac:picMkLst>
            <pc:docMk/>
            <pc:sldMk cId="47307728" sldId="258"/>
            <ac:picMk id="4" creationId="{9B94DAF1-78FF-4572-9F7E-46B5CF0110D2}"/>
          </ac:picMkLst>
        </pc:picChg>
      </pc:sldChg>
      <pc:sldChg chg="addSp add">
        <pc:chgData name="Aravind Chakravarthy" userId="b389be6c012f66a4" providerId="LiveId" clId="{775E19E1-777A-4AD8-BB8B-E692AAE494A4}" dt="2019-01-05T16:40:00.767" v="9"/>
        <pc:sldMkLst>
          <pc:docMk/>
          <pc:sldMk cId="1891601333" sldId="259"/>
        </pc:sldMkLst>
        <pc:picChg chg="add">
          <ac:chgData name="Aravind Chakravarthy" userId="b389be6c012f66a4" providerId="LiveId" clId="{775E19E1-777A-4AD8-BB8B-E692AAE494A4}" dt="2019-01-05T16:40:00.767" v="9"/>
          <ac:picMkLst>
            <pc:docMk/>
            <pc:sldMk cId="1891601333" sldId="259"/>
            <ac:picMk id="4" creationId="{9658A8FC-B212-4385-BDCC-A5838186AC80}"/>
          </ac:picMkLst>
        </pc:picChg>
      </pc:sldChg>
      <pc:sldChg chg="addSp add">
        <pc:chgData name="Aravind Chakravarthy" userId="b389be6c012f66a4" providerId="LiveId" clId="{775E19E1-777A-4AD8-BB8B-E692AAE494A4}" dt="2019-01-05T16:41:03.855" v="10"/>
        <pc:sldMkLst>
          <pc:docMk/>
          <pc:sldMk cId="1583634550" sldId="260"/>
        </pc:sldMkLst>
        <pc:picChg chg="add">
          <ac:chgData name="Aravind Chakravarthy" userId="b389be6c012f66a4" providerId="LiveId" clId="{775E19E1-777A-4AD8-BB8B-E692AAE494A4}" dt="2019-01-05T16:41:03.855" v="10"/>
          <ac:picMkLst>
            <pc:docMk/>
            <pc:sldMk cId="1583634550" sldId="260"/>
            <ac:picMk id="4" creationId="{3B8BB2EE-4F5F-49E9-8936-6A784800B922}"/>
          </ac:picMkLst>
        </pc:picChg>
      </pc:sldChg>
      <pc:sldChg chg="add del">
        <pc:chgData name="Aravind Chakravarthy" userId="b389be6c012f66a4" providerId="LiveId" clId="{775E19E1-777A-4AD8-BB8B-E692AAE494A4}" dt="2019-01-05T16:41:05.680" v="11" actId="2696"/>
        <pc:sldMkLst>
          <pc:docMk/>
          <pc:sldMk cId="143296522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399-6DA6-45DC-BBDA-1C4095AAE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97D79-53E6-4F0E-995E-2FE73DF0D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CAC8-E364-418C-B365-C635A05C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098F-C933-4F79-B4C8-648455F1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3BB9-BEF5-46CC-871C-C9A868F3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A9C7-DC7C-439D-85AC-EB149B48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1C0CA-32C9-45E5-A3A5-EDD1360E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1C45-C0A4-44FD-A1B0-C154BFB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081B-FCAA-489B-BA03-71600929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907E-EEE5-479A-A02E-8EB25999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A4650-CD6E-4426-B6C3-3953288E0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B2E1B-8C55-425C-9BD3-24ECE9EA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F327-35EA-4BB6-A85E-0E9C5D0B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31FF0-CC10-42C6-877C-7199E553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85BB-9DC1-4EA1-AAF9-582C97C3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6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2C1-53BB-4C3F-83C7-B8D158B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38A6-0B5C-45BC-A6AC-D4443A60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7C97-EADB-40F3-A697-F9AF020E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10FF-B852-4C77-9A20-634D4F0C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2C4B-E0FA-43C6-B49E-4641DBBE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0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BCC-C9A1-4A6F-A65F-9773C160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746BF-6548-4810-9A87-9EEF54D0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E0E8-EC77-4E72-98D9-0CCCF089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95D3-43A0-4C38-9B72-524DDF2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92B4-4B94-4F07-86B0-B5EF64F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C158-304F-473C-9354-13B67DA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8F44-DF8E-47D4-A5F3-C4511CEC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F2521-4FD2-4EB6-9505-E3D577AA8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635-C62F-4135-B033-1BA318AE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9E01-FCB5-4F73-B964-1123AEA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59D5-14F6-45E4-B6C1-268BE2A9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78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3EDD-0437-4BDA-A468-6512F17F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455E-8155-4A83-B929-7B731DCB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C8E0-CA48-4C85-B5AC-1BB3A6941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4E5F4-F46E-4E2E-B3E1-EC3CDC19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22457-7E12-40A2-916C-5691E50FF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B8C9F-D48B-4001-B36D-9FD17BA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26784-1AD2-4F68-B571-638AD42C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D08E8-72CE-43AB-A4B0-9C97E47B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AAA0-7D80-4A13-A157-7F109CE6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28C57-3A1B-40DD-9FBF-9F60AF1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89761-2664-4509-B095-730BEDAF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81CD9-3395-4200-902D-91AE6D95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34BFD-E0E7-4B04-953D-75957AFD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691A-99ED-47EA-8C55-583F4AB1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78FF-B3FE-4105-A2CA-39664A6F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F877-E516-49A3-82FF-B713CE08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68BB-DF1B-4474-A490-9AE6A26B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9E583-00E6-4374-BC4A-AEA67811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C2B0-601B-4DBB-B924-2804FF8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873A-DD01-49F4-AFFF-957AE6D7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3B84-27B8-4CFE-BC63-79AE6FA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9F78-71BB-4520-849F-11852624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534B0-2ABC-4CE6-A06A-7F725DBD5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868C4-F6C5-4EC7-8F78-CB310BE7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2074-91E5-43E9-B7F6-EB8F2962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1FE5-8164-4AEA-97D5-1610F707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DFED0-16B2-4D31-B364-08CEBF65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7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A9450-6B7D-41D5-B46F-27050283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562F-C370-4DA4-9780-184629F3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3879-D474-4F9A-962E-95457446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81C-CFA5-42CD-B9B6-3EC2E3B475A7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E159-EF06-48BF-8E81-342304D52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8B74-7E70-46AF-BA44-EA1690C91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4E43-CCF9-4C1D-AFF9-67835B4EB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C303-9643-4A7B-80C0-F9A99F6C9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34EC1-F3DE-4BB4-984B-C773C249F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1321-66BD-4735-ADBA-C8A54683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2AEF-2A25-4D3E-B008-B774AEFA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6CB4-0BC7-4DBC-898B-9585D811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00A17-CEAE-4A72-8B87-C42AE5A2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EBA4-5552-4A4E-8DAD-96645C69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531F-FA02-46EA-940E-1C42B6DAF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4DAF1-78FF-4572-9F7E-46B5CF0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1FF9-0993-4F85-AB06-F2A717FB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0B30-3DD5-4E5C-9AD9-4CF7B578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8A8FC-B212-4385-BDCC-A5838186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78B6-50AD-4E5F-BC82-916953B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3E39-F24F-4701-BEE5-F79361E9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BB2EE-4F5F-49E9-8936-6A784800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2019-01-05T16:38:56Z</dcterms:created>
  <dcterms:modified xsi:type="dcterms:W3CDTF">2019-01-05T16:41:07Z</dcterms:modified>
</cp:coreProperties>
</file>