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vind Chakravarthy" userId="b389be6c012f66a4" providerId="LiveId" clId="{AAE7C474-0D8C-4DB0-8DC0-4557A3ADB4C6}"/>
    <pc:docChg chg="addSld delSld modSld">
      <pc:chgData name="Aravind Chakravarthy" userId="b389be6c012f66a4" providerId="LiveId" clId="{AAE7C474-0D8C-4DB0-8DC0-4557A3ADB4C6}" dt="2019-01-05T16:44:22.739" v="9" actId="2696"/>
      <pc:docMkLst>
        <pc:docMk/>
      </pc:docMkLst>
      <pc:sldChg chg="addSp add">
        <pc:chgData name="Aravind Chakravarthy" userId="b389be6c012f66a4" providerId="LiveId" clId="{AAE7C474-0D8C-4DB0-8DC0-4557A3ADB4C6}" dt="2019-01-05T16:42:36.701" v="5"/>
        <pc:sldMkLst>
          <pc:docMk/>
          <pc:sldMk cId="3611602205" sldId="256"/>
        </pc:sldMkLst>
        <pc:picChg chg="add">
          <ac:chgData name="Aravind Chakravarthy" userId="b389be6c012f66a4" providerId="LiveId" clId="{AAE7C474-0D8C-4DB0-8DC0-4557A3ADB4C6}" dt="2019-01-05T16:42:36.701" v="5"/>
          <ac:picMkLst>
            <pc:docMk/>
            <pc:sldMk cId="3611602205" sldId="256"/>
            <ac:picMk id="4" creationId="{9B9EA47C-4733-4473-A65D-32902C4CCB9A}"/>
          </ac:picMkLst>
        </pc:picChg>
      </pc:sldChg>
      <pc:sldChg chg="addSp add">
        <pc:chgData name="Aravind Chakravarthy" userId="b389be6c012f66a4" providerId="LiveId" clId="{AAE7C474-0D8C-4DB0-8DC0-4557A3ADB4C6}" dt="2019-01-05T16:42:41.461" v="6"/>
        <pc:sldMkLst>
          <pc:docMk/>
          <pc:sldMk cId="1911019521" sldId="257"/>
        </pc:sldMkLst>
        <pc:picChg chg="add">
          <ac:chgData name="Aravind Chakravarthy" userId="b389be6c012f66a4" providerId="LiveId" clId="{AAE7C474-0D8C-4DB0-8DC0-4557A3ADB4C6}" dt="2019-01-05T16:42:41.461" v="6"/>
          <ac:picMkLst>
            <pc:docMk/>
            <pc:sldMk cId="1911019521" sldId="257"/>
            <ac:picMk id="4" creationId="{7F9E51FD-9954-4D66-A219-1B7C792C9024}"/>
          </ac:picMkLst>
        </pc:picChg>
      </pc:sldChg>
      <pc:sldChg chg="addSp add">
        <pc:chgData name="Aravind Chakravarthy" userId="b389be6c012f66a4" providerId="LiveId" clId="{AAE7C474-0D8C-4DB0-8DC0-4557A3ADB4C6}" dt="2019-01-05T16:43:45.012" v="7"/>
        <pc:sldMkLst>
          <pc:docMk/>
          <pc:sldMk cId="2185385453" sldId="258"/>
        </pc:sldMkLst>
        <pc:picChg chg="add">
          <ac:chgData name="Aravind Chakravarthy" userId="b389be6c012f66a4" providerId="LiveId" clId="{AAE7C474-0D8C-4DB0-8DC0-4557A3ADB4C6}" dt="2019-01-05T16:43:45.012" v="7"/>
          <ac:picMkLst>
            <pc:docMk/>
            <pc:sldMk cId="2185385453" sldId="258"/>
            <ac:picMk id="4" creationId="{8ED2C870-1CDE-47F0-A425-14128645726D}"/>
          </ac:picMkLst>
        </pc:picChg>
      </pc:sldChg>
      <pc:sldChg chg="addSp add">
        <pc:chgData name="Aravind Chakravarthy" userId="b389be6c012f66a4" providerId="LiveId" clId="{AAE7C474-0D8C-4DB0-8DC0-4557A3ADB4C6}" dt="2019-01-05T16:44:14.845" v="8"/>
        <pc:sldMkLst>
          <pc:docMk/>
          <pc:sldMk cId="2563823163" sldId="259"/>
        </pc:sldMkLst>
        <pc:picChg chg="add">
          <ac:chgData name="Aravind Chakravarthy" userId="b389be6c012f66a4" providerId="LiveId" clId="{AAE7C474-0D8C-4DB0-8DC0-4557A3ADB4C6}" dt="2019-01-05T16:44:14.845" v="8"/>
          <ac:picMkLst>
            <pc:docMk/>
            <pc:sldMk cId="2563823163" sldId="259"/>
            <ac:picMk id="4" creationId="{C8FEA81F-39CC-4820-9D39-2D81C50AF62C}"/>
          </ac:picMkLst>
        </pc:picChg>
      </pc:sldChg>
      <pc:sldChg chg="add del">
        <pc:chgData name="Aravind Chakravarthy" userId="b389be6c012f66a4" providerId="LiveId" clId="{AAE7C474-0D8C-4DB0-8DC0-4557A3ADB4C6}" dt="2019-01-05T16:44:22.739" v="9" actId="2696"/>
        <pc:sldMkLst>
          <pc:docMk/>
          <pc:sldMk cId="2778655011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E400-1A74-46A0-A97D-496FEBE68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EFB34-751F-4FE9-A733-27EA381A1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7C225-42D0-450B-A704-0D8D2C8C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F0E6-59FB-4110-9BDB-E786E5DA7D91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8C1DC-41D4-4881-A3B6-F3B372AE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9B0CE-72B9-4CDC-82A0-719E20B6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417B-54E2-439E-B9FC-38840EFBB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64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301EF-3583-4E29-A81C-7B49F70D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9FF52-E8E0-4F0B-9F50-C20A5AB14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30A88-6D24-4FB3-9F65-70F7C5CD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F0E6-59FB-4110-9BDB-E786E5DA7D91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088FF-3B13-4E7A-8ED2-C9730CD7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4B9F3-3ABC-4DA9-8AD9-E2FED9F4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417B-54E2-439E-B9FC-38840EFBB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75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CCE4F-770A-4B93-8046-6F02023E6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A6EC9-E1B6-4C3B-BC70-3A8E1E276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8302D-6F67-46B3-B6F1-486E3A15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F0E6-59FB-4110-9BDB-E786E5DA7D91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75873-F199-44D9-A81D-36FADF53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3D97B-E973-414F-8A10-43817DDE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417B-54E2-439E-B9FC-38840EFBB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50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B689-E9F1-4B04-9A4D-E930C2DBE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BF617-C755-44DF-889E-61ACA2192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3948A-E451-492B-9F0E-C9BE81D4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F0E6-59FB-4110-9BDB-E786E5DA7D91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69129-2B55-47A8-BBA3-90051E4D1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8608A-78BE-4747-AE74-F072CD56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417B-54E2-439E-B9FC-38840EFBB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61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3261-865E-4AC3-99C5-227027EE5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4F71F-AEC5-4ECC-8A6F-A2C934B7B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BE687-901E-46A7-B635-DD3D62F1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F0E6-59FB-4110-9BDB-E786E5DA7D91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AA525-157C-4B8F-A967-49FD0BB0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9AFE4-938F-420C-9D8A-F39F5C02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417B-54E2-439E-B9FC-38840EFBB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67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56F81-33A0-4596-9EF2-1192F71DD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7454E-4933-4AEE-932C-54E764E50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C64BB-4FAC-4A31-A5E9-1413F2803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F13A0-A7F5-4686-927C-1F9EC5D55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F0E6-59FB-4110-9BDB-E786E5DA7D91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EFEBB-2A62-4C26-A9EC-FF5ED1757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27341-9B5F-49D0-9AF7-9C92822B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417B-54E2-439E-B9FC-38840EFBB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94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4772-A5F8-4B50-9447-D3D775F8C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C2397-9DE4-44D2-8BDB-C35EE14D3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3DA51-B988-4FE6-9A62-0C42F37DF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52400A-4C1F-4943-9366-12C5C1080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BA59D2-DF27-421D-A196-567DCD2B1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20262-E247-4E54-BC92-8FD725AAF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F0E6-59FB-4110-9BDB-E786E5DA7D91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89E93C-FCD8-407C-B6A4-0E06C72B0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C8AEDE-5F68-496B-8CEF-5ADBF2E4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417B-54E2-439E-B9FC-38840EFBB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65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4378C-7B14-404C-8385-7F80A8DCE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177CC-A49F-4C3D-8584-757F95A5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F0E6-59FB-4110-9BDB-E786E5DA7D91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5B97A-B5D7-4178-B2C6-140FE624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B1D75-C709-4EBE-9ADA-37598D6D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417B-54E2-439E-B9FC-38840EFBB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51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D4B9A-8FCD-4097-8A4A-F93593836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F0E6-59FB-4110-9BDB-E786E5DA7D91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98374A-6D51-4859-802E-D2A1C15FA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94D47-1B7C-4CD6-92BA-637259BE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417B-54E2-439E-B9FC-38840EFBB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19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DDC8-2895-4B5A-B2D1-BEDD07B44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2929C-3701-43C6-A910-06ADECD86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417FA-91A2-4C40-A775-DAFE38421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B2B4D-D3C0-406D-B59E-68442F17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F0E6-59FB-4110-9BDB-E786E5DA7D91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45629-B0BB-467E-8C4D-238F41A8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9535F-ADA9-4AC7-B9D3-8F95A3475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417B-54E2-439E-B9FC-38840EFBB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70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B528F-8A7E-44BD-B91C-9A04A073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B395D4-F00F-4E5A-B0F5-D7C2D433E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B3544-D3DD-4415-93C6-5E60E0F46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45647-9530-477C-8D7A-D475C618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F0E6-59FB-4110-9BDB-E786E5DA7D91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FE2E2-176F-448C-9884-1440301A0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B5E1F-C97E-4D85-ABD5-B6AE365C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417B-54E2-439E-B9FC-38840EFBB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6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A2808-A847-47AE-97F7-4C9E8B178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EBCE3-D279-4877-B609-2F63B46E8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05055-7DAB-4A94-806E-083E428DA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EF0E6-59FB-4110-9BDB-E786E5DA7D91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DA2E5-30E5-4735-A6EB-50A4992A1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DB084-7CE3-434B-B159-10B254AEF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4417B-54E2-439E-B9FC-38840EFBB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963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947A4-1174-4E79-8414-E7D64C8989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85E09-0026-458A-B34B-3BBB7F43D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9EA47C-4733-4473-A65D-32902C4CC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0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E9ED-1AA9-43AF-9345-7C6706F3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72E50-EF27-4942-9BCE-113090BC8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9E51FD-9954-4D66-A219-1B7C792C9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1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7F54-02A8-4153-99C4-8CBC588E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8C31A-428D-4758-A017-0711BF722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D2C870-1CDE-47F0-A425-141286457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85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B2707-1231-45A9-8FD4-80169CEF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2FF77-AE8E-4CD4-9A69-94B2DAC72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FEA81F-39CC-4820-9D39-2D81C50AF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23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Aravind Chakravarthy</dc:creator>
  <cp:lastModifiedBy>Aravind Chakravarthy</cp:lastModifiedBy>
  <cp:revision>1</cp:revision>
  <dcterms:created xsi:type="dcterms:W3CDTF">2019-01-05T16:42:14Z</dcterms:created>
  <dcterms:modified xsi:type="dcterms:W3CDTF">2019-01-05T16:44:24Z</dcterms:modified>
</cp:coreProperties>
</file>