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6D42014D-4052-42C2-B6E6-2EE822A461A4}"/>
    <pc:docChg chg="addSld delSld modSld">
      <pc:chgData name="Aravind Chakravarthy" userId="b389be6c012f66a4" providerId="LiveId" clId="{6D42014D-4052-42C2-B6E6-2EE822A461A4}" dt="2019-01-05T16:53:49.273" v="17" actId="2696"/>
      <pc:docMkLst>
        <pc:docMk/>
      </pc:docMkLst>
      <pc:sldChg chg="addSp add">
        <pc:chgData name="Aravind Chakravarthy" userId="b389be6c012f66a4" providerId="LiveId" clId="{6D42014D-4052-42C2-B6E6-2EE822A461A4}" dt="2019-01-05T16:50:53.735" v="7"/>
        <pc:sldMkLst>
          <pc:docMk/>
          <pc:sldMk cId="694703549" sldId="256"/>
        </pc:sldMkLst>
        <pc:picChg chg="add">
          <ac:chgData name="Aravind Chakravarthy" userId="b389be6c012f66a4" providerId="LiveId" clId="{6D42014D-4052-42C2-B6E6-2EE822A461A4}" dt="2019-01-05T16:50:53.735" v="7"/>
          <ac:picMkLst>
            <pc:docMk/>
            <pc:sldMk cId="694703549" sldId="256"/>
            <ac:picMk id="4" creationId="{D0AF15A2-A2DE-4EF9-BE17-074E21452747}"/>
          </ac:picMkLst>
        </pc:picChg>
      </pc:sldChg>
      <pc:sldChg chg="addSp add">
        <pc:chgData name="Aravind Chakravarthy" userId="b389be6c012f66a4" providerId="LiveId" clId="{6D42014D-4052-42C2-B6E6-2EE822A461A4}" dt="2019-01-05T16:51:48.781" v="10"/>
        <pc:sldMkLst>
          <pc:docMk/>
          <pc:sldMk cId="272158102" sldId="257"/>
        </pc:sldMkLst>
        <pc:picChg chg="add">
          <ac:chgData name="Aravind Chakravarthy" userId="b389be6c012f66a4" providerId="LiveId" clId="{6D42014D-4052-42C2-B6E6-2EE822A461A4}" dt="2019-01-05T16:51:48.781" v="10"/>
          <ac:picMkLst>
            <pc:docMk/>
            <pc:sldMk cId="272158102" sldId="257"/>
            <ac:picMk id="4" creationId="{FCD4C8C5-D659-4FEE-8884-3B7384E0389F}"/>
          </ac:picMkLst>
        </pc:picChg>
      </pc:sldChg>
      <pc:sldChg chg="addSp add">
        <pc:chgData name="Aravind Chakravarthy" userId="b389be6c012f66a4" providerId="LiveId" clId="{6D42014D-4052-42C2-B6E6-2EE822A461A4}" dt="2019-01-05T16:53:05.180" v="13"/>
        <pc:sldMkLst>
          <pc:docMk/>
          <pc:sldMk cId="3203853137" sldId="258"/>
        </pc:sldMkLst>
        <pc:picChg chg="add">
          <ac:chgData name="Aravind Chakravarthy" userId="b389be6c012f66a4" providerId="LiveId" clId="{6D42014D-4052-42C2-B6E6-2EE822A461A4}" dt="2019-01-05T16:53:05.180" v="13"/>
          <ac:picMkLst>
            <pc:docMk/>
            <pc:sldMk cId="3203853137" sldId="258"/>
            <ac:picMk id="4" creationId="{589FBC78-5291-4D75-A765-B33578DCDB8F}"/>
          </ac:picMkLst>
        </pc:picChg>
      </pc:sldChg>
      <pc:sldChg chg="addSp add">
        <pc:chgData name="Aravind Chakravarthy" userId="b389be6c012f66a4" providerId="LiveId" clId="{6D42014D-4052-42C2-B6E6-2EE822A461A4}" dt="2019-01-05T16:53:19.925" v="14"/>
        <pc:sldMkLst>
          <pc:docMk/>
          <pc:sldMk cId="27925921" sldId="259"/>
        </pc:sldMkLst>
        <pc:picChg chg="add">
          <ac:chgData name="Aravind Chakravarthy" userId="b389be6c012f66a4" providerId="LiveId" clId="{6D42014D-4052-42C2-B6E6-2EE822A461A4}" dt="2019-01-05T16:53:19.925" v="14"/>
          <ac:picMkLst>
            <pc:docMk/>
            <pc:sldMk cId="27925921" sldId="259"/>
            <ac:picMk id="4" creationId="{A52966A0-CF6B-4DC2-8926-94AA6A388408}"/>
          </ac:picMkLst>
        </pc:picChg>
      </pc:sldChg>
      <pc:sldChg chg="addSp add">
        <pc:chgData name="Aravind Chakravarthy" userId="b389be6c012f66a4" providerId="LiveId" clId="{6D42014D-4052-42C2-B6E6-2EE822A461A4}" dt="2019-01-05T16:53:24.832" v="15"/>
        <pc:sldMkLst>
          <pc:docMk/>
          <pc:sldMk cId="2584729452" sldId="260"/>
        </pc:sldMkLst>
        <pc:picChg chg="add">
          <ac:chgData name="Aravind Chakravarthy" userId="b389be6c012f66a4" providerId="LiveId" clId="{6D42014D-4052-42C2-B6E6-2EE822A461A4}" dt="2019-01-05T16:53:24.832" v="15"/>
          <ac:picMkLst>
            <pc:docMk/>
            <pc:sldMk cId="2584729452" sldId="260"/>
            <ac:picMk id="4" creationId="{2C1D748A-1634-4014-B474-D05993011C62}"/>
          </ac:picMkLst>
        </pc:picChg>
      </pc:sldChg>
      <pc:sldChg chg="addSp add">
        <pc:chgData name="Aravind Chakravarthy" userId="b389be6c012f66a4" providerId="LiveId" clId="{6D42014D-4052-42C2-B6E6-2EE822A461A4}" dt="2019-01-05T16:53:42.987" v="16"/>
        <pc:sldMkLst>
          <pc:docMk/>
          <pc:sldMk cId="1557568508" sldId="261"/>
        </pc:sldMkLst>
        <pc:picChg chg="add">
          <ac:chgData name="Aravind Chakravarthy" userId="b389be6c012f66a4" providerId="LiveId" clId="{6D42014D-4052-42C2-B6E6-2EE822A461A4}" dt="2019-01-05T16:53:42.987" v="16"/>
          <ac:picMkLst>
            <pc:docMk/>
            <pc:sldMk cId="1557568508" sldId="261"/>
            <ac:picMk id="4" creationId="{1AACDBA7-AFA5-4C2A-8658-DEB03BBDC622}"/>
          </ac:picMkLst>
        </pc:picChg>
      </pc:sldChg>
      <pc:sldChg chg="add del">
        <pc:chgData name="Aravind Chakravarthy" userId="b389be6c012f66a4" providerId="LiveId" clId="{6D42014D-4052-42C2-B6E6-2EE822A461A4}" dt="2019-01-05T16:53:49.273" v="17" actId="2696"/>
        <pc:sldMkLst>
          <pc:docMk/>
          <pc:sldMk cId="472328712" sldId="262"/>
        </pc:sldMkLst>
      </pc:sldChg>
      <pc:sldChg chg="addSp add">
        <pc:chgData name="Aravind Chakravarthy" userId="b389be6c012f66a4" providerId="LiveId" clId="{6D42014D-4052-42C2-B6E6-2EE822A461A4}" dt="2019-01-05T16:52:37.434" v="11"/>
        <pc:sldMkLst>
          <pc:docMk/>
          <pc:sldMk cId="1858007626" sldId="263"/>
        </pc:sldMkLst>
        <pc:picChg chg="add">
          <ac:chgData name="Aravind Chakravarthy" userId="b389be6c012f66a4" providerId="LiveId" clId="{6D42014D-4052-42C2-B6E6-2EE822A461A4}" dt="2019-01-05T16:52:37.434" v="11"/>
          <ac:picMkLst>
            <pc:docMk/>
            <pc:sldMk cId="1858007626" sldId="263"/>
            <ac:picMk id="4" creationId="{E291F62B-9003-47C2-9DE0-3212029961C3}"/>
          </ac:picMkLst>
        </pc:picChg>
      </pc:sldChg>
      <pc:sldChg chg="addSp add">
        <pc:chgData name="Aravind Chakravarthy" userId="b389be6c012f66a4" providerId="LiveId" clId="{6D42014D-4052-42C2-B6E6-2EE822A461A4}" dt="2019-01-05T16:52:48.586" v="12"/>
        <pc:sldMkLst>
          <pc:docMk/>
          <pc:sldMk cId="4059946859" sldId="264"/>
        </pc:sldMkLst>
        <pc:picChg chg="add">
          <ac:chgData name="Aravind Chakravarthy" userId="b389be6c012f66a4" providerId="LiveId" clId="{6D42014D-4052-42C2-B6E6-2EE822A461A4}" dt="2019-01-05T16:52:48.586" v="12"/>
          <ac:picMkLst>
            <pc:docMk/>
            <pc:sldMk cId="4059946859" sldId="264"/>
            <ac:picMk id="4" creationId="{9DC0F36B-617A-44E8-BE93-1B5D1CDEB5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51E2-84CE-489B-9A20-79A278BB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2D6B3-FE2B-4B1E-B308-2C477924F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680F-47DD-4523-9B9E-81434282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ABCB-956C-460E-A43C-FD42DF5F5C0B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AA49-CEF2-4212-8095-BF2B952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7BA8-DEA2-4297-88D0-DD2ED97B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885A-3496-49C5-ACAD-7DDCB87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4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CF35-D389-4724-98DD-2BB5650E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5C97-537A-42CD-A305-997B72127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6605-0593-4851-A177-D7527D94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ABCB-956C-460E-A43C-FD42DF5F5C0B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6E591-CF92-407B-A1B3-C8EB2C9B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A4F1-0328-4B43-BCDA-11A60A9F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885A-3496-49C5-ACAD-7DDCB87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5CD3E-8248-4678-8ABF-C46583B17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C2CD1-3E03-41BD-84FF-A2A9A1356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C311-53E9-4FC0-8B57-C0D2D80A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ABCB-956C-460E-A43C-FD42DF5F5C0B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2D01-4FC3-4B1E-976C-5CA50AA4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330D-C203-4130-B6E4-034FB396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885A-3496-49C5-ACAD-7DDCB87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8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5D9F-0800-4109-9E3B-15FD93CA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810-4372-4381-BD6F-CDA65A43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30837-C9C4-4FCE-986C-A6FD7EFC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ABCB-956C-460E-A43C-FD42DF5F5C0B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93CD-965F-44F0-8AC2-BB3D5E61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2BF8-520C-46BB-9B71-B5DCDCD4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885A-3496-49C5-ACAD-7DDCB87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2C2-18B1-4335-8C78-D55A509A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2F122-6561-468E-A6A5-A226C9B4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B5BF-3077-4A62-9219-7100F8F5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ABCB-956C-460E-A43C-FD42DF5F5C0B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8A9CA-A1A8-4AE9-BD31-CD28EED3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715EC-E21F-4EF1-A090-520320AA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885A-3496-49C5-ACAD-7DDCB87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4BEA-902D-4481-B3B7-147680DA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27C7-659C-48C9-A786-CBCC2F76B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C89B6-B62D-444C-B0BA-B84213E7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0C50-7BC1-456B-8972-25E52A79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ABCB-956C-460E-A43C-FD42DF5F5C0B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4F479-BD4D-44CF-A3C5-9D69D4BF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47353-AD46-4867-AB84-F5F3BC73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885A-3496-49C5-ACAD-7DDCB87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8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0FF0-C3E0-421D-A26D-56FD57F2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A4959-B3D9-42E5-B898-608505D27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D6500-FA3F-468A-9577-9B89F9193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766C0-C98E-4AC6-8F98-A2D7CEB23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547C4-4CB5-4FBE-B478-A92179AB6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5266D-CB2A-468A-805F-0FF9274A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ABCB-956C-460E-A43C-FD42DF5F5C0B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B253D-E854-4E76-BF86-BEEFEEAD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1DD15-56FB-4F81-9987-ED5AB5E5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885A-3496-49C5-ACAD-7DDCB87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0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E711-D9E1-4265-ABD2-4C1E8BFA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011FD-E3F3-44D0-8B35-F035D7B3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ABCB-956C-460E-A43C-FD42DF5F5C0B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5F3B4-E861-4044-90F1-037E2A7F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2A551-1175-43A9-9D9D-935179E7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885A-3496-49C5-ACAD-7DDCB87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74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378A8-0F10-46AF-A382-FD1E46E8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ABCB-956C-460E-A43C-FD42DF5F5C0B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07A72-69B6-4E68-B394-50045A06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6966D-2784-4FCC-85B7-6CF89C83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885A-3496-49C5-ACAD-7DDCB87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4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A41E-4B27-447C-8C6B-5A879ACA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7732-CBFE-468C-B44A-1E62A798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E548C-38C6-483C-A208-7E3A4E22F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4AD55-36AF-4954-B590-3D827E3D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ABCB-956C-460E-A43C-FD42DF5F5C0B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A9996-97C1-4588-A51E-F8440951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3560D-6B8B-40ED-BD18-62FFF9C9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885A-3496-49C5-ACAD-7DDCB87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6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4E39-9347-4B42-83AE-10B921AE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DE19B-9D6E-46A2-ACAD-B70C418F1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5C16C-1986-466E-B623-7EBA8B4A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8B305-09CC-4234-8046-8519182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ABCB-956C-460E-A43C-FD42DF5F5C0B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F3689-259D-457B-9F48-1912453C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E2F9-E424-4730-83C7-FB148504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885A-3496-49C5-ACAD-7DDCB87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6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569AB-53DF-46F1-9F9D-1E5BE720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CB517-24B3-48FE-B830-D47BB0EF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8124-2501-4F49-AE15-B01419A94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ABCB-956C-460E-A43C-FD42DF5F5C0B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5609A-069C-491A-9521-F7A320B85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9A6F-1753-4BA9-9C33-818BC3AA1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885A-3496-49C5-ACAD-7DDCB87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5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9533-72DB-4C57-A59E-EC00122EC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1755E-4E1B-482B-881B-6E659EAA9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F15A2-A2DE-4EF9-BE17-074E2145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0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1223-57C7-4E72-A5B5-B873C305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B2A3-A2FD-4038-B45B-714457A5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4C8C5-D659-4FEE-8884-3B7384E0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FD60-6291-4F37-8505-C9907CC9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831C-3A6A-40F6-B04B-9BE97723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1F62B-9003-47C2-9DE0-32120299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0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0B83-FF24-46C6-88B0-DFB6C8F0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512E-23FA-4E07-9287-B9F6853D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0F36B-617A-44E8-BE93-1B5D1CDE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04AE-3B10-444F-8791-687B1392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5DB5-B4CF-4ADA-9E5F-C616D70B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FBC78-5291-4D75-A765-B33578DC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DCB8-30B7-4246-9AF0-37856954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A6CD-3DF3-4DFA-8637-E9FE3F54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966A0-CF6B-4DC2-8926-94AA6A38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DF3A-87D8-4062-A279-C5E24A86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3FC3-3FAF-4E71-8242-1E23910A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D748A-1634-4014-B474-D05993011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2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D162-5437-4C62-9C2D-2BBCF9D7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A2F3-8EF5-4D32-9B3D-840CA82F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CDBA7-AFA5-4C2A-8658-DEB03BBD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6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1</cp:revision>
  <dcterms:created xsi:type="dcterms:W3CDTF">2019-01-05T16:50:40Z</dcterms:created>
  <dcterms:modified xsi:type="dcterms:W3CDTF">2019-01-05T16:53:51Z</dcterms:modified>
</cp:coreProperties>
</file>