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1059220D-6ABC-4B97-BD58-49F4121394E3}"/>
    <pc:docChg chg="undo redo addSld delSld modSld">
      <pc:chgData name="Aravind Chakravarthy" userId="b389be6c012f66a4" providerId="LiveId" clId="{1059220D-6ABC-4B97-BD58-49F4121394E3}" dt="2019-01-05T16:59:11.505" v="35" actId="2696"/>
      <pc:docMkLst>
        <pc:docMk/>
      </pc:docMkLst>
      <pc:sldChg chg="addSp add">
        <pc:chgData name="Aravind Chakravarthy" userId="b389be6c012f66a4" providerId="LiveId" clId="{1059220D-6ABC-4B97-BD58-49F4121394E3}" dt="2019-01-05T16:54:37.915" v="11"/>
        <pc:sldMkLst>
          <pc:docMk/>
          <pc:sldMk cId="2942275931" sldId="256"/>
        </pc:sldMkLst>
        <pc:picChg chg="add">
          <ac:chgData name="Aravind Chakravarthy" userId="b389be6c012f66a4" providerId="LiveId" clId="{1059220D-6ABC-4B97-BD58-49F4121394E3}" dt="2019-01-05T16:54:37.915" v="11"/>
          <ac:picMkLst>
            <pc:docMk/>
            <pc:sldMk cId="2942275931" sldId="256"/>
            <ac:picMk id="4" creationId="{0D7A8CE9-E991-443B-BF18-F700AA312CE8}"/>
          </ac:picMkLst>
        </pc:picChg>
      </pc:sldChg>
      <pc:sldChg chg="addSp add">
        <pc:chgData name="Aravind Chakravarthy" userId="b389be6c012f66a4" providerId="LiveId" clId="{1059220D-6ABC-4B97-BD58-49F4121394E3}" dt="2019-01-05T16:54:44.405" v="12"/>
        <pc:sldMkLst>
          <pc:docMk/>
          <pc:sldMk cId="2842407191" sldId="257"/>
        </pc:sldMkLst>
        <pc:picChg chg="add">
          <ac:chgData name="Aravind Chakravarthy" userId="b389be6c012f66a4" providerId="LiveId" clId="{1059220D-6ABC-4B97-BD58-49F4121394E3}" dt="2019-01-05T16:54:44.405" v="12"/>
          <ac:picMkLst>
            <pc:docMk/>
            <pc:sldMk cId="2842407191" sldId="257"/>
            <ac:picMk id="4" creationId="{CABA48AF-D7D9-4B22-8A08-151BE76DBB07}"/>
          </ac:picMkLst>
        </pc:picChg>
      </pc:sldChg>
      <pc:sldChg chg="addSp add">
        <pc:chgData name="Aravind Chakravarthy" userId="b389be6c012f66a4" providerId="LiveId" clId="{1059220D-6ABC-4B97-BD58-49F4121394E3}" dt="2019-01-05T16:55:12.622" v="13"/>
        <pc:sldMkLst>
          <pc:docMk/>
          <pc:sldMk cId="234241743" sldId="258"/>
        </pc:sldMkLst>
        <pc:picChg chg="add">
          <ac:chgData name="Aravind Chakravarthy" userId="b389be6c012f66a4" providerId="LiveId" clId="{1059220D-6ABC-4B97-BD58-49F4121394E3}" dt="2019-01-05T16:55:12.622" v="13"/>
          <ac:picMkLst>
            <pc:docMk/>
            <pc:sldMk cId="234241743" sldId="258"/>
            <ac:picMk id="4" creationId="{42A0F1DE-505F-4CCB-A263-4CFFAFBE5A2D}"/>
          </ac:picMkLst>
        </pc:picChg>
      </pc:sldChg>
      <pc:sldChg chg="addSp add">
        <pc:chgData name="Aravind Chakravarthy" userId="b389be6c012f66a4" providerId="LiveId" clId="{1059220D-6ABC-4B97-BD58-49F4121394E3}" dt="2019-01-05T16:55:17.574" v="14"/>
        <pc:sldMkLst>
          <pc:docMk/>
          <pc:sldMk cId="785083978" sldId="259"/>
        </pc:sldMkLst>
        <pc:picChg chg="add">
          <ac:chgData name="Aravind Chakravarthy" userId="b389be6c012f66a4" providerId="LiveId" clId="{1059220D-6ABC-4B97-BD58-49F4121394E3}" dt="2019-01-05T16:55:17.574" v="14"/>
          <ac:picMkLst>
            <pc:docMk/>
            <pc:sldMk cId="785083978" sldId="259"/>
            <ac:picMk id="4" creationId="{BDB82AF8-C28D-4303-A488-B672293E09EC}"/>
          </ac:picMkLst>
        </pc:picChg>
      </pc:sldChg>
      <pc:sldChg chg="addSp add">
        <pc:chgData name="Aravind Chakravarthy" userId="b389be6c012f66a4" providerId="LiveId" clId="{1059220D-6ABC-4B97-BD58-49F4121394E3}" dt="2019-01-05T16:55:51.751" v="15"/>
        <pc:sldMkLst>
          <pc:docMk/>
          <pc:sldMk cId="4017063299" sldId="260"/>
        </pc:sldMkLst>
        <pc:picChg chg="add">
          <ac:chgData name="Aravind Chakravarthy" userId="b389be6c012f66a4" providerId="LiveId" clId="{1059220D-6ABC-4B97-BD58-49F4121394E3}" dt="2019-01-05T16:55:51.751" v="15"/>
          <ac:picMkLst>
            <pc:docMk/>
            <pc:sldMk cId="4017063299" sldId="260"/>
            <ac:picMk id="4" creationId="{7CEB65B1-9552-492A-8704-C514C4EB7D2B}"/>
          </ac:picMkLst>
        </pc:picChg>
      </pc:sldChg>
      <pc:sldChg chg="addSp add">
        <pc:chgData name="Aravind Chakravarthy" userId="b389be6c012f66a4" providerId="LiveId" clId="{1059220D-6ABC-4B97-BD58-49F4121394E3}" dt="2019-01-05T16:56:19.303" v="16"/>
        <pc:sldMkLst>
          <pc:docMk/>
          <pc:sldMk cId="2234873127" sldId="261"/>
        </pc:sldMkLst>
        <pc:picChg chg="add">
          <ac:chgData name="Aravind Chakravarthy" userId="b389be6c012f66a4" providerId="LiveId" clId="{1059220D-6ABC-4B97-BD58-49F4121394E3}" dt="2019-01-05T16:56:19.303" v="16"/>
          <ac:picMkLst>
            <pc:docMk/>
            <pc:sldMk cId="2234873127" sldId="261"/>
            <ac:picMk id="4" creationId="{8E46E4AF-C228-49B9-AC20-9B5276A75C1C}"/>
          </ac:picMkLst>
        </pc:picChg>
      </pc:sldChg>
      <pc:sldChg chg="addSp add">
        <pc:chgData name="Aravind Chakravarthy" userId="b389be6c012f66a4" providerId="LiveId" clId="{1059220D-6ABC-4B97-BD58-49F4121394E3}" dt="2019-01-05T16:56:27.105" v="17"/>
        <pc:sldMkLst>
          <pc:docMk/>
          <pc:sldMk cId="2235042506" sldId="262"/>
        </pc:sldMkLst>
        <pc:picChg chg="add">
          <ac:chgData name="Aravind Chakravarthy" userId="b389be6c012f66a4" providerId="LiveId" clId="{1059220D-6ABC-4B97-BD58-49F4121394E3}" dt="2019-01-05T16:56:27.105" v="17"/>
          <ac:picMkLst>
            <pc:docMk/>
            <pc:sldMk cId="2235042506" sldId="262"/>
            <ac:picMk id="4" creationId="{4119013B-B793-44AB-B112-37FEFF02ADE7}"/>
          </ac:picMkLst>
        </pc:picChg>
      </pc:sldChg>
      <pc:sldChg chg="addSp add">
        <pc:chgData name="Aravind Chakravarthy" userId="b389be6c012f66a4" providerId="LiveId" clId="{1059220D-6ABC-4B97-BD58-49F4121394E3}" dt="2019-01-05T16:57:14.463" v="18"/>
        <pc:sldMkLst>
          <pc:docMk/>
          <pc:sldMk cId="2442079358" sldId="263"/>
        </pc:sldMkLst>
        <pc:picChg chg="add">
          <ac:chgData name="Aravind Chakravarthy" userId="b389be6c012f66a4" providerId="LiveId" clId="{1059220D-6ABC-4B97-BD58-49F4121394E3}" dt="2019-01-05T16:57:14.463" v="18"/>
          <ac:picMkLst>
            <pc:docMk/>
            <pc:sldMk cId="2442079358" sldId="263"/>
            <ac:picMk id="4" creationId="{F97A5B22-117D-4DF3-BFD1-E3BC9B37047B}"/>
          </ac:picMkLst>
        </pc:picChg>
      </pc:sldChg>
      <pc:sldChg chg="addSp add">
        <pc:chgData name="Aravind Chakravarthy" userId="b389be6c012f66a4" providerId="LiveId" clId="{1059220D-6ABC-4B97-BD58-49F4121394E3}" dt="2019-01-05T16:57:23.576" v="19"/>
        <pc:sldMkLst>
          <pc:docMk/>
          <pc:sldMk cId="2379318750" sldId="264"/>
        </pc:sldMkLst>
        <pc:picChg chg="add">
          <ac:chgData name="Aravind Chakravarthy" userId="b389be6c012f66a4" providerId="LiveId" clId="{1059220D-6ABC-4B97-BD58-49F4121394E3}" dt="2019-01-05T16:57:23.576" v="19"/>
          <ac:picMkLst>
            <pc:docMk/>
            <pc:sldMk cId="2379318750" sldId="264"/>
            <ac:picMk id="4" creationId="{2779DEBE-CA37-4C3A-B89E-A85EEEA75308}"/>
          </ac:picMkLst>
        </pc:picChg>
      </pc:sldChg>
      <pc:sldChg chg="addSp add">
        <pc:chgData name="Aravind Chakravarthy" userId="b389be6c012f66a4" providerId="LiveId" clId="{1059220D-6ABC-4B97-BD58-49F4121394E3}" dt="2019-01-05T16:58:21.158" v="26"/>
        <pc:sldMkLst>
          <pc:docMk/>
          <pc:sldMk cId="144815328" sldId="265"/>
        </pc:sldMkLst>
        <pc:picChg chg="add">
          <ac:chgData name="Aravind Chakravarthy" userId="b389be6c012f66a4" providerId="LiveId" clId="{1059220D-6ABC-4B97-BD58-49F4121394E3}" dt="2019-01-05T16:58:21.158" v="26"/>
          <ac:picMkLst>
            <pc:docMk/>
            <pc:sldMk cId="144815328" sldId="265"/>
            <ac:picMk id="4" creationId="{23357B77-2117-4575-B4F2-E4CACC3C2D83}"/>
          </ac:picMkLst>
        </pc:picChg>
      </pc:sldChg>
      <pc:sldChg chg="add del">
        <pc:chgData name="Aravind Chakravarthy" userId="b389be6c012f66a4" providerId="LiveId" clId="{1059220D-6ABC-4B97-BD58-49F4121394E3}" dt="2019-01-05T16:59:11.505" v="35" actId="2696"/>
        <pc:sldMkLst>
          <pc:docMk/>
          <pc:sldMk cId="2449274118" sldId="266"/>
        </pc:sldMkLst>
      </pc:sldChg>
      <pc:sldChg chg="addSp add">
        <pc:chgData name="Aravind Chakravarthy" userId="b389be6c012f66a4" providerId="LiveId" clId="{1059220D-6ABC-4B97-BD58-49F4121394E3}" dt="2019-01-05T16:58:35.145" v="27"/>
        <pc:sldMkLst>
          <pc:docMk/>
          <pc:sldMk cId="698755373" sldId="267"/>
        </pc:sldMkLst>
        <pc:picChg chg="add">
          <ac:chgData name="Aravind Chakravarthy" userId="b389be6c012f66a4" providerId="LiveId" clId="{1059220D-6ABC-4B97-BD58-49F4121394E3}" dt="2019-01-05T16:58:35.145" v="27"/>
          <ac:picMkLst>
            <pc:docMk/>
            <pc:sldMk cId="698755373" sldId="267"/>
            <ac:picMk id="4" creationId="{E3E4BDD9-E490-4DFD-9B83-0A91E3BC3B71}"/>
          </ac:picMkLst>
        </pc:picChg>
      </pc:sldChg>
      <pc:sldChg chg="add del">
        <pc:chgData name="Aravind Chakravarthy" userId="b389be6c012f66a4" providerId="LiveId" clId="{1059220D-6ABC-4B97-BD58-49F4121394E3}" dt="2019-01-05T16:59:00.896" v="28" actId="2696"/>
        <pc:sldMkLst>
          <pc:docMk/>
          <pc:sldMk cId="2930925910" sldId="268"/>
        </pc:sldMkLst>
      </pc:sldChg>
      <pc:sldChg chg="add del">
        <pc:chgData name="Aravind Chakravarthy" userId="b389be6c012f66a4" providerId="LiveId" clId="{1059220D-6ABC-4B97-BD58-49F4121394E3}" dt="2019-01-05T16:59:01.067" v="29" actId="2696"/>
        <pc:sldMkLst>
          <pc:docMk/>
          <pc:sldMk cId="1323546587" sldId="269"/>
        </pc:sldMkLst>
      </pc:sldChg>
      <pc:sldChg chg="add del">
        <pc:chgData name="Aravind Chakravarthy" userId="b389be6c012f66a4" providerId="LiveId" clId="{1059220D-6ABC-4B97-BD58-49F4121394E3}" dt="2019-01-05T16:59:01.239" v="30" actId="2696"/>
        <pc:sldMkLst>
          <pc:docMk/>
          <pc:sldMk cId="2343829045" sldId="270"/>
        </pc:sldMkLst>
      </pc:sldChg>
      <pc:sldChg chg="add del">
        <pc:chgData name="Aravind Chakravarthy" userId="b389be6c012f66a4" providerId="LiveId" clId="{1059220D-6ABC-4B97-BD58-49F4121394E3}" dt="2019-01-05T16:59:02.365" v="31" actId="2696"/>
        <pc:sldMkLst>
          <pc:docMk/>
          <pc:sldMk cId="2307800152" sldId="271"/>
        </pc:sldMkLst>
      </pc:sldChg>
      <pc:sldChg chg="add del">
        <pc:chgData name="Aravind Chakravarthy" userId="b389be6c012f66a4" providerId="LiveId" clId="{1059220D-6ABC-4B97-BD58-49F4121394E3}" dt="2019-01-05T16:59:03.117" v="32" actId="2696"/>
        <pc:sldMkLst>
          <pc:docMk/>
          <pc:sldMk cId="232924409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B3EE-72B3-4BC9-BEFE-C13107570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8DF76-9B8B-4157-8CE6-6449A30E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24E3-DC99-4EA3-9DC9-032D6CA5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B05C-D4FE-4DFF-ABE6-4C7C5EA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05F6-30F3-44F7-9C00-2A2CE440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8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7489-F38D-4CC7-84EA-4F47C2EF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67B65-65C5-4FCF-B112-85EB8CE5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4181-22BF-4F83-B59D-3F28DD46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237-09E4-42AA-8BE7-A1789FD2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3E37-6E8F-4E5C-843E-18BD4104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5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EB784-92AA-451D-8739-082356557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CACB4-22E0-43C8-B320-C40D4D985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7B5D-28E0-4746-BF93-720CB1AC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2904-D341-45C6-8BF7-027B1F77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CEC2-CF36-4F13-B9AC-A2705412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390E-ADC6-4599-9A51-FA41E13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D655-2EBE-4C2E-9AD2-84E44CC0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66C5-852D-4910-BAC9-30E57845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020F-A4C9-4149-AB35-6D08F2FA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6A69-1021-44CD-8457-0B2D35D9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9E8C-56D2-41EB-9D2B-73D4D146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E2DD-C73C-4DAA-94F5-793A8523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131D-932A-457A-B7C6-9C375ECD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2859-2F98-47E5-ABC8-78BD1ADD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5E68-5C7F-4172-A1E0-820386F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0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6202-73AA-40AC-B581-5F1ABAAA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C831-9E82-4454-9565-75FB8CA45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A4A51-1F69-46CE-8942-5448152B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043F-8078-4F92-AD34-DF0157A0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CE34-BA29-44AF-B579-4FC0117D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EE6DB-8F08-4476-B193-80E5D04F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9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3708-6717-42DE-862D-13436C98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D54E-2937-4B96-9860-A270749F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83BD-DF81-4B1F-A61C-701CA52D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5EECB-D08A-4EBB-AA12-140AA7F96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4A909-E62F-4EAF-8E29-E319A5BB8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AF481-BD99-4B45-BEE8-9705B1A6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74191-4FDA-4B2E-B43C-F538036C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7118E-9B66-42A8-BA7C-DFF6CCF5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675A-F1B8-4F5F-BA72-CE1A5EE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E97A7-81F4-4FB4-94B2-22AE8CD6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47E02-C7EC-42F0-B525-C0DA088B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8AC7A-AD53-4252-B55A-DFEDE89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CA88B-1E3B-44CD-AD69-E0F00AA5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2236E-34A7-4A6F-98B2-C319D925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656DB-7AE6-4884-8E62-5FFCE38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D9F2-A2A9-4E75-B24C-307FF386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3304-A3C4-4E8C-AD32-BE996D2B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F43E9-D353-4004-9B1D-33B916B0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8086-F780-4E2C-B979-EEE39255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2341-D372-4BAF-A8B8-DB3FF38D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4A230-CFB7-4611-AD80-38DF5BEA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5405-00D8-4D79-8667-F84D69CB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F1951-06E5-41B7-B048-FCE18DB22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637E-4FF1-432E-BED9-78562C1C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14BC-E23E-4B38-9A20-3EF3EE8E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DC0F-B535-4970-82F3-BAEE68ED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6542-5B0B-43C7-A282-F7FFAC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335E5-9A08-41B3-9864-FFCBF72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E5F6-47FE-494D-A123-CB08BAB3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8D159-2312-44FC-986D-8AE3F0D2F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B83C0-3671-4DAC-8CCC-D151DD080DC0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A33A-9357-4394-9C0E-788E0D19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EE44-BB80-4F6E-8495-70CD14B5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3654-E87B-46B8-8E84-FA24376CE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71B2-A852-4B8D-BA5D-543022002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6EA1-28F4-4157-AFEB-E49967901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A8CE9-E991-443B-BF18-F700AA31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7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168D-20A8-4668-B501-3D12B27F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8071-D7D0-432B-B73C-224E427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57B77-2117-4575-B4F2-E4CACC3C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0ED1-384C-4514-A258-3D816AA2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6AEE-0917-4A20-B671-E2CB3F34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4BDD9-E490-4DFD-9B83-0A91E3BC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5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AC2F-2CAC-4587-B692-C94873F2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FA80-65D4-467A-9854-190A66C3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A48AF-D7D9-4B22-8A08-151BE76D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ACB1-5E55-454E-8FC5-AF57FA5A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3B7D-EC59-47F2-9442-B14637F7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F1DE-505F-4CCB-A263-4CFFAFBE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5342-F239-48F9-B5E0-B1194DF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9B89-373E-4EBD-86E3-B4CE896B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2AF8-C28D-4303-A488-B672293E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21B3-31A6-48BD-8B3E-E7D4F3B9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9EF7-BB9E-4A10-9A71-D1DA9A06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65B1-9552-492A-8704-C514C4EB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D7FD-FA49-4C43-B8CD-E6D34DC0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8268-7145-4A51-8269-9F77B9D3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6E4AF-C228-49B9-AC20-9B5276A7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5945-5E38-4C57-87C2-1C70BABE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A25E-8583-4DCB-821F-45560FF9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013B-B793-44AB-B112-37FEFF02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7B09-8012-4A3C-833F-8CB58AEA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F943-C066-4FA6-A15E-239BEE2B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A5B22-117D-4DF3-BFD1-E3BC9B37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7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F0D-36BB-4337-94A2-E5DBC73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E562-A448-400A-B952-650A8F8F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9DEBE-CA37-4C3A-B89E-A85EEEA7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2019-01-05T16:54:27Z</dcterms:created>
  <dcterms:modified xsi:type="dcterms:W3CDTF">2019-01-05T16:59:13Z</dcterms:modified>
</cp:coreProperties>
</file>