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AD52A83A-6987-4A39-B3B3-7688EAEC552D}"/>
    <pc:docChg chg="addSld modSld sldOrd">
      <pc:chgData name="Aravind Chakravarthy" userId="b389be6c012f66a4" providerId="LiveId" clId="{AD52A83A-6987-4A39-B3B3-7688EAEC552D}" dt="2019-01-05T10:47:20.177" v="3"/>
      <pc:docMkLst>
        <pc:docMk/>
      </pc:docMkLst>
      <pc:sldChg chg="addSp add ord">
        <pc:chgData name="Aravind Chakravarthy" userId="b389be6c012f66a4" providerId="LiveId" clId="{AD52A83A-6987-4A39-B3B3-7688EAEC552D}" dt="2019-01-05T10:47:20.177" v="3"/>
        <pc:sldMkLst>
          <pc:docMk/>
          <pc:sldMk cId="2885821581" sldId="260"/>
        </pc:sldMkLst>
        <pc:picChg chg="add">
          <ac:chgData name="Aravind Chakravarthy" userId="b389be6c012f66a4" providerId="LiveId" clId="{AD52A83A-6987-4A39-B3B3-7688EAEC552D}" dt="2019-01-05T10:47:20.177" v="3"/>
          <ac:picMkLst>
            <pc:docMk/>
            <pc:sldMk cId="2885821581" sldId="260"/>
            <ac:picMk id="4" creationId="{03E0A92E-8AEB-4429-A403-72B7389E8C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D692-D602-41D8-A45F-C29C2BB3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AD21-D281-4D94-9CDE-8FB3E0AB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765A-EE8B-464C-BE6B-0F002DA3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670E-3C98-46F7-84C0-55FC653D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CE5F-1D7E-4908-9A96-B789B698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CA9-5A40-49E4-B1F6-F5E9E9A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522C8-B5C4-4D62-B53D-01EE49D27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D582-974A-4382-AFC8-9FBE07AD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ADD8-5755-49A5-A680-E55E98B1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3999-D287-47AE-A0BD-5DB01411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0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FF7B7-1E33-467E-ABB9-A5AE787D7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B65E-14D8-4A75-B40B-0AD584EA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F0CC4-77D6-4F62-821C-DC94151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12D0-8A3D-4F46-9D1D-AE38B7C4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8BC8-D653-471B-9542-7DF19130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1321-D602-46B6-9C28-AE2B8307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773A-F656-465D-9323-FD943933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4C46-48DD-4B8A-AD72-58DD0F7B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D39B-7629-41D5-8095-68A18AD3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54A5-8D53-4B7A-8DBE-63AB1E4A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7FA5-3249-4F34-99A6-35BD27F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00BC4-EDEC-4F17-A13D-3BA810C9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33A6-257E-4E7E-9C9E-B622F3EA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7080-730B-49A9-9DFF-B1B0B861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7257-7253-4426-B2AE-00EEBCF6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77E1-81E1-4FD2-892B-982967D8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BE85-9312-49EC-91B7-9B77DCF7D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AC57-0F83-44ED-87C4-7419D2AA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FE004-59D5-4C79-8D3E-B7CC584F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B3CF-B8DA-4A44-9B8E-831481E0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B739-25DE-4149-BF9E-CF3941BF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5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53F7-2A1E-4CC1-9275-49B7E6DC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F8476-E4DE-43C4-B212-52F6FA20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C2164-9B07-4DDD-8D4A-CA093E5F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4803C-3590-402D-8E47-E515EE87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5E9C8-1928-4DEF-9775-4CAD4E93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93B6C-0910-40AE-B627-B05818B4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0CFD5-4868-4F76-9246-0C405D9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FDA3F-3B9C-46AF-A03C-A36D5AD3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6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E6E6-64AE-47A8-A4D8-7B6E7A36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23B83-3CE8-4080-B31C-571DE9FE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C0F5E-D65D-4715-A19F-5EC008A5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1BE5B-31D2-4566-AC25-F6C08F4D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C3796-EEAB-4395-AEE2-F0CAA105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6518B-0F62-458C-9C79-9BED3DC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7AE38-BDC7-455C-AA01-D81791C4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6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EDD3-3D9D-4796-A45F-F01822E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95FE-B2C5-480B-A4B1-B7429341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50151-B80B-4FC7-BBE1-3D18B1D4F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CACB-C11D-42A9-87C0-32F0D7B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7458-56EB-4D20-A767-7CBB7FB9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F13EF-EF4F-4139-9069-AC53872B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7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D5C2-7DE5-4A5B-8163-24249411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E48EF-969B-4A7F-84BE-354B73921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E143C-9EF1-4310-938C-848A3EE6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D5817-6638-4497-B853-A1920E35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FBE2A-C04A-4B39-9B9F-0B031FF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9A3A-AC74-49D0-8CEF-887FE166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8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0EDDF-FF2F-46C8-80C7-632B748B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8A94-CEE5-4E17-A6CA-8A92CC12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3907-6FBF-4730-A1D2-C75D51789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AAFA-92B2-40C6-95AC-42F71B02CBC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1335-4B17-404B-A44B-A30018486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74D6-AF95-4575-85F4-113E6A74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422A-A115-4E64-9A33-63C6BBEE9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9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8B1A-8BC2-441D-B5C7-6C1C7C83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77C9-AD13-48F1-A52D-FF733292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0A92E-8AEB-4429-A403-72B7389E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F7C0-112A-424B-95EC-49AC90A7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16BED-438F-4E66-8AE5-3F4913669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54FD2-25F6-48CF-80A9-2054A9E7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518B-E0CB-4CF8-B80B-6C701992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A182-2A2E-4878-9C3F-66D009DD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F1D2D-61A0-44BB-B5E9-02AD9451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852A-EDD6-4231-A3D3-55B77FA0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0761-7170-4E74-96C0-8C767E43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87ACD-A9CC-4187-9AD1-8AAA493B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7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8929-A3BC-4698-945F-6355F3B0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77A0-F445-4FFB-8A40-9B92B899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CD61-58A7-4BBD-859D-CABE3C5C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cp:lastPrinted>2018-12-31T08:54:36Z</cp:lastPrinted>
  <dcterms:created xsi:type="dcterms:W3CDTF">2018-12-31T08:53:21Z</dcterms:created>
  <dcterms:modified xsi:type="dcterms:W3CDTF">2019-01-05T10:47:22Z</dcterms:modified>
</cp:coreProperties>
</file>