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d Chakravarthy" userId="b389be6c012f66a4" providerId="LiveId" clId="{ABA03017-7A76-4911-9E89-C6DB03E8DFA7}"/>
    <pc:docChg chg="addSld modSld sldOrd">
      <pc:chgData name="Aravind Chakravarthy" userId="b389be6c012f66a4" providerId="LiveId" clId="{ABA03017-7A76-4911-9E89-C6DB03E8DFA7}" dt="2019-01-05T10:47:49.067" v="2"/>
      <pc:docMkLst>
        <pc:docMk/>
      </pc:docMkLst>
      <pc:sldChg chg="addSp add ord">
        <pc:chgData name="Aravind Chakravarthy" userId="b389be6c012f66a4" providerId="LiveId" clId="{ABA03017-7A76-4911-9E89-C6DB03E8DFA7}" dt="2019-01-05T10:47:49.067" v="2"/>
        <pc:sldMkLst>
          <pc:docMk/>
          <pc:sldMk cId="1017342751" sldId="268"/>
        </pc:sldMkLst>
        <pc:picChg chg="add">
          <ac:chgData name="Aravind Chakravarthy" userId="b389be6c012f66a4" providerId="LiveId" clId="{ABA03017-7A76-4911-9E89-C6DB03E8DFA7}" dt="2019-01-05T10:47:49.067" v="2"/>
          <ac:picMkLst>
            <pc:docMk/>
            <pc:sldMk cId="1017342751" sldId="268"/>
            <ac:picMk id="4" creationId="{84947E4F-AE3B-4FFA-84FA-21B02D962E3F}"/>
          </ac:picMkLst>
        </pc:picChg>
      </pc:sldChg>
    </pc:docChg>
  </pc:docChgLst>
  <pc:docChgLst>
    <pc:chgData name="Aravind Chakravarthy" userId="b389be6c012f66a4" providerId="LiveId" clId="{F274F66C-53C9-A24C-8489-3E7F6C7803C4}"/>
    <pc:docChg chg="addSld delSld modSld sldOrd">
      <pc:chgData name="Aravind Chakravarthy" userId="b389be6c012f66a4" providerId="LiveId" clId="{F274F66C-53C9-A24C-8489-3E7F6C7803C4}" dt="2018-12-31T09:48:00.136" v="91" actId="2696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63A83-5776-4F2B-BFD4-595DFF1F9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0F618-4E62-436F-B7A0-EC113C616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C960D-3FC2-49BF-AFD2-0CCE5574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6FFE-6AEB-4CB8-B428-0E40BB110F2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32331-576D-4A0E-A85D-5B0EE5A9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1FD80-BC34-4DBB-B667-F8E8C2E8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3ED0-B6CF-4CA9-A420-F050A862C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59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AD5B-730C-4D3A-AB18-2032E017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2E0CF-3800-4D07-8C11-C0EFAF21C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F7102-FF6E-421A-BEAD-B7F96516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6FFE-6AEB-4CB8-B428-0E40BB110F2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93EF-92CF-4305-A556-38EC66A8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0AD8-3BC2-474B-BC1D-4D8B0D22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3ED0-B6CF-4CA9-A420-F050A862C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02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5F2E0-FD2A-4A0F-8868-97DAF885A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761E4-67DA-48E6-8E08-BA78E0E43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E2103-C76D-450D-8ACA-F9D5DE4B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6FFE-6AEB-4CB8-B428-0E40BB110F2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ECEB7-D8E7-49BF-9B82-EF482FAF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025B4-E9C2-4C73-8AFE-20E53FD2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3ED0-B6CF-4CA9-A420-F050A862C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85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570B-38BA-42C7-8C27-4926312D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4BAB-752B-4CAD-B78E-7B15EC40B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5D023-133C-4E25-9604-2866B028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6FFE-6AEB-4CB8-B428-0E40BB110F2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B478D-4385-4A4D-B1DA-1C6E1C4B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EE705-D6B4-418B-8D7E-B79224E5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3ED0-B6CF-4CA9-A420-F050A862C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81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E310-49D7-4E5F-B40E-2AD21DAE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9C281-4B9E-4754-BFC0-2665D4BB3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E84B2-AE6C-47EB-B168-91C07619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6FFE-6AEB-4CB8-B428-0E40BB110F2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A8389-BA3C-4B63-BC32-FFDA68EE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4C440-A450-4B8D-9962-6356B02D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3ED0-B6CF-4CA9-A420-F050A862C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98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2908-ACEB-40D2-95E5-1F63FCCF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D5237-2A70-4626-A08A-A1895057C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6175C-54EC-4006-8061-24CC54982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B1A04-815C-4F33-B01B-7061847C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6FFE-6AEB-4CB8-B428-0E40BB110F2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32C58-14D9-4836-852B-3DE86574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E6D62-1BEB-4FAF-B57D-88776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3ED0-B6CF-4CA9-A420-F050A862C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49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504B-5FC1-4AE1-80D6-F5761477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98F06-8175-4D77-AA8E-D7B180255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BAD40-AC67-45B2-A849-94E4EE887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23E84-BBDC-43F8-A4FA-80DC6E586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32E83-0290-45E5-BE89-94A71ECF7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D049AE-57F8-4CD4-9565-24EB72C8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6FFE-6AEB-4CB8-B428-0E40BB110F2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FD0BF-4DD6-43D6-A46D-213EFCF9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19134-C9FD-42B7-BA5A-1CFE100F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3ED0-B6CF-4CA9-A420-F050A862C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9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B38E-5508-44ED-BDF3-311EB40C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E0DC1-6DE8-4437-BD4B-835D4163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6FFE-6AEB-4CB8-B428-0E40BB110F2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B18F8-EE4A-4157-84F9-79743B79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74C43-5F74-41D9-AFFD-7E06CFB0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3ED0-B6CF-4CA9-A420-F050A862C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40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3EC5D-1127-405A-BFA7-AD98A61C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6FFE-6AEB-4CB8-B428-0E40BB110F2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4E81D-0A61-4300-99FC-0E58AA23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D4E97-8D40-4841-98DE-AD1EFA68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3ED0-B6CF-4CA9-A420-F050A862C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44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D10B-0EC5-4EB2-B140-A90756F9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49F16-6497-4881-BB24-84DD19C4B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E90AC-2B93-492C-8081-770EDC80F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5A7A3-5888-4EC6-A911-0B79FE3C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6FFE-6AEB-4CB8-B428-0E40BB110F2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CF10E-7054-414D-824D-B0561664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F705D-FEE6-4030-94D1-3C138833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3ED0-B6CF-4CA9-A420-F050A862C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02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56C6-B166-428A-94F3-9DE0191B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4530D-A817-4AF1-A33B-49BD391E2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DDB6A-E46A-4EB6-8CC3-EF5A09021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18DAF-3B27-4100-98B2-D6DEEF4D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6FFE-6AEB-4CB8-B428-0E40BB110F2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93D78-6371-4FC1-A451-78C7B3FC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287F9-08B8-4E57-AE74-B904E2A2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3ED0-B6CF-4CA9-A420-F050A862C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7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73820-9699-45E5-8137-3B1CADF4D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ACF99-A25E-4676-B074-D70A9D4D9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8AB98-1D2C-46FE-8D6C-2970ACDFA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56FFE-6AEB-4CB8-B428-0E40BB110F2D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FC402-9ED7-479C-AFAB-D5CAA2E16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CF04-89D1-461D-8890-CF5CFEAAA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23ED0-B6CF-4CA9-A420-F050A862C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84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8AC9-52A8-487B-A044-029E0102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5B181-392D-4AEF-A041-697B1F0C8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47E4F-AE3B-4FFA-84FA-21B02D96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4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1EA1-B7C5-4341-A169-840CF6FE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B4D9B-537B-4812-914A-AF9C1BD38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411E5-A4F4-46BC-B5DF-B80214296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3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66D8-D540-4E0E-A786-E0364A7F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0960D-F33D-468E-9642-AEFF91754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62A95-B0B4-431F-B9DD-C89278CDD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4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20D27-98F0-4222-9F99-960C1B1C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28B72-3FFA-472F-85B8-550A75B3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5AAFC7-311F-4615-A6B5-E02F4D48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00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DFB3-23D1-4B79-BBB3-3A58D800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0AF9-6AD7-49E9-AF46-1A324D721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371E6D-3BEA-4F7B-9410-97873CF9B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1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2386-3AE2-4BC9-AAD5-CBAB3C3FA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DB54E-FA65-4E72-97D6-921F839A1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660EE-827E-4012-B968-3729146EF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4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7387-A6C0-4905-AC00-4AADF03A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8C7E-271C-4561-A5D2-4D4789F26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CD398E-4B51-4977-B2FD-4FD67A493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5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618F-29AA-4242-AB8C-566D1F92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FD7E-9C5B-47D6-9A34-E041FC5CE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7CC8E-420B-48A9-943F-64BFBA8BC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9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3F93-432E-414F-BBCF-4B5C8771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D1C4A-23D5-49AB-A104-70E48A4CE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183BB-B9E9-48F0-9AD9-0D0DFF0B7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5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9397-0FA6-48C1-87BE-A5B8FCBD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2B086-5C91-45AB-9D49-69FB06FE7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6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05FA-73CC-4870-A593-20841078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7AFA8-383C-4E0F-9925-9C68A0BDD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49D1D-E520-4C6A-B8A6-C6457FE20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8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7DB6-C558-4C13-AE45-D2066670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69FDF-8550-4B0D-A237-49D5EABFE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0222B-CFE8-4048-9188-AC3F4BB8F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8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449C-A14F-4CB1-9AE1-6223C7F0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5EF49-E299-4A27-B963-59F49326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69C9A-1050-4F9C-BCD9-E1DA10111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8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 Chakravarthy</dc:creator>
  <cp:lastModifiedBy>Aravind Chakravarthy</cp:lastModifiedBy>
  <cp:revision>2</cp:revision>
  <dcterms:created xsi:type="dcterms:W3CDTF">2018-12-31T09:05:10Z</dcterms:created>
  <dcterms:modified xsi:type="dcterms:W3CDTF">2019-01-05T10:47:51Z</dcterms:modified>
</cp:coreProperties>
</file>