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2A54A8EA-A217-4084-98CF-BA727DC9892E}"/>
    <pc:docChg chg="custSel addSld delSld modSld sldOrd">
      <pc:chgData name="Aravind Chakravarthy" userId="b389be6c012f66a4" providerId="LiveId" clId="{2A54A8EA-A217-4084-98CF-BA727DC9892E}" dt="2019-01-05T16:21:44.082" v="32"/>
      <pc:docMkLst>
        <pc:docMk/>
      </pc:docMkLst>
      <pc:sldChg chg="addSp delSp add">
        <pc:chgData name="Aravind Chakravarthy" userId="b389be6c012f66a4" providerId="LiveId" clId="{2A54A8EA-A217-4084-98CF-BA727DC9892E}" dt="2019-01-05T10:29:25.566" v="3"/>
        <pc:sldMkLst>
          <pc:docMk/>
          <pc:sldMk cId="279750523" sldId="257"/>
        </pc:sldMkLst>
        <pc:picChg chg="add del">
          <ac:chgData name="Aravind Chakravarthy" userId="b389be6c012f66a4" providerId="LiveId" clId="{2A54A8EA-A217-4084-98CF-BA727DC9892E}" dt="2019-01-05T10:29:19.233" v="2"/>
          <ac:picMkLst>
            <pc:docMk/>
            <pc:sldMk cId="279750523" sldId="257"/>
            <ac:picMk id="4" creationId="{A2981EF7-0B12-4462-B027-A1F0915E4C0F}"/>
          </ac:picMkLst>
        </pc:picChg>
        <pc:picChg chg="add">
          <ac:chgData name="Aravind Chakravarthy" userId="b389be6c012f66a4" providerId="LiveId" clId="{2A54A8EA-A217-4084-98CF-BA727DC9892E}" dt="2019-01-05T10:29:25.566" v="3"/>
          <ac:picMkLst>
            <pc:docMk/>
            <pc:sldMk cId="279750523" sldId="257"/>
            <ac:picMk id="5" creationId="{D26E0003-EE2B-4BD0-93F3-6E73D824AF3A}"/>
          </ac:picMkLst>
        </pc:picChg>
      </pc:sldChg>
      <pc:sldChg chg="addSp delSp add">
        <pc:chgData name="Aravind Chakravarthy" userId="b389be6c012f66a4" providerId="LiveId" clId="{2A54A8EA-A217-4084-98CF-BA727DC9892E}" dt="2019-01-05T10:30:16.423" v="10"/>
        <pc:sldMkLst>
          <pc:docMk/>
          <pc:sldMk cId="4282251865" sldId="258"/>
        </pc:sldMkLst>
        <pc:picChg chg="add del">
          <ac:chgData name="Aravind Chakravarthy" userId="b389be6c012f66a4" providerId="LiveId" clId="{2A54A8EA-A217-4084-98CF-BA727DC9892E}" dt="2019-01-05T10:30:15.390" v="9" actId="478"/>
          <ac:picMkLst>
            <pc:docMk/>
            <pc:sldMk cId="4282251865" sldId="258"/>
            <ac:picMk id="4" creationId="{D58B7318-2598-4342-A4D1-FA42846AAC97}"/>
          </ac:picMkLst>
        </pc:picChg>
        <pc:picChg chg="add del">
          <ac:chgData name="Aravind Chakravarthy" userId="b389be6c012f66a4" providerId="LiveId" clId="{2A54A8EA-A217-4084-98CF-BA727DC9892E}" dt="2019-01-05T10:30:13.377" v="8"/>
          <ac:picMkLst>
            <pc:docMk/>
            <pc:sldMk cId="4282251865" sldId="258"/>
            <ac:picMk id="5" creationId="{8BD90686-5CE1-4381-B34B-FD4B9BEBB53B}"/>
          </ac:picMkLst>
        </pc:picChg>
        <pc:picChg chg="add">
          <ac:chgData name="Aravind Chakravarthy" userId="b389be6c012f66a4" providerId="LiveId" clId="{2A54A8EA-A217-4084-98CF-BA727DC9892E}" dt="2019-01-05T10:30:16.423" v="10"/>
          <ac:picMkLst>
            <pc:docMk/>
            <pc:sldMk cId="4282251865" sldId="258"/>
            <ac:picMk id="6" creationId="{28042925-4B58-4F0D-ADF0-64988EDBD864}"/>
          </ac:picMkLst>
        </pc:picChg>
      </pc:sldChg>
      <pc:sldChg chg="addSp add">
        <pc:chgData name="Aravind Chakravarthy" userId="b389be6c012f66a4" providerId="LiveId" clId="{2A54A8EA-A217-4084-98CF-BA727DC9892E}" dt="2019-01-05T10:31:09.058" v="18"/>
        <pc:sldMkLst>
          <pc:docMk/>
          <pc:sldMk cId="1966832171" sldId="259"/>
        </pc:sldMkLst>
        <pc:picChg chg="add">
          <ac:chgData name="Aravind Chakravarthy" userId="b389be6c012f66a4" providerId="LiveId" clId="{2A54A8EA-A217-4084-98CF-BA727DC9892E}" dt="2019-01-05T10:31:09.058" v="18"/>
          <ac:picMkLst>
            <pc:docMk/>
            <pc:sldMk cId="1966832171" sldId="259"/>
            <ac:picMk id="4" creationId="{72A05F89-A024-4A35-99BA-DD76857A5362}"/>
          </ac:picMkLst>
        </pc:picChg>
      </pc:sldChg>
      <pc:sldChg chg="addSp add">
        <pc:chgData name="Aravind Chakravarthy" userId="b389be6c012f66a4" providerId="LiveId" clId="{2A54A8EA-A217-4084-98CF-BA727DC9892E}" dt="2019-01-05T10:31:20.028" v="19"/>
        <pc:sldMkLst>
          <pc:docMk/>
          <pc:sldMk cId="430412019" sldId="260"/>
        </pc:sldMkLst>
        <pc:picChg chg="add">
          <ac:chgData name="Aravind Chakravarthy" userId="b389be6c012f66a4" providerId="LiveId" clId="{2A54A8EA-A217-4084-98CF-BA727DC9892E}" dt="2019-01-05T10:31:20.028" v="19"/>
          <ac:picMkLst>
            <pc:docMk/>
            <pc:sldMk cId="430412019" sldId="260"/>
            <ac:picMk id="4" creationId="{82CEDD5E-6EFC-4C75-9F94-1B340535C74D}"/>
          </ac:picMkLst>
        </pc:picChg>
      </pc:sldChg>
      <pc:sldChg chg="addSp add">
        <pc:chgData name="Aravind Chakravarthy" userId="b389be6c012f66a4" providerId="LiveId" clId="{2A54A8EA-A217-4084-98CF-BA727DC9892E}" dt="2019-01-05T10:33:11.209" v="20"/>
        <pc:sldMkLst>
          <pc:docMk/>
          <pc:sldMk cId="809948913" sldId="261"/>
        </pc:sldMkLst>
        <pc:picChg chg="add">
          <ac:chgData name="Aravind Chakravarthy" userId="b389be6c012f66a4" providerId="LiveId" clId="{2A54A8EA-A217-4084-98CF-BA727DC9892E}" dt="2019-01-05T10:33:11.209" v="20"/>
          <ac:picMkLst>
            <pc:docMk/>
            <pc:sldMk cId="809948913" sldId="261"/>
            <ac:picMk id="4" creationId="{C8BE8E16-D700-4F69-8349-BDCBEC6B3CE8}"/>
          </ac:picMkLst>
        </pc:picChg>
      </pc:sldChg>
      <pc:sldChg chg="addSp delSp add">
        <pc:chgData name="Aravind Chakravarthy" userId="b389be6c012f66a4" providerId="LiveId" clId="{2A54A8EA-A217-4084-98CF-BA727DC9892E}" dt="2019-01-05T10:34:44.228" v="23"/>
        <pc:sldMkLst>
          <pc:docMk/>
          <pc:sldMk cId="3439327789" sldId="262"/>
        </pc:sldMkLst>
        <pc:picChg chg="add del">
          <ac:chgData name="Aravind Chakravarthy" userId="b389be6c012f66a4" providerId="LiveId" clId="{2A54A8EA-A217-4084-98CF-BA727DC9892E}" dt="2019-01-05T10:34:19.589" v="22" actId="478"/>
          <ac:picMkLst>
            <pc:docMk/>
            <pc:sldMk cId="3439327789" sldId="262"/>
            <ac:picMk id="4" creationId="{19FA353B-A878-4A3A-9F07-6336B746DE8F}"/>
          </ac:picMkLst>
        </pc:picChg>
        <pc:picChg chg="add">
          <ac:chgData name="Aravind Chakravarthy" userId="b389be6c012f66a4" providerId="LiveId" clId="{2A54A8EA-A217-4084-98CF-BA727DC9892E}" dt="2019-01-05T10:34:44.228" v="23"/>
          <ac:picMkLst>
            <pc:docMk/>
            <pc:sldMk cId="3439327789" sldId="262"/>
            <ac:picMk id="5" creationId="{61A265B1-34BB-4078-BD4F-C45F4F0E09AA}"/>
          </ac:picMkLst>
        </pc:picChg>
      </pc:sldChg>
      <pc:sldChg chg="addSp add">
        <pc:chgData name="Aravind Chakravarthy" userId="b389be6c012f66a4" providerId="LiveId" clId="{2A54A8EA-A217-4084-98CF-BA727DC9892E}" dt="2019-01-05T10:35:06.796" v="24"/>
        <pc:sldMkLst>
          <pc:docMk/>
          <pc:sldMk cId="3704955293" sldId="263"/>
        </pc:sldMkLst>
        <pc:picChg chg="add">
          <ac:chgData name="Aravind Chakravarthy" userId="b389be6c012f66a4" providerId="LiveId" clId="{2A54A8EA-A217-4084-98CF-BA727DC9892E}" dt="2019-01-05T10:35:06.796" v="24"/>
          <ac:picMkLst>
            <pc:docMk/>
            <pc:sldMk cId="3704955293" sldId="263"/>
            <ac:picMk id="4" creationId="{FB29623A-94B0-46D8-AA48-3CB7269E19B1}"/>
          </ac:picMkLst>
        </pc:picChg>
      </pc:sldChg>
      <pc:sldChg chg="add del">
        <pc:chgData name="Aravind Chakravarthy" userId="b389be6c012f66a4" providerId="LiveId" clId="{2A54A8EA-A217-4084-98CF-BA727DC9892E}" dt="2019-01-05T10:35:08.763" v="25" actId="2696"/>
        <pc:sldMkLst>
          <pc:docMk/>
          <pc:sldMk cId="4130456718" sldId="264"/>
        </pc:sldMkLst>
      </pc:sldChg>
      <pc:sldChg chg="addSp delSp add ord">
        <pc:chgData name="Aravind Chakravarthy" userId="b389be6c012f66a4" providerId="LiveId" clId="{2A54A8EA-A217-4084-98CF-BA727DC9892E}" dt="2019-01-05T16:21:44.082" v="32"/>
        <pc:sldMkLst>
          <pc:docMk/>
          <pc:sldMk cId="4230896845" sldId="264"/>
        </pc:sldMkLst>
        <pc:picChg chg="add del">
          <ac:chgData name="Aravind Chakravarthy" userId="b389be6c012f66a4" providerId="LiveId" clId="{2A54A8EA-A217-4084-98CF-BA727DC9892E}" dt="2019-01-05T16:21:42.676" v="31" actId="478"/>
          <ac:picMkLst>
            <pc:docMk/>
            <pc:sldMk cId="4230896845" sldId="264"/>
            <ac:picMk id="4" creationId="{DA11D7BE-B04A-4322-89EF-8F0B0B960D1B}"/>
          </ac:picMkLst>
        </pc:picChg>
        <pc:picChg chg="add">
          <ac:chgData name="Aravind Chakravarthy" userId="b389be6c012f66a4" providerId="LiveId" clId="{2A54A8EA-A217-4084-98CF-BA727DC9892E}" dt="2019-01-05T16:21:44.082" v="32"/>
          <ac:picMkLst>
            <pc:docMk/>
            <pc:sldMk cId="4230896845" sldId="264"/>
            <ac:picMk id="5" creationId="{730C6E49-CA6F-4A45-8CDA-C6AAC3F1D081}"/>
          </ac:picMkLst>
        </pc:picChg>
      </pc:sldChg>
      <pc:sldChg chg="add del">
        <pc:chgData name="Aravind Chakravarthy" userId="b389be6c012f66a4" providerId="LiveId" clId="{2A54A8EA-A217-4084-98CF-BA727DC9892E}" dt="2019-01-05T10:35:09.195" v="26" actId="2696"/>
        <pc:sldMkLst>
          <pc:docMk/>
          <pc:sldMk cId="837100133" sldId="265"/>
        </pc:sldMkLst>
      </pc:sldChg>
      <pc:sldChg chg="add del">
        <pc:chgData name="Aravind Chakravarthy" userId="b389be6c012f66a4" providerId="LiveId" clId="{2A54A8EA-A217-4084-98CF-BA727DC9892E}" dt="2019-01-05T10:35:09.866" v="27" actId="2696"/>
        <pc:sldMkLst>
          <pc:docMk/>
          <pc:sldMk cId="317636280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4979-D41C-4450-BB38-EE07AC96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5A33C-6151-406E-B8B8-B0447783D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CA2F-5F70-49D7-94BC-CA521A74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A1E3D-B40F-4A65-B67F-A342509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D680-955F-4EA6-B6CC-94953AC3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4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0053-1D2C-44F7-9931-9C55C559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69D7C-E0DA-4770-B27C-0FCE7AEC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D5F3-4DD1-4790-9D23-29A7BCF9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A7139-F308-4BB5-A20A-1E29568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A2C4-80EE-4AAC-A89F-E2D0321F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3F85A-2DAF-4CAB-BAA2-75E13157A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92349-A6EE-46FD-9202-B0AA2D12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F60A-D12D-4817-83DC-C33F0204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FB9C9-87AA-4009-96AE-338464A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5438-3A34-4020-A3B3-3737B6B8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9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EED0-1AAF-467F-98CE-A1285F09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2EAB-45DB-4A9A-894C-BF790B00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E4FF-4C98-4263-A8A8-043B8E78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CC53-A7F4-4A71-839E-7A9291B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618A7-180D-4B6A-9FA8-DBE37096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4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8765-9CEA-4519-8A2F-3F8C399A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ACDD-B5DB-4552-B09A-A12DE8855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28AA-E873-4FA4-8EB2-2AFF6C6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AA3B-0225-41F4-A3C7-2655FC11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DDC3-F9F5-4DBE-8D79-81FE664E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3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BED1-57B1-486A-8881-21256AE7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8F5-01B5-4EBB-AD80-244820E9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B3AE0-102F-4DCE-BD74-4C2BA75A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67E03-08F1-40A3-8A53-2E607E93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560DB-7AA2-43EA-B899-1416880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C044B-089B-4A37-A0CD-6FE76E89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8F75-5D3B-404D-9BA2-D61C98D7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971D1-139C-4B74-9A01-27A79EB9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8D88E-F5D0-4258-B633-164E77536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C0B8-5430-4EEF-A9DB-2AF1698FC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0FE50-20B5-4F55-8C73-3053CC8BE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5A49A-ED94-436B-80B7-E03E22AF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6B836-609F-4066-9C38-E7431FB4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69B16-5018-4B89-8E00-769BC067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E4CA-A26D-462F-9411-48A81D82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CDA41-CC2C-4D83-9CA4-4AD5FDFB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8A36-EF72-466F-9558-74612AA6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0BDAD-C735-464B-B205-258E0FA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2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58A72-2B98-4A66-9D10-B14DE2E0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B148B-0112-420D-9D0F-EE7875E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B08A-62BF-4E34-840E-5DD52AA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4DF-84FD-4F67-A8C0-C2839C9D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51E1-6DB0-435C-BE38-4D729027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1CBD-95AC-4BD0-95E6-B29861986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B297-C883-497C-957C-3BDB2392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9DC57-EEC7-43C0-A075-B6DDBAC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3C2D-059D-4796-88ED-90B9251F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4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76F-2AFB-4E1E-B44B-1AC5E1BA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A74A6-3198-4D6F-A4C5-7FB79FA6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8B36-21CD-48C8-BFE2-F632832C5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2D3C5-1745-4E89-B788-5B0276E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7D600-3243-4925-A2FC-AA582C96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E738B-F7C4-4CF6-9B0C-026C4C2B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3872E-46A3-4EED-86EF-4268252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D3A55-D883-43CC-9665-0E7AF682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82BD5-5EF2-413E-8EF3-8DE4C1E8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5A31E-A0FA-4ADB-BF8A-759E5D3810E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15F5-B86D-414C-9175-0D594BDD4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295B-335B-4B74-93A4-0F9AD48AF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DFF4-CCF4-4A17-AABF-E41CC784F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1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B553-A112-4D79-BC72-6245AC2C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4ED8-FF94-4A45-8274-30F3E09C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C6E49-CA6F-4A45-8CDA-C6AAC3F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592B-876A-4A59-BA0A-01B56838E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61D02-B698-4B37-9735-22CF2971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0CC52-A2A8-4CCC-BEC3-C67CA054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1FD0-D233-4BB4-BCD5-E655AD6E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C2B6-9771-46A9-8334-546E7730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E0003-EE2B-4BD0-93F3-6E73D824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9521-2146-46AD-991C-442A6BC8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3134-1495-4AC0-82CC-5B1C42AE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42925-4B58-4F0D-ADF0-64988ED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5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22C-7258-4865-B960-E15C1E7E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2151-C14D-4C86-B666-A395502C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05F89-A024-4A35-99BA-DD76857A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61D6-3696-44FC-95AE-2074DAC9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5B8A-0E99-47A9-86E3-C8ADBB83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EDD5E-6EFC-4C75-9F94-1B340535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1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CB61-8CC7-4FE7-8C03-BF04D8A8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1E67-3C0C-4083-8239-9FA58F82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E8E16-D700-4F69-8349-BDCBEC6B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3E9-A2C6-485F-8FAD-86F08B02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D85C-5D49-4EB1-98F7-8725B2AF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265B1-34BB-4078-BD4F-C45F4F0E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2EF-75D8-4082-A212-C9502D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47A8-96C0-4B16-A91F-C27694C0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9623A-94B0-46D8-AA48-3CB7269E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3</cp:revision>
  <dcterms:created xsi:type="dcterms:W3CDTF">2018-12-31T09:12:31Z</dcterms:created>
  <dcterms:modified xsi:type="dcterms:W3CDTF">2019-01-05T16:21:45Z</dcterms:modified>
</cp:coreProperties>
</file>