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vind Chakravarthy" userId="b389be6c012f66a4" providerId="LiveId" clId="{8257C8A1-1055-4209-9B6D-7B564CEDAD0B}"/>
    <pc:docChg chg="addSld delSld modSld sldOrd">
      <pc:chgData name="Aravind Chakravarthy" userId="b389be6c012f66a4" providerId="LiveId" clId="{8257C8A1-1055-4209-9B6D-7B564CEDAD0B}" dt="2019-01-05T10:48:44.810" v="34"/>
      <pc:docMkLst>
        <pc:docMk/>
      </pc:docMkLst>
      <pc:sldChg chg="addSp add ord">
        <pc:chgData name="Aravind Chakravarthy" userId="b389be6c012f66a4" providerId="LiveId" clId="{8257C8A1-1055-4209-9B6D-7B564CEDAD0B}" dt="2019-01-05T10:48:43.690" v="33"/>
        <pc:sldMkLst>
          <pc:docMk/>
          <pc:sldMk cId="3723762993" sldId="256"/>
        </pc:sldMkLst>
        <pc:picChg chg="add">
          <ac:chgData name="Aravind Chakravarthy" userId="b389be6c012f66a4" providerId="LiveId" clId="{8257C8A1-1055-4209-9B6D-7B564CEDAD0B}" dt="2019-01-05T10:36:59.042" v="9"/>
          <ac:picMkLst>
            <pc:docMk/>
            <pc:sldMk cId="3723762993" sldId="256"/>
            <ac:picMk id="4" creationId="{465640D4-AE19-4B15-8993-16D6B78F9D39}"/>
          </ac:picMkLst>
        </pc:picChg>
      </pc:sldChg>
      <pc:sldChg chg="addSp add">
        <pc:chgData name="Aravind Chakravarthy" userId="b389be6c012f66a4" providerId="LiveId" clId="{8257C8A1-1055-4209-9B6D-7B564CEDAD0B}" dt="2019-01-05T10:37:31.886" v="10"/>
        <pc:sldMkLst>
          <pc:docMk/>
          <pc:sldMk cId="2604573633" sldId="257"/>
        </pc:sldMkLst>
        <pc:picChg chg="add">
          <ac:chgData name="Aravind Chakravarthy" userId="b389be6c012f66a4" providerId="LiveId" clId="{8257C8A1-1055-4209-9B6D-7B564CEDAD0B}" dt="2019-01-05T10:37:31.886" v="10"/>
          <ac:picMkLst>
            <pc:docMk/>
            <pc:sldMk cId="2604573633" sldId="257"/>
            <ac:picMk id="4" creationId="{26D6641C-3517-4BB3-985D-52815C126F62}"/>
          </ac:picMkLst>
        </pc:picChg>
      </pc:sldChg>
      <pc:sldChg chg="addSp add">
        <pc:chgData name="Aravind Chakravarthy" userId="b389be6c012f66a4" providerId="LiveId" clId="{8257C8A1-1055-4209-9B6D-7B564CEDAD0B}" dt="2019-01-05T10:37:55.234" v="11"/>
        <pc:sldMkLst>
          <pc:docMk/>
          <pc:sldMk cId="3811210345" sldId="258"/>
        </pc:sldMkLst>
        <pc:picChg chg="add">
          <ac:chgData name="Aravind Chakravarthy" userId="b389be6c012f66a4" providerId="LiveId" clId="{8257C8A1-1055-4209-9B6D-7B564CEDAD0B}" dt="2019-01-05T10:37:55.234" v="11"/>
          <ac:picMkLst>
            <pc:docMk/>
            <pc:sldMk cId="3811210345" sldId="258"/>
            <ac:picMk id="4" creationId="{1803B8A6-E745-4526-A18D-E6DBF530A2D3}"/>
          </ac:picMkLst>
        </pc:picChg>
      </pc:sldChg>
      <pc:sldChg chg="addSp add">
        <pc:chgData name="Aravind Chakravarthy" userId="b389be6c012f66a4" providerId="LiveId" clId="{8257C8A1-1055-4209-9B6D-7B564CEDAD0B}" dt="2019-01-05T10:38:47" v="12"/>
        <pc:sldMkLst>
          <pc:docMk/>
          <pc:sldMk cId="322296916" sldId="259"/>
        </pc:sldMkLst>
        <pc:picChg chg="add">
          <ac:chgData name="Aravind Chakravarthy" userId="b389be6c012f66a4" providerId="LiveId" clId="{8257C8A1-1055-4209-9B6D-7B564CEDAD0B}" dt="2019-01-05T10:38:47" v="12"/>
          <ac:picMkLst>
            <pc:docMk/>
            <pc:sldMk cId="322296916" sldId="259"/>
            <ac:picMk id="4" creationId="{2FCF3AA2-E96A-4FAE-8C68-E5E839F1460E}"/>
          </ac:picMkLst>
        </pc:picChg>
      </pc:sldChg>
      <pc:sldChg chg="addSp add">
        <pc:chgData name="Aravind Chakravarthy" userId="b389be6c012f66a4" providerId="LiveId" clId="{8257C8A1-1055-4209-9B6D-7B564CEDAD0B}" dt="2019-01-05T10:39:18.700" v="13"/>
        <pc:sldMkLst>
          <pc:docMk/>
          <pc:sldMk cId="4217906877" sldId="260"/>
        </pc:sldMkLst>
        <pc:picChg chg="add">
          <ac:chgData name="Aravind Chakravarthy" userId="b389be6c012f66a4" providerId="LiveId" clId="{8257C8A1-1055-4209-9B6D-7B564CEDAD0B}" dt="2019-01-05T10:39:18.700" v="13"/>
          <ac:picMkLst>
            <pc:docMk/>
            <pc:sldMk cId="4217906877" sldId="260"/>
            <ac:picMk id="4" creationId="{F73FAA26-4E20-4E6B-BCDB-DD09286106DA}"/>
          </ac:picMkLst>
        </pc:picChg>
      </pc:sldChg>
      <pc:sldChg chg="addSp add">
        <pc:chgData name="Aravind Chakravarthy" userId="b389be6c012f66a4" providerId="LiveId" clId="{8257C8A1-1055-4209-9B6D-7B564CEDAD0B}" dt="2019-01-05T10:39:45.115" v="14"/>
        <pc:sldMkLst>
          <pc:docMk/>
          <pc:sldMk cId="997967594" sldId="261"/>
        </pc:sldMkLst>
        <pc:picChg chg="add">
          <ac:chgData name="Aravind Chakravarthy" userId="b389be6c012f66a4" providerId="LiveId" clId="{8257C8A1-1055-4209-9B6D-7B564CEDAD0B}" dt="2019-01-05T10:39:45.115" v="14"/>
          <ac:picMkLst>
            <pc:docMk/>
            <pc:sldMk cId="997967594" sldId="261"/>
            <ac:picMk id="4" creationId="{6AC4B54B-5DC9-4723-A9FB-CA7C73CB97EF}"/>
          </ac:picMkLst>
        </pc:picChg>
      </pc:sldChg>
      <pc:sldChg chg="addSp add">
        <pc:chgData name="Aravind Chakravarthy" userId="b389be6c012f66a4" providerId="LiveId" clId="{8257C8A1-1055-4209-9B6D-7B564CEDAD0B}" dt="2019-01-05T10:40:48.365" v="15"/>
        <pc:sldMkLst>
          <pc:docMk/>
          <pc:sldMk cId="628000685" sldId="262"/>
        </pc:sldMkLst>
        <pc:picChg chg="add">
          <ac:chgData name="Aravind Chakravarthy" userId="b389be6c012f66a4" providerId="LiveId" clId="{8257C8A1-1055-4209-9B6D-7B564CEDAD0B}" dt="2019-01-05T10:40:48.365" v="15"/>
          <ac:picMkLst>
            <pc:docMk/>
            <pc:sldMk cId="628000685" sldId="262"/>
            <ac:picMk id="4" creationId="{DDC94542-CD97-420F-9249-A37E07D62369}"/>
          </ac:picMkLst>
        </pc:picChg>
      </pc:sldChg>
      <pc:sldChg chg="addSp add">
        <pc:chgData name="Aravind Chakravarthy" userId="b389be6c012f66a4" providerId="LiveId" clId="{8257C8A1-1055-4209-9B6D-7B564CEDAD0B}" dt="2019-01-05T10:41:08.547" v="16"/>
        <pc:sldMkLst>
          <pc:docMk/>
          <pc:sldMk cId="1140440972" sldId="263"/>
        </pc:sldMkLst>
        <pc:picChg chg="add">
          <ac:chgData name="Aravind Chakravarthy" userId="b389be6c012f66a4" providerId="LiveId" clId="{8257C8A1-1055-4209-9B6D-7B564CEDAD0B}" dt="2019-01-05T10:41:08.547" v="16"/>
          <ac:picMkLst>
            <pc:docMk/>
            <pc:sldMk cId="1140440972" sldId="263"/>
            <ac:picMk id="4" creationId="{925244A6-2B25-49A1-9E8E-6574DA9AEC94}"/>
          </ac:picMkLst>
        </pc:picChg>
      </pc:sldChg>
      <pc:sldChg chg="addSp add">
        <pc:chgData name="Aravind Chakravarthy" userId="b389be6c012f66a4" providerId="LiveId" clId="{8257C8A1-1055-4209-9B6D-7B564CEDAD0B}" dt="2019-01-05T10:41:57.461" v="21"/>
        <pc:sldMkLst>
          <pc:docMk/>
          <pc:sldMk cId="4129834702" sldId="264"/>
        </pc:sldMkLst>
        <pc:picChg chg="add">
          <ac:chgData name="Aravind Chakravarthy" userId="b389be6c012f66a4" providerId="LiveId" clId="{8257C8A1-1055-4209-9B6D-7B564CEDAD0B}" dt="2019-01-05T10:41:57.461" v="21"/>
          <ac:picMkLst>
            <pc:docMk/>
            <pc:sldMk cId="4129834702" sldId="264"/>
            <ac:picMk id="4" creationId="{8A8E7E70-5A46-4BB2-8735-D14FA953DD0A}"/>
          </ac:picMkLst>
        </pc:picChg>
      </pc:sldChg>
      <pc:sldChg chg="addSp add">
        <pc:chgData name="Aravind Chakravarthy" userId="b389be6c012f66a4" providerId="LiveId" clId="{8257C8A1-1055-4209-9B6D-7B564CEDAD0B}" dt="2019-01-05T10:42:03.575" v="22"/>
        <pc:sldMkLst>
          <pc:docMk/>
          <pc:sldMk cId="1306824602" sldId="265"/>
        </pc:sldMkLst>
        <pc:picChg chg="add">
          <ac:chgData name="Aravind Chakravarthy" userId="b389be6c012f66a4" providerId="LiveId" clId="{8257C8A1-1055-4209-9B6D-7B564CEDAD0B}" dt="2019-01-05T10:42:03.575" v="22"/>
          <ac:picMkLst>
            <pc:docMk/>
            <pc:sldMk cId="1306824602" sldId="265"/>
            <ac:picMk id="4" creationId="{93944CA4-DDA3-4C16-9455-54AA53CEBDE0}"/>
          </ac:picMkLst>
        </pc:picChg>
      </pc:sldChg>
      <pc:sldChg chg="addSp add">
        <pc:chgData name="Aravind Chakravarthy" userId="b389be6c012f66a4" providerId="LiveId" clId="{8257C8A1-1055-4209-9B6D-7B564CEDAD0B}" dt="2019-01-05T10:42:20.847" v="23"/>
        <pc:sldMkLst>
          <pc:docMk/>
          <pc:sldMk cId="2003024952" sldId="266"/>
        </pc:sldMkLst>
        <pc:picChg chg="add">
          <ac:chgData name="Aravind Chakravarthy" userId="b389be6c012f66a4" providerId="LiveId" clId="{8257C8A1-1055-4209-9B6D-7B564CEDAD0B}" dt="2019-01-05T10:42:20.847" v="23"/>
          <ac:picMkLst>
            <pc:docMk/>
            <pc:sldMk cId="2003024952" sldId="266"/>
            <ac:picMk id="4" creationId="{6D2CBA63-BA4D-4D25-82CF-F0CD50381029}"/>
          </ac:picMkLst>
        </pc:picChg>
      </pc:sldChg>
      <pc:sldChg chg="addSp add">
        <pc:chgData name="Aravind Chakravarthy" userId="b389be6c012f66a4" providerId="LiveId" clId="{8257C8A1-1055-4209-9B6D-7B564CEDAD0B}" dt="2019-01-05T10:42:42.837" v="24"/>
        <pc:sldMkLst>
          <pc:docMk/>
          <pc:sldMk cId="3811595048" sldId="267"/>
        </pc:sldMkLst>
        <pc:picChg chg="add">
          <ac:chgData name="Aravind Chakravarthy" userId="b389be6c012f66a4" providerId="LiveId" clId="{8257C8A1-1055-4209-9B6D-7B564CEDAD0B}" dt="2019-01-05T10:42:42.837" v="24"/>
          <ac:picMkLst>
            <pc:docMk/>
            <pc:sldMk cId="3811595048" sldId="267"/>
            <ac:picMk id="4" creationId="{6B418D73-B998-4731-9687-205FEEE29BF2}"/>
          </ac:picMkLst>
        </pc:picChg>
      </pc:sldChg>
      <pc:sldChg chg="addSp add">
        <pc:chgData name="Aravind Chakravarthy" userId="b389be6c012f66a4" providerId="LiveId" clId="{8257C8A1-1055-4209-9B6D-7B564CEDAD0B}" dt="2019-01-05T10:48:44.810" v="34"/>
        <pc:sldMkLst>
          <pc:docMk/>
          <pc:sldMk cId="1259995389" sldId="268"/>
        </pc:sldMkLst>
        <pc:picChg chg="add">
          <ac:chgData name="Aravind Chakravarthy" userId="b389be6c012f66a4" providerId="LiveId" clId="{8257C8A1-1055-4209-9B6D-7B564CEDAD0B}" dt="2019-01-05T10:48:44.810" v="34"/>
          <ac:picMkLst>
            <pc:docMk/>
            <pc:sldMk cId="1259995389" sldId="268"/>
            <ac:picMk id="4" creationId="{ADF766BE-DE6A-41DC-B23A-C0C84CA229D0}"/>
          </ac:picMkLst>
        </pc:picChg>
      </pc:sldChg>
      <pc:sldChg chg="add del">
        <pc:chgData name="Aravind Chakravarthy" userId="b389be6c012f66a4" providerId="LiveId" clId="{8257C8A1-1055-4209-9B6D-7B564CEDAD0B}" dt="2019-01-05T10:43:07.756" v="31" actId="2696"/>
        <pc:sldMkLst>
          <pc:docMk/>
          <pc:sldMk cId="2556184718" sldId="268"/>
        </pc:sldMkLst>
      </pc:sldChg>
      <pc:sldChg chg="add del">
        <pc:chgData name="Aravind Chakravarthy" userId="b389be6c012f66a4" providerId="LiveId" clId="{8257C8A1-1055-4209-9B6D-7B564CEDAD0B}" dt="2019-01-05T10:43:06.129" v="28" actId="2696"/>
        <pc:sldMkLst>
          <pc:docMk/>
          <pc:sldMk cId="663915808" sldId="269"/>
        </pc:sldMkLst>
      </pc:sldChg>
      <pc:sldChg chg="add del">
        <pc:chgData name="Aravind Chakravarthy" userId="b389be6c012f66a4" providerId="LiveId" clId="{8257C8A1-1055-4209-9B6D-7B564CEDAD0B}" dt="2019-01-05T10:43:06.518" v="29" actId="2696"/>
        <pc:sldMkLst>
          <pc:docMk/>
          <pc:sldMk cId="393970406" sldId="270"/>
        </pc:sldMkLst>
      </pc:sldChg>
      <pc:sldChg chg="add del">
        <pc:chgData name="Aravind Chakravarthy" userId="b389be6c012f66a4" providerId="LiveId" clId="{8257C8A1-1055-4209-9B6D-7B564CEDAD0B}" dt="2019-01-05T10:43:07.091" v="30" actId="2696"/>
        <pc:sldMkLst>
          <pc:docMk/>
          <pc:sldMk cId="4002006913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A00F-8E2F-49FF-A0E4-92A135D74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A9EE4-58D9-4D43-BB96-6BC236BA3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CAF0-41BE-4C54-94ED-9EC88FD8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6459-D7A9-4B6B-9D79-6A4B025C2C15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27434-1F13-4914-A64B-56B62844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02151-8069-464F-9598-3E1DFD41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9B21-731A-4754-B172-A75F9E31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26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C7CF-48FD-46A1-AD72-93F812D4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FFBD0-60A7-4A39-B903-E717738C4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7BE9E-BDB0-4AA5-A073-F365F1EBA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6459-D7A9-4B6B-9D79-6A4B025C2C15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CCEDF-F9A0-4112-8973-0A2F4559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BAD1-8ED5-44B2-9362-5EB335F0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9B21-731A-4754-B172-A75F9E31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73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AF7E6-F071-4C36-BF48-6BF538F03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3640E-26B5-414A-9DD6-D166A9BEE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B8860-2386-45B8-A7D9-58EEAE9B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6459-D7A9-4B6B-9D79-6A4B025C2C15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39F9F-5A53-4C16-BA29-595EA6ED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E3D06-9BB5-4462-9735-AAF5FB59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9B21-731A-4754-B172-A75F9E31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07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56ED-20AB-4426-9822-FF0A8608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65970-2BB2-412E-86CB-5F90713AF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F3D71-09BD-4D50-A837-40CF7AE8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6459-D7A9-4B6B-9D79-6A4B025C2C15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8B79E-BAF7-42D3-AC5E-BF4D5ED0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DCC65-B5D4-4284-83F6-95F647260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9B21-731A-4754-B172-A75F9E31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84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D0CD-14C0-4452-B9B5-B9C002F5A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EF52B-72F9-43C8-BF22-BF686267B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215CD-2EE6-4B38-8D9D-2938548F4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6459-D7A9-4B6B-9D79-6A4B025C2C15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D2C69-1895-45B4-A0CE-34B8A431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50B5E-E0F3-4CEC-BD78-DFBDCB3C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9B21-731A-4754-B172-A75F9E31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41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C50BD-67F6-416E-ADDB-EE9BA3E4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F8ADC-8DDC-4B3D-9DD2-ACDEB2417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15196-2E8E-4B0B-8F86-BAD195D96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B4F12-7B12-468E-8A5D-8EA5C59C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6459-D7A9-4B6B-9D79-6A4B025C2C15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3A426-5B0B-47A0-9C23-3812E27E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972C9-9E8D-4487-BC6B-93FDCBEA9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9B21-731A-4754-B172-A75F9E31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60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ABDA-9222-42C5-AC7C-03F802B1D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D6F4F-331F-412B-9BEF-38FFA6AEA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7DF30-63A7-4D9A-B5A8-B490975FA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E5705-091E-484A-AFA7-C21561E61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CB9788-BF9F-4408-ACBB-5BF12E88F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627EC-BE0C-4245-AB81-4CBAF34F3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6459-D7A9-4B6B-9D79-6A4B025C2C15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10BDC-244A-43FA-8139-419BF34E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03DF3-2E11-4B7C-BFB0-455458D0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9B21-731A-4754-B172-A75F9E31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55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79C9-5A0B-4FED-8F04-9EB55A85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71FC9-6CBE-495C-8285-6D3A15332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6459-D7A9-4B6B-9D79-6A4B025C2C15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8E1D3-4673-4240-B4EB-007FDE5DE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9B7F6-4C19-45BA-B58E-0A9ABF2C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9B21-731A-4754-B172-A75F9E31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15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098C6-F8FE-410A-AF59-9A6970B35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6459-D7A9-4B6B-9D79-6A4B025C2C15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C19C3-2C4A-4889-8899-4CBF6929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47697-F0C0-45AB-A057-9C3449F4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9B21-731A-4754-B172-A75F9E31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95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CD04-B8A1-423D-8182-7FE07EAF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22311-23E6-4934-B189-E011CAACE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28FBA-E1C8-422D-90C3-95F819AF1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8F99B-B80D-4918-AA70-D386B1D96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6459-D7A9-4B6B-9D79-6A4B025C2C15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B7D3A-EB99-4CFE-A419-F073484DA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E96A3-EC3D-407F-8990-E6E817A8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9B21-731A-4754-B172-A75F9E31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94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CB89-6E75-40D0-B793-6397AD34C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6920E-9BBC-4811-9C1F-6E13587A9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40CDF-86DD-4CF1-8C3A-A7016CBF8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C0BB6-3B5D-485A-B775-7AA44C96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6459-D7A9-4B6B-9D79-6A4B025C2C15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AA36A-0930-4CF2-8189-D8D9B9B4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9AE58-68B7-4142-9760-3AA9D5C6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9B21-731A-4754-B172-A75F9E31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47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23555-E140-4DA6-BD3D-0BA888A2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4906F-B763-49C7-8249-B3556C293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BB955-C5DE-4D7E-B3E7-B785FE2FE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36459-D7A9-4B6B-9D79-6A4B025C2C15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9C745-2E78-46BE-9C00-D0447B0DB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3A0A8-347C-42D4-9EB9-4F2A5CCB6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9B21-731A-4754-B172-A75F9E31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11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DCC9-EAB1-4D1E-9F16-468AAB3C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811B8-0F73-4B44-83AA-13CD315A2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F766BE-DE6A-41DC-B23A-C0C84CA22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95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0ACD-CF10-4CBA-8A7C-E2F620F6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B5BED-43DE-4FC8-9557-3F6A0EBC5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8E7E70-5A46-4BB2-8735-D14FA953D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34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5FC3B-F38F-4FD7-9550-1B0BF4C6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262D1-0A5D-49C0-97AA-85A15BBAB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944CA4-DDA3-4C16-9455-54AA53CEB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24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DF26-7A28-45B8-A765-93974F10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84EB5-633B-424A-BB3F-5F6C68CF7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2CBA63-BA4D-4D25-82CF-F0CD50381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024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493D-2FA2-43E5-8941-D36F884E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0A04E-EE21-42AB-BBAB-294E7C819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418D73-B998-4731-9687-205FEEE29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9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A8039-7BB6-482C-9739-57BC4D531A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2EAF5-4BB8-45C1-8EE4-B67D112CE1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640D4-AE19-4B15-8993-16D6B78F9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6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D13AA-1CBC-4902-899C-8B4802AC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403C1-8483-4C96-BA1C-D493473BD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6641C-3517-4BB3-985D-52815C126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7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3923-6670-4C9C-AA49-2DE65AB8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B19E6-157C-432E-933E-E593590E2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03B8A6-E745-4526-A18D-E6DBF530A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1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0BE3-DC26-472F-B477-B034A075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2E94D-A4EA-4B8D-B42F-02C77521D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CF3AA2-E96A-4FAE-8C68-E5E839F14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83E0-A5B1-4D18-BEC2-23FF6B6F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53D89-C8EE-4BED-A914-4BECB2B90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FAA26-4E20-4E6B-BCDB-DD0928610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06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5862-4D8C-4C19-990F-A994914E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2D84C-6B28-4F25-9861-1EEDEF757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C4B54B-5DC9-4723-A9FB-CA7C73CB9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67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3139B-4BA7-40D3-A58A-70685734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DDBD0-5411-4286-9CBF-771AE1C4A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94542-CD97-420F-9249-A37E07D6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00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EF50-08E3-4DFB-A968-8AF916C5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0043D-CE0C-472C-8B24-1D46AA20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244A6-2B25-49A1-9E8E-6574DA9AE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4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 Chakravarthy</dc:creator>
  <cp:lastModifiedBy>Aravind Chakravarthy</cp:lastModifiedBy>
  <cp:revision>1</cp:revision>
  <dcterms:created xsi:type="dcterms:W3CDTF">2019-01-05T10:36:11Z</dcterms:created>
  <dcterms:modified xsi:type="dcterms:W3CDTF">2019-01-05T10:48:45Z</dcterms:modified>
</cp:coreProperties>
</file>