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60" r:id="rId9"/>
    <p:sldId id="261" r:id="rId10"/>
    <p:sldId id="270" r:id="rId11"/>
    <p:sldId id="271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avind Chakravarthy" userId="b389be6c012f66a4" providerId="LiveId" clId="{056100EF-34DB-4171-95B6-32EEEF02DB51}"/>
    <pc:docChg chg="custSel addSld delSld modSld">
      <pc:chgData name="Aravind Chakravarthy" userId="b389be6c012f66a4" providerId="LiveId" clId="{056100EF-34DB-4171-95B6-32EEEF02DB51}" dt="2019-01-05T10:59:22.091" v="138" actId="2696"/>
      <pc:docMkLst>
        <pc:docMk/>
      </pc:docMkLst>
      <pc:sldChg chg="addSp add">
        <pc:chgData name="Aravind Chakravarthy" userId="b389be6c012f66a4" providerId="LiveId" clId="{056100EF-34DB-4171-95B6-32EEEF02DB51}" dt="2019-01-05T10:49:10.666" v="11"/>
        <pc:sldMkLst>
          <pc:docMk/>
          <pc:sldMk cId="415238946" sldId="256"/>
        </pc:sldMkLst>
        <pc:picChg chg="add">
          <ac:chgData name="Aravind Chakravarthy" userId="b389be6c012f66a4" providerId="LiveId" clId="{056100EF-34DB-4171-95B6-32EEEF02DB51}" dt="2019-01-05T10:49:10.666" v="11"/>
          <ac:picMkLst>
            <pc:docMk/>
            <pc:sldMk cId="415238946" sldId="256"/>
            <ac:picMk id="4" creationId="{96DA18D0-7C9A-4205-9598-332B569160E0}"/>
          </ac:picMkLst>
        </pc:picChg>
      </pc:sldChg>
      <pc:sldChg chg="addSp add">
        <pc:chgData name="Aravind Chakravarthy" userId="b389be6c012f66a4" providerId="LiveId" clId="{056100EF-34DB-4171-95B6-32EEEF02DB51}" dt="2019-01-05T10:49:43.609" v="12"/>
        <pc:sldMkLst>
          <pc:docMk/>
          <pc:sldMk cId="4127382281" sldId="257"/>
        </pc:sldMkLst>
        <pc:picChg chg="add">
          <ac:chgData name="Aravind Chakravarthy" userId="b389be6c012f66a4" providerId="LiveId" clId="{056100EF-34DB-4171-95B6-32EEEF02DB51}" dt="2019-01-05T10:49:43.609" v="12"/>
          <ac:picMkLst>
            <pc:docMk/>
            <pc:sldMk cId="4127382281" sldId="257"/>
            <ac:picMk id="4" creationId="{649660A3-A12E-4D39-B071-340FB503A091}"/>
          </ac:picMkLst>
        </pc:picChg>
      </pc:sldChg>
      <pc:sldChg chg="addSp add">
        <pc:chgData name="Aravind Chakravarthy" userId="b389be6c012f66a4" providerId="LiveId" clId="{056100EF-34DB-4171-95B6-32EEEF02DB51}" dt="2019-01-05T10:50:39.988" v="13"/>
        <pc:sldMkLst>
          <pc:docMk/>
          <pc:sldMk cId="4199029168" sldId="258"/>
        </pc:sldMkLst>
        <pc:picChg chg="add">
          <ac:chgData name="Aravind Chakravarthy" userId="b389be6c012f66a4" providerId="LiveId" clId="{056100EF-34DB-4171-95B6-32EEEF02DB51}" dt="2019-01-05T10:50:39.988" v="13"/>
          <ac:picMkLst>
            <pc:docMk/>
            <pc:sldMk cId="4199029168" sldId="258"/>
            <ac:picMk id="4" creationId="{D6DAFBDE-F765-48D1-9CB4-220F451496FA}"/>
          </ac:picMkLst>
        </pc:picChg>
      </pc:sldChg>
      <pc:sldChg chg="addSp modSp add">
        <pc:chgData name="Aravind Chakravarthy" userId="b389be6c012f66a4" providerId="LiveId" clId="{056100EF-34DB-4171-95B6-32EEEF02DB51}" dt="2019-01-05T10:52:03.905" v="47" actId="20577"/>
        <pc:sldMkLst>
          <pc:docMk/>
          <pc:sldMk cId="3160945170" sldId="259"/>
        </pc:sldMkLst>
        <pc:spChg chg="add mod">
          <ac:chgData name="Aravind Chakravarthy" userId="b389be6c012f66a4" providerId="LiveId" clId="{056100EF-34DB-4171-95B6-32EEEF02DB51}" dt="2019-01-05T10:52:03.905" v="47" actId="20577"/>
          <ac:spMkLst>
            <pc:docMk/>
            <pc:sldMk cId="3160945170" sldId="259"/>
            <ac:spMk id="5" creationId="{AC27CF63-9C54-41B4-AAE6-44983507EDFB}"/>
          </ac:spMkLst>
        </pc:spChg>
        <pc:picChg chg="add">
          <ac:chgData name="Aravind Chakravarthy" userId="b389be6c012f66a4" providerId="LiveId" clId="{056100EF-34DB-4171-95B6-32EEEF02DB51}" dt="2019-01-05T10:50:50.681" v="17"/>
          <ac:picMkLst>
            <pc:docMk/>
            <pc:sldMk cId="3160945170" sldId="259"/>
            <ac:picMk id="4" creationId="{03B4BFA0-A1D5-4E4A-9706-3A3518318361}"/>
          </ac:picMkLst>
        </pc:picChg>
      </pc:sldChg>
      <pc:sldChg chg="addSp add">
        <pc:chgData name="Aravind Chakravarthy" userId="b389be6c012f66a4" providerId="LiveId" clId="{056100EF-34DB-4171-95B6-32EEEF02DB51}" dt="2019-01-05T10:54:24.548" v="52"/>
        <pc:sldMkLst>
          <pc:docMk/>
          <pc:sldMk cId="2959239556" sldId="260"/>
        </pc:sldMkLst>
        <pc:picChg chg="add">
          <ac:chgData name="Aravind Chakravarthy" userId="b389be6c012f66a4" providerId="LiveId" clId="{056100EF-34DB-4171-95B6-32EEEF02DB51}" dt="2019-01-05T10:54:24.548" v="52"/>
          <ac:picMkLst>
            <pc:docMk/>
            <pc:sldMk cId="2959239556" sldId="260"/>
            <ac:picMk id="4" creationId="{77CCBB85-5E00-4DEC-B06D-D97D75AA7DFE}"/>
          </ac:picMkLst>
        </pc:picChg>
      </pc:sldChg>
      <pc:sldChg chg="addSp modSp add">
        <pc:chgData name="Aravind Chakravarthy" userId="b389be6c012f66a4" providerId="LiveId" clId="{056100EF-34DB-4171-95B6-32EEEF02DB51}" dt="2019-01-05T10:56:37.257" v="128" actId="11529"/>
        <pc:sldMkLst>
          <pc:docMk/>
          <pc:sldMk cId="3674890645" sldId="261"/>
        </pc:sldMkLst>
        <pc:spChg chg="add mod">
          <ac:chgData name="Aravind Chakravarthy" userId="b389be6c012f66a4" providerId="LiveId" clId="{056100EF-34DB-4171-95B6-32EEEF02DB51}" dt="2019-01-05T10:56:30.256" v="127" actId="113"/>
          <ac:spMkLst>
            <pc:docMk/>
            <pc:sldMk cId="3674890645" sldId="261"/>
            <ac:spMk id="5" creationId="{E037B8AC-42FD-4224-AE81-EA546A893FAA}"/>
          </ac:spMkLst>
        </pc:spChg>
        <pc:picChg chg="add">
          <ac:chgData name="Aravind Chakravarthy" userId="b389be6c012f66a4" providerId="LiveId" clId="{056100EF-34DB-4171-95B6-32EEEF02DB51}" dt="2019-01-05T10:55:33.678" v="55"/>
          <ac:picMkLst>
            <pc:docMk/>
            <pc:sldMk cId="3674890645" sldId="261"/>
            <ac:picMk id="4" creationId="{B361CFD6-DF1D-4469-9831-7B0AAC0B8FB5}"/>
          </ac:picMkLst>
        </pc:picChg>
        <pc:cxnChg chg="add mod">
          <ac:chgData name="Aravind Chakravarthy" userId="b389be6c012f66a4" providerId="LiveId" clId="{056100EF-34DB-4171-95B6-32EEEF02DB51}" dt="2019-01-05T10:56:37.257" v="128" actId="11529"/>
          <ac:cxnSpMkLst>
            <pc:docMk/>
            <pc:sldMk cId="3674890645" sldId="261"/>
            <ac:cxnSpMk id="7" creationId="{F404A2BA-9E41-475B-8281-EEE83A5F5F15}"/>
          </ac:cxnSpMkLst>
        </pc:cxnChg>
      </pc:sldChg>
      <pc:sldChg chg="addSp delSp add">
        <pc:chgData name="Aravind Chakravarthy" userId="b389be6c012f66a4" providerId="LiveId" clId="{056100EF-34DB-4171-95B6-32EEEF02DB51}" dt="2019-01-05T10:58:24.381" v="134"/>
        <pc:sldMkLst>
          <pc:docMk/>
          <pc:sldMk cId="3459223255" sldId="262"/>
        </pc:sldMkLst>
        <pc:picChg chg="add del">
          <ac:chgData name="Aravind Chakravarthy" userId="b389be6c012f66a4" providerId="LiveId" clId="{056100EF-34DB-4171-95B6-32EEEF02DB51}" dt="2019-01-05T10:58:22.994" v="133" actId="478"/>
          <ac:picMkLst>
            <pc:docMk/>
            <pc:sldMk cId="3459223255" sldId="262"/>
            <ac:picMk id="4" creationId="{6569BA40-1B89-4D8D-A741-287A4B4D910E}"/>
          </ac:picMkLst>
        </pc:picChg>
        <pc:picChg chg="add">
          <ac:chgData name="Aravind Chakravarthy" userId="b389be6c012f66a4" providerId="LiveId" clId="{056100EF-34DB-4171-95B6-32EEEF02DB51}" dt="2019-01-05T10:58:24.381" v="134"/>
          <ac:picMkLst>
            <pc:docMk/>
            <pc:sldMk cId="3459223255" sldId="262"/>
            <ac:picMk id="5" creationId="{2E72E6C4-A239-4E93-972F-5D2C602912C1}"/>
          </ac:picMkLst>
        </pc:picChg>
      </pc:sldChg>
      <pc:sldChg chg="addSp add">
        <pc:chgData name="Aravind Chakravarthy" userId="b389be6c012f66a4" providerId="LiveId" clId="{056100EF-34DB-4171-95B6-32EEEF02DB51}" dt="2019-01-05T10:58:42.713" v="135"/>
        <pc:sldMkLst>
          <pc:docMk/>
          <pc:sldMk cId="915343364" sldId="263"/>
        </pc:sldMkLst>
        <pc:picChg chg="add">
          <ac:chgData name="Aravind Chakravarthy" userId="b389be6c012f66a4" providerId="LiveId" clId="{056100EF-34DB-4171-95B6-32EEEF02DB51}" dt="2019-01-05T10:58:42.713" v="135"/>
          <ac:picMkLst>
            <pc:docMk/>
            <pc:sldMk cId="915343364" sldId="263"/>
            <ac:picMk id="4" creationId="{8018C87B-E832-40BC-9136-8D64D069BAF0}"/>
          </ac:picMkLst>
        </pc:picChg>
      </pc:sldChg>
      <pc:sldChg chg="addSp add">
        <pc:chgData name="Aravind Chakravarthy" userId="b389be6c012f66a4" providerId="LiveId" clId="{056100EF-34DB-4171-95B6-32EEEF02DB51}" dt="2019-01-05T10:58:52.168" v="136"/>
        <pc:sldMkLst>
          <pc:docMk/>
          <pc:sldMk cId="3307906722" sldId="264"/>
        </pc:sldMkLst>
        <pc:picChg chg="add">
          <ac:chgData name="Aravind Chakravarthy" userId="b389be6c012f66a4" providerId="LiveId" clId="{056100EF-34DB-4171-95B6-32EEEF02DB51}" dt="2019-01-05T10:58:52.168" v="136"/>
          <ac:picMkLst>
            <pc:docMk/>
            <pc:sldMk cId="3307906722" sldId="264"/>
            <ac:picMk id="4" creationId="{D7960F60-B1F1-474E-82E2-A4773056491D}"/>
          </ac:picMkLst>
        </pc:picChg>
      </pc:sldChg>
      <pc:sldChg chg="add del">
        <pc:chgData name="Aravind Chakravarthy" userId="b389be6c012f66a4" providerId="LiveId" clId="{056100EF-34DB-4171-95B6-32EEEF02DB51}" dt="2019-01-05T10:59:21.785" v="137" actId="2696"/>
        <pc:sldMkLst>
          <pc:docMk/>
          <pc:sldMk cId="1557610191" sldId="265"/>
        </pc:sldMkLst>
      </pc:sldChg>
      <pc:sldChg chg="add del">
        <pc:chgData name="Aravind Chakravarthy" userId="b389be6c012f66a4" providerId="LiveId" clId="{056100EF-34DB-4171-95B6-32EEEF02DB51}" dt="2019-01-05T10:59:22.091" v="138" actId="2696"/>
        <pc:sldMkLst>
          <pc:docMk/>
          <pc:sldMk cId="4162940170" sldId="266"/>
        </pc:sldMkLst>
      </pc:sldChg>
      <pc:sldChg chg="addSp add">
        <pc:chgData name="Aravind Chakravarthy" userId="b389be6c012f66a4" providerId="LiveId" clId="{056100EF-34DB-4171-95B6-32EEEF02DB51}" dt="2019-01-05T10:52:25.111" v="48"/>
        <pc:sldMkLst>
          <pc:docMk/>
          <pc:sldMk cId="1374833289" sldId="267"/>
        </pc:sldMkLst>
        <pc:picChg chg="add">
          <ac:chgData name="Aravind Chakravarthy" userId="b389be6c012f66a4" providerId="LiveId" clId="{056100EF-34DB-4171-95B6-32EEEF02DB51}" dt="2019-01-05T10:52:25.111" v="48"/>
          <ac:picMkLst>
            <pc:docMk/>
            <pc:sldMk cId="1374833289" sldId="267"/>
            <ac:picMk id="4" creationId="{40B2FC2C-C7EE-4DE7-98D4-4D778B39AFA7}"/>
          </ac:picMkLst>
        </pc:picChg>
      </pc:sldChg>
      <pc:sldChg chg="addSp add">
        <pc:chgData name="Aravind Chakravarthy" userId="b389be6c012f66a4" providerId="LiveId" clId="{056100EF-34DB-4171-95B6-32EEEF02DB51}" dt="2019-01-05T10:52:59.883" v="50"/>
        <pc:sldMkLst>
          <pc:docMk/>
          <pc:sldMk cId="1004542440" sldId="268"/>
        </pc:sldMkLst>
        <pc:picChg chg="add">
          <ac:chgData name="Aravind Chakravarthy" userId="b389be6c012f66a4" providerId="LiveId" clId="{056100EF-34DB-4171-95B6-32EEEF02DB51}" dt="2019-01-05T10:52:51.392" v="49"/>
          <ac:picMkLst>
            <pc:docMk/>
            <pc:sldMk cId="1004542440" sldId="268"/>
            <ac:picMk id="4" creationId="{CBEC15A4-CC03-42F5-8E23-C18A60033356}"/>
          </ac:picMkLst>
        </pc:picChg>
        <pc:picChg chg="add">
          <ac:chgData name="Aravind Chakravarthy" userId="b389be6c012f66a4" providerId="LiveId" clId="{056100EF-34DB-4171-95B6-32EEEF02DB51}" dt="2019-01-05T10:52:59.883" v="50"/>
          <ac:picMkLst>
            <pc:docMk/>
            <pc:sldMk cId="1004542440" sldId="268"/>
            <ac:picMk id="5" creationId="{9D065F91-E241-47E0-976D-71AE23E2690B}"/>
          </ac:picMkLst>
        </pc:picChg>
      </pc:sldChg>
      <pc:sldChg chg="addSp add">
        <pc:chgData name="Aravind Chakravarthy" userId="b389be6c012f66a4" providerId="LiveId" clId="{056100EF-34DB-4171-95B6-32EEEF02DB51}" dt="2019-01-05T10:53:53.638" v="51"/>
        <pc:sldMkLst>
          <pc:docMk/>
          <pc:sldMk cId="690081811" sldId="269"/>
        </pc:sldMkLst>
        <pc:picChg chg="add">
          <ac:chgData name="Aravind Chakravarthy" userId="b389be6c012f66a4" providerId="LiveId" clId="{056100EF-34DB-4171-95B6-32EEEF02DB51}" dt="2019-01-05T10:53:53.638" v="51"/>
          <ac:picMkLst>
            <pc:docMk/>
            <pc:sldMk cId="690081811" sldId="269"/>
            <ac:picMk id="4" creationId="{32D34E54-6990-49D7-9821-32DBD281D608}"/>
          </ac:picMkLst>
        </pc:picChg>
      </pc:sldChg>
      <pc:sldChg chg="addSp modSp add">
        <pc:chgData name="Aravind Chakravarthy" userId="b389be6c012f66a4" providerId="LiveId" clId="{056100EF-34DB-4171-95B6-32EEEF02DB51}" dt="2019-01-05T10:57:07.183" v="130" actId="1036"/>
        <pc:sldMkLst>
          <pc:docMk/>
          <pc:sldMk cId="3023110039" sldId="270"/>
        </pc:sldMkLst>
        <pc:picChg chg="add mod">
          <ac:chgData name="Aravind Chakravarthy" userId="b389be6c012f66a4" providerId="LiveId" clId="{056100EF-34DB-4171-95B6-32EEEF02DB51}" dt="2019-01-05T10:57:07.183" v="130" actId="1036"/>
          <ac:picMkLst>
            <pc:docMk/>
            <pc:sldMk cId="3023110039" sldId="270"/>
            <ac:picMk id="4" creationId="{E506F1D7-34DD-4FB3-8DEC-736EB517C9EE}"/>
          </ac:picMkLst>
        </pc:picChg>
      </pc:sldChg>
      <pc:sldChg chg="addSp add">
        <pc:chgData name="Aravind Chakravarthy" userId="b389be6c012f66a4" providerId="LiveId" clId="{056100EF-34DB-4171-95B6-32EEEF02DB51}" dt="2019-01-05T10:57:59.036" v="131"/>
        <pc:sldMkLst>
          <pc:docMk/>
          <pc:sldMk cId="2766275552" sldId="271"/>
        </pc:sldMkLst>
        <pc:picChg chg="add">
          <ac:chgData name="Aravind Chakravarthy" userId="b389be6c012f66a4" providerId="LiveId" clId="{056100EF-34DB-4171-95B6-32EEEF02DB51}" dt="2019-01-05T10:57:59.036" v="131"/>
          <ac:picMkLst>
            <pc:docMk/>
            <pc:sldMk cId="2766275552" sldId="271"/>
            <ac:picMk id="4" creationId="{95AD6888-53EB-410E-971F-028A7DC00BA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63E24-45F3-4DAD-9E9A-F6E9C3DE4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AC240C-4D07-4BEA-AEAA-22DCC77D9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4C403-F0E6-4EAD-B5E4-11E1C8412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09F14-AE17-480F-A077-347C617F7547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95ADA-7FBC-420E-B96C-11DCCDE21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EEAA4-B15C-43A3-A4FC-63D6A887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7130-6E60-4897-B9EB-2847FFE77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171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F3567-D73A-4F32-A501-05E1CC818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79E30-1FF4-4738-819C-2B99A9E86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42011-F858-441E-8768-820A8F3FA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09F14-AE17-480F-A077-347C617F7547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B735A-D4F2-4D8E-A20E-F14F505A8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3D16D-F18D-4592-95C7-B93BEE898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7130-6E60-4897-B9EB-2847FFE77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86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F09010-7C8E-45C2-9895-1B3A06C4BC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BB2DAA-0729-4739-A32D-8F478E7FB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09C1A-AD0E-4456-A927-6C63F7A62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09F14-AE17-480F-A077-347C617F7547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DADCC-C184-412B-BCA4-49D66DDB7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EAB71-F55B-4F1B-AFFD-98C73F03F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7130-6E60-4897-B9EB-2847FFE77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105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6505-CD1F-4B82-BBDA-0F622940E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B98BC-A01D-4E41-A10E-4CF293EAE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5EFF1-EC34-4978-9555-C96651C82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09F14-AE17-480F-A077-347C617F7547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8C5A6-6630-430D-A61B-4905A6843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CD28E-B99B-4D0D-9092-F77E70512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7130-6E60-4897-B9EB-2847FFE77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567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F0F30-3875-43FB-9B07-AC7771FDB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8AA0B-DD9A-4A91-A94B-F74C8A263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8D87B-87A5-433B-98CA-E8BE88C18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09F14-AE17-480F-A077-347C617F7547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35066-7984-4C4B-BCEF-751AA588C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BCACF-2B39-41B0-A2EF-5DE0E0C4D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7130-6E60-4897-B9EB-2847FFE77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692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CD29-C742-42FB-B964-C094A9974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35DEF-92F4-45F8-9D7A-15428A947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47C80-C3AB-4FCB-AB5C-44E591CE0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2D266-DE30-4F56-AD5D-3472AC8C5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09F14-AE17-480F-A077-347C617F7547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3149A-B7A1-42F6-A286-4607D6EA3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C780D-2104-4956-B984-0FBEAB628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7130-6E60-4897-B9EB-2847FFE77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444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E9A32-38F4-4A60-8481-463820F2B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D804D-25A2-4D92-990C-CDA60AC78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49F674-2A8E-40D0-BE1A-08D7EA592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5E37E-CFE5-4451-B7A6-76D912BBED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8A8C3-6958-403E-A972-AABB92C8F6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D7CD14-4618-4410-923B-7F9DF33DF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09F14-AE17-480F-A077-347C617F7547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94D54-3082-4C79-B803-2A4297924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06E6C0-AC60-4747-89D5-BCE84919C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7130-6E60-4897-B9EB-2847FFE77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69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6407A-6B93-41BA-814B-4039D2215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4391BC-28CB-4592-832B-CFD4F4213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09F14-AE17-480F-A077-347C617F7547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6EE8C-CEC9-42CA-800C-0252E6A51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739CB-A07B-486A-BAEA-58E4C5C21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7130-6E60-4897-B9EB-2847FFE77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444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57E27F-9FAB-4903-BAAA-D472CD477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09F14-AE17-480F-A077-347C617F7547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C890F9-52AF-48B1-BE25-7EE83B400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3B076-6998-40BE-972A-709311466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7130-6E60-4897-B9EB-2847FFE77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49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16352-097F-411C-A824-944F6FDE9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4AAA9-F11D-4AD6-8619-E08443FEE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F9230-5275-4FB9-A5C2-0085801D8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4212B-D65B-4DDE-89C2-58A06139A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09F14-AE17-480F-A077-347C617F7547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569CC-DFFC-4BA6-B853-9446CFEC6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60003-9792-4332-BCA5-279ED4079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7130-6E60-4897-B9EB-2847FFE77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865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58453-9162-4BFC-B25E-E29691E4B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D5828F-7E83-400E-8112-6951536928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29C39-6826-45A8-9CDB-4BF6D729E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60DCD-8375-4FA2-A9D3-264833F13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09F14-AE17-480F-A077-347C617F7547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5994B-BE28-44FB-9478-434B19376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31FBF-0A0C-4547-B77E-AE0E74215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7130-6E60-4897-B9EB-2847FFE77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039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709A74-54B9-4E4B-8E4E-154AB8D5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61659-F1BB-471C-9802-EF05CD4ED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CB914-829C-44F3-9F04-E185FEDF66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09F14-AE17-480F-A077-347C617F7547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566E1-7C31-4081-964E-8467B913D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679E0-56BA-4457-BC1F-6631D21A5E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B7130-6E60-4897-B9EB-2847FFE77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82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5ECDB-E3F2-4D60-8F11-DFFAC89C54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F32B8C-183D-4686-BDAA-157C31B310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DA18D0-7C9A-4205-9598-332B56916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38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A2D9A-D189-4092-99A1-294C7168C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CBDED-8EA9-4489-A832-6491C71AC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06F1D7-34DD-4FB3-8DEC-736EB517C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41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110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ABD0F-6024-4606-8F02-86C6D8141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2779B-6E99-420C-B123-4C9067DE9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AD6888-53EB-410E-971F-028A7DC00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275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D255C-A722-4338-987B-D7375748B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A70F6-5EA8-4D00-BE35-EFA8C147F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72E6C4-A239-4E93-972F-5D2C60291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23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608D7-AE94-4FD9-A273-390FE1A04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27CBA-2E3E-4CBB-BD82-CC2EC41BD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18C87B-E832-40BC-9136-8D64D069B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343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0CA5E-6243-4C69-97D5-0C1DC0BE3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699CE-A96A-410F-874F-CDB5D9BE6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960F60-B1F1-474E-82E2-A47730564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906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DD6A7-55AF-40CD-9D23-1D945B77F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1120F-13DD-41EC-BC88-63B8FFFDD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9660A3-A12E-4D39-B071-340FB503A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382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498E3-0D5B-4063-A810-21BB7E532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05109-5B8D-4AFF-A529-EE116F679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DAFBDE-F765-48D1-9CB4-220F45149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029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6B84D-2389-482E-89FA-78C032D90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055B8-2145-4B48-8604-D64A8B257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B4BFA0-A1D5-4E4A-9706-3A3518318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27CF63-9C54-41B4-AAE6-44983507EDFB}"/>
              </a:ext>
            </a:extLst>
          </p:cNvPr>
          <p:cNvSpPr txBox="1"/>
          <p:nvPr/>
        </p:nvSpPr>
        <p:spPr>
          <a:xfrm>
            <a:off x="2883876" y="5473736"/>
            <a:ext cx="321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String Concatenation </a:t>
            </a:r>
          </a:p>
        </p:txBody>
      </p:sp>
    </p:spTree>
    <p:extLst>
      <p:ext uri="{BB962C8B-B14F-4D97-AF65-F5344CB8AC3E}">
        <p14:creationId xmlns:p14="http://schemas.microsoft.com/office/powerpoint/2010/main" val="3160945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74EA9-B597-4D41-8B7D-2A62BCD51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A9304-F014-47B0-8524-2B87A9B0D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B2FC2C-C7EE-4DE7-98D4-4D778B39A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833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A033F-B7E3-4A9F-8008-90B96EBA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29B1D-5066-414F-ABEA-67E443E14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EC15A4-CC03-42F5-8E23-C18A60033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065F91-E241-47E0-976D-71AE23E26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540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542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E46DD-921E-40DF-8C99-6DF16094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39B77-02D3-428F-B4CF-FA733BA4B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D34E54-6990-49D7-9821-32DBD281D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081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0C85D-440D-4CB4-B9F1-D71FED7F7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481D7-389F-41C5-BE07-507591F0E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CCBB85-5E00-4DEC-B06D-D97D75AA7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239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89F25-DDDF-43A9-A189-D2AFAD432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482C6-67FB-4FB1-BEE4-0BB462797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61CFD6-DF1D-4469-9831-7B0AAC0B8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37B8AC-42FD-4224-AE81-EA546A893FAA}"/>
              </a:ext>
            </a:extLst>
          </p:cNvPr>
          <p:cNvSpPr txBox="1"/>
          <p:nvPr/>
        </p:nvSpPr>
        <p:spPr>
          <a:xfrm>
            <a:off x="5247249" y="4572000"/>
            <a:ext cx="2785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After typing press ‘Tab’ then you will get this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404A2BA-9E41-475B-8281-EEE83A5F5F15}"/>
              </a:ext>
            </a:extLst>
          </p:cNvPr>
          <p:cNvCxnSpPr/>
          <p:nvPr/>
        </p:nvCxnSpPr>
        <p:spPr>
          <a:xfrm flipH="1" flipV="1">
            <a:off x="2926080" y="4437063"/>
            <a:ext cx="1913206" cy="317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890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</Words>
  <Application>Microsoft Office PowerPoint</Application>
  <PresentationFormat>Widescreen</PresentationFormat>
  <Paragraphs>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Aravind Chakravarthy</dc:creator>
  <cp:lastModifiedBy>Aravind Chakravarthy</cp:lastModifiedBy>
  <cp:revision>1</cp:revision>
  <dcterms:created xsi:type="dcterms:W3CDTF">2019-01-05T10:43:44Z</dcterms:created>
  <dcterms:modified xsi:type="dcterms:W3CDTF">2019-01-05T10:59:23Z</dcterms:modified>
</cp:coreProperties>
</file>