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1" r:id="rId14"/>
    <p:sldId id="272" r:id="rId15"/>
    <p:sldId id="273" r:id="rId16"/>
    <p:sldId id="269" r:id="rId17"/>
    <p:sldId id="270" r:id="rId18"/>
    <p:sldId id="265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Chakravarthy" userId="b389be6c012f66a4" providerId="LiveId" clId="{04960178-90F0-4096-BDDE-F52CAB33404C}"/>
    <pc:docChg chg="addSld delSld modSld">
      <pc:chgData name="Aravind Chakravarthy" userId="b389be6c012f66a4" providerId="LiveId" clId="{04960178-90F0-4096-BDDE-F52CAB33404C}" dt="2019-01-05T14:49:40.493" v="51" actId="2696"/>
      <pc:docMkLst>
        <pc:docMk/>
      </pc:docMkLst>
      <pc:sldChg chg="addSp modSp add">
        <pc:chgData name="Aravind Chakravarthy" userId="b389be6c012f66a4" providerId="LiveId" clId="{04960178-90F0-4096-BDDE-F52CAB33404C}" dt="2019-01-05T11:00:58.029" v="11" actId="1036"/>
        <pc:sldMkLst>
          <pc:docMk/>
          <pc:sldMk cId="3581113799" sldId="256"/>
        </pc:sldMkLst>
        <pc:picChg chg="add mod">
          <ac:chgData name="Aravind Chakravarthy" userId="b389be6c012f66a4" providerId="LiveId" clId="{04960178-90F0-4096-BDDE-F52CAB33404C}" dt="2019-01-05T11:00:58.029" v="11" actId="1036"/>
          <ac:picMkLst>
            <pc:docMk/>
            <pc:sldMk cId="3581113799" sldId="256"/>
            <ac:picMk id="4" creationId="{DF8766E4-C613-4C4A-85C7-D15607F9125C}"/>
          </ac:picMkLst>
        </pc:picChg>
      </pc:sldChg>
      <pc:sldChg chg="addSp modSp add">
        <pc:chgData name="Aravind Chakravarthy" userId="b389be6c012f66a4" providerId="LiveId" clId="{04960178-90F0-4096-BDDE-F52CAB33404C}" dt="2019-01-05T11:01:08.218" v="13" actId="1036"/>
        <pc:sldMkLst>
          <pc:docMk/>
          <pc:sldMk cId="4084572630" sldId="257"/>
        </pc:sldMkLst>
        <pc:picChg chg="add mod">
          <ac:chgData name="Aravind Chakravarthy" userId="b389be6c012f66a4" providerId="LiveId" clId="{04960178-90F0-4096-BDDE-F52CAB33404C}" dt="2019-01-05T11:01:08.218" v="13" actId="1036"/>
          <ac:picMkLst>
            <pc:docMk/>
            <pc:sldMk cId="4084572630" sldId="257"/>
            <ac:picMk id="4" creationId="{43E9E5B2-42CF-4DAB-97B7-F6E08E9F19F8}"/>
          </ac:picMkLst>
        </pc:picChg>
      </pc:sldChg>
      <pc:sldChg chg="addSp add">
        <pc:chgData name="Aravind Chakravarthy" userId="b389be6c012f66a4" providerId="LiveId" clId="{04960178-90F0-4096-BDDE-F52CAB33404C}" dt="2019-01-05T11:01:38.022" v="14"/>
        <pc:sldMkLst>
          <pc:docMk/>
          <pc:sldMk cId="2372799737" sldId="258"/>
        </pc:sldMkLst>
        <pc:picChg chg="add">
          <ac:chgData name="Aravind Chakravarthy" userId="b389be6c012f66a4" providerId="LiveId" clId="{04960178-90F0-4096-BDDE-F52CAB33404C}" dt="2019-01-05T11:01:38.022" v="14"/>
          <ac:picMkLst>
            <pc:docMk/>
            <pc:sldMk cId="2372799737" sldId="258"/>
            <ac:picMk id="4" creationId="{0CEEEA0B-5B4C-4E41-A0D0-1F2C93E210BE}"/>
          </ac:picMkLst>
        </pc:picChg>
      </pc:sldChg>
      <pc:sldChg chg="addSp add">
        <pc:chgData name="Aravind Chakravarthy" userId="b389be6c012f66a4" providerId="LiveId" clId="{04960178-90F0-4096-BDDE-F52CAB33404C}" dt="2019-01-05T14:40:01.891" v="15"/>
        <pc:sldMkLst>
          <pc:docMk/>
          <pc:sldMk cId="2199480805" sldId="259"/>
        </pc:sldMkLst>
        <pc:picChg chg="add">
          <ac:chgData name="Aravind Chakravarthy" userId="b389be6c012f66a4" providerId="LiveId" clId="{04960178-90F0-4096-BDDE-F52CAB33404C}" dt="2019-01-05T14:40:01.891" v="15"/>
          <ac:picMkLst>
            <pc:docMk/>
            <pc:sldMk cId="2199480805" sldId="259"/>
            <ac:picMk id="4" creationId="{8F37337B-013E-4F97-8DDC-AB88093AC83B}"/>
          </ac:picMkLst>
        </pc:picChg>
      </pc:sldChg>
      <pc:sldChg chg="addSp add">
        <pc:chgData name="Aravind Chakravarthy" userId="b389be6c012f66a4" providerId="LiveId" clId="{04960178-90F0-4096-BDDE-F52CAB33404C}" dt="2019-01-05T14:40:34.521" v="16"/>
        <pc:sldMkLst>
          <pc:docMk/>
          <pc:sldMk cId="963966274" sldId="260"/>
        </pc:sldMkLst>
        <pc:picChg chg="add">
          <ac:chgData name="Aravind Chakravarthy" userId="b389be6c012f66a4" providerId="LiveId" clId="{04960178-90F0-4096-BDDE-F52CAB33404C}" dt="2019-01-05T14:40:34.521" v="16"/>
          <ac:picMkLst>
            <pc:docMk/>
            <pc:sldMk cId="963966274" sldId="260"/>
            <ac:picMk id="4" creationId="{CF3C9810-4132-4C4B-8FB9-0B29C0692E73}"/>
          </ac:picMkLst>
        </pc:picChg>
      </pc:sldChg>
      <pc:sldChg chg="addSp add">
        <pc:chgData name="Aravind Chakravarthy" userId="b389be6c012f66a4" providerId="LiveId" clId="{04960178-90F0-4096-BDDE-F52CAB33404C}" dt="2019-01-05T14:41:00.144" v="17"/>
        <pc:sldMkLst>
          <pc:docMk/>
          <pc:sldMk cId="3311008048" sldId="261"/>
        </pc:sldMkLst>
        <pc:picChg chg="add">
          <ac:chgData name="Aravind Chakravarthy" userId="b389be6c012f66a4" providerId="LiveId" clId="{04960178-90F0-4096-BDDE-F52CAB33404C}" dt="2019-01-05T14:41:00.144" v="17"/>
          <ac:picMkLst>
            <pc:docMk/>
            <pc:sldMk cId="3311008048" sldId="261"/>
            <ac:picMk id="4" creationId="{CDC3B2A8-07D0-475E-9E6E-03E494751C14}"/>
          </ac:picMkLst>
        </pc:picChg>
      </pc:sldChg>
      <pc:sldChg chg="addSp add">
        <pc:chgData name="Aravind Chakravarthy" userId="b389be6c012f66a4" providerId="LiveId" clId="{04960178-90F0-4096-BDDE-F52CAB33404C}" dt="2019-01-05T14:41:37.755" v="18"/>
        <pc:sldMkLst>
          <pc:docMk/>
          <pc:sldMk cId="4082140656" sldId="262"/>
        </pc:sldMkLst>
        <pc:picChg chg="add">
          <ac:chgData name="Aravind Chakravarthy" userId="b389be6c012f66a4" providerId="LiveId" clId="{04960178-90F0-4096-BDDE-F52CAB33404C}" dt="2019-01-05T14:41:37.755" v="18"/>
          <ac:picMkLst>
            <pc:docMk/>
            <pc:sldMk cId="4082140656" sldId="262"/>
            <ac:picMk id="4" creationId="{838751A1-614B-4604-A0D1-3E1E67F871E3}"/>
          </ac:picMkLst>
        </pc:picChg>
      </pc:sldChg>
      <pc:sldChg chg="addSp add">
        <pc:chgData name="Aravind Chakravarthy" userId="b389be6c012f66a4" providerId="LiveId" clId="{04960178-90F0-4096-BDDE-F52CAB33404C}" dt="2019-01-05T14:41:45.628" v="19"/>
        <pc:sldMkLst>
          <pc:docMk/>
          <pc:sldMk cId="2521972731" sldId="263"/>
        </pc:sldMkLst>
        <pc:picChg chg="add">
          <ac:chgData name="Aravind Chakravarthy" userId="b389be6c012f66a4" providerId="LiveId" clId="{04960178-90F0-4096-BDDE-F52CAB33404C}" dt="2019-01-05T14:41:45.628" v="19"/>
          <ac:picMkLst>
            <pc:docMk/>
            <pc:sldMk cId="2521972731" sldId="263"/>
            <ac:picMk id="4" creationId="{43F905C5-D35A-437E-BE84-7E8E853A74AE}"/>
          </ac:picMkLst>
        </pc:picChg>
      </pc:sldChg>
      <pc:sldChg chg="addSp add">
        <pc:chgData name="Aravind Chakravarthy" userId="b389be6c012f66a4" providerId="LiveId" clId="{04960178-90F0-4096-BDDE-F52CAB33404C}" dt="2019-01-05T14:42:43.848" v="25"/>
        <pc:sldMkLst>
          <pc:docMk/>
          <pc:sldMk cId="750328585" sldId="264"/>
        </pc:sldMkLst>
        <pc:picChg chg="add">
          <ac:chgData name="Aravind Chakravarthy" userId="b389be6c012f66a4" providerId="LiveId" clId="{04960178-90F0-4096-BDDE-F52CAB33404C}" dt="2019-01-05T14:42:43.848" v="25"/>
          <ac:picMkLst>
            <pc:docMk/>
            <pc:sldMk cId="750328585" sldId="264"/>
            <ac:picMk id="4" creationId="{8E813BCC-AB78-471B-915F-D3BD440BE319}"/>
          </ac:picMkLst>
        </pc:picChg>
      </pc:sldChg>
      <pc:sldChg chg="addSp add">
        <pc:chgData name="Aravind Chakravarthy" userId="b389be6c012f66a4" providerId="LiveId" clId="{04960178-90F0-4096-BDDE-F52CAB33404C}" dt="2019-01-05T14:48:31.188" v="45"/>
        <pc:sldMkLst>
          <pc:docMk/>
          <pc:sldMk cId="4099773323" sldId="265"/>
        </pc:sldMkLst>
        <pc:picChg chg="add">
          <ac:chgData name="Aravind Chakravarthy" userId="b389be6c012f66a4" providerId="LiveId" clId="{04960178-90F0-4096-BDDE-F52CAB33404C}" dt="2019-01-05T14:48:31.188" v="45"/>
          <ac:picMkLst>
            <pc:docMk/>
            <pc:sldMk cId="4099773323" sldId="265"/>
            <ac:picMk id="4" creationId="{8338D1BB-E864-4421-8966-99CA3FA13052}"/>
          </ac:picMkLst>
        </pc:picChg>
      </pc:sldChg>
      <pc:sldChg chg="addSp add">
        <pc:chgData name="Aravind Chakravarthy" userId="b389be6c012f66a4" providerId="LiveId" clId="{04960178-90F0-4096-BDDE-F52CAB33404C}" dt="2019-01-05T14:43:03.174" v="26"/>
        <pc:sldMkLst>
          <pc:docMk/>
          <pc:sldMk cId="1426594412" sldId="266"/>
        </pc:sldMkLst>
        <pc:picChg chg="add">
          <ac:chgData name="Aravind Chakravarthy" userId="b389be6c012f66a4" providerId="LiveId" clId="{04960178-90F0-4096-BDDE-F52CAB33404C}" dt="2019-01-05T14:43:03.174" v="26"/>
          <ac:picMkLst>
            <pc:docMk/>
            <pc:sldMk cId="1426594412" sldId="266"/>
            <ac:picMk id="4" creationId="{FF384322-15EB-4255-A372-0E12FC0FCC84}"/>
          </ac:picMkLst>
        </pc:picChg>
      </pc:sldChg>
      <pc:sldChg chg="addSp add">
        <pc:chgData name="Aravind Chakravarthy" userId="b389be6c012f66a4" providerId="LiveId" clId="{04960178-90F0-4096-BDDE-F52CAB33404C}" dt="2019-01-05T14:43:15.519" v="27"/>
        <pc:sldMkLst>
          <pc:docMk/>
          <pc:sldMk cId="2194791618" sldId="267"/>
        </pc:sldMkLst>
        <pc:picChg chg="add">
          <ac:chgData name="Aravind Chakravarthy" userId="b389be6c012f66a4" providerId="LiveId" clId="{04960178-90F0-4096-BDDE-F52CAB33404C}" dt="2019-01-05T14:43:15.519" v="27"/>
          <ac:picMkLst>
            <pc:docMk/>
            <pc:sldMk cId="2194791618" sldId="267"/>
            <ac:picMk id="4" creationId="{38DD86E4-4ACD-4964-9EEA-4B3B5AC1FC97}"/>
          </ac:picMkLst>
        </pc:picChg>
      </pc:sldChg>
      <pc:sldChg chg="addSp add">
        <pc:chgData name="Aravind Chakravarthy" userId="b389be6c012f66a4" providerId="LiveId" clId="{04960178-90F0-4096-BDDE-F52CAB33404C}" dt="2019-01-05T14:43:29.864" v="31"/>
        <pc:sldMkLst>
          <pc:docMk/>
          <pc:sldMk cId="533712772" sldId="268"/>
        </pc:sldMkLst>
        <pc:picChg chg="add">
          <ac:chgData name="Aravind Chakravarthy" userId="b389be6c012f66a4" providerId="LiveId" clId="{04960178-90F0-4096-BDDE-F52CAB33404C}" dt="2019-01-05T14:43:29.864" v="31"/>
          <ac:picMkLst>
            <pc:docMk/>
            <pc:sldMk cId="533712772" sldId="268"/>
            <ac:picMk id="4" creationId="{909FE7AF-B22C-43A0-BFDE-925591A38181}"/>
          </ac:picMkLst>
        </pc:picChg>
      </pc:sldChg>
      <pc:sldChg chg="addSp add">
        <pc:chgData name="Aravind Chakravarthy" userId="b389be6c012f66a4" providerId="LiveId" clId="{04960178-90F0-4096-BDDE-F52CAB33404C}" dt="2019-01-05T14:45:02.440" v="37"/>
        <pc:sldMkLst>
          <pc:docMk/>
          <pc:sldMk cId="143210500" sldId="269"/>
        </pc:sldMkLst>
        <pc:picChg chg="add">
          <ac:chgData name="Aravind Chakravarthy" userId="b389be6c012f66a4" providerId="LiveId" clId="{04960178-90F0-4096-BDDE-F52CAB33404C}" dt="2019-01-05T14:45:02.440" v="37"/>
          <ac:picMkLst>
            <pc:docMk/>
            <pc:sldMk cId="143210500" sldId="269"/>
            <ac:picMk id="4" creationId="{6FFEDF31-6E3F-477C-A914-72AF10D672DA}"/>
          </ac:picMkLst>
        </pc:picChg>
      </pc:sldChg>
      <pc:sldChg chg="addSp add">
        <pc:chgData name="Aravind Chakravarthy" userId="b389be6c012f66a4" providerId="LiveId" clId="{04960178-90F0-4096-BDDE-F52CAB33404C}" dt="2019-01-05T14:47:22.335" v="38"/>
        <pc:sldMkLst>
          <pc:docMk/>
          <pc:sldMk cId="159553663" sldId="270"/>
        </pc:sldMkLst>
        <pc:picChg chg="add">
          <ac:chgData name="Aravind Chakravarthy" userId="b389be6c012f66a4" providerId="LiveId" clId="{04960178-90F0-4096-BDDE-F52CAB33404C}" dt="2019-01-05T14:47:22.335" v="38"/>
          <ac:picMkLst>
            <pc:docMk/>
            <pc:sldMk cId="159553663" sldId="270"/>
            <ac:picMk id="4" creationId="{4DE21C7B-7DAD-4EBE-BEDF-34968E2261AD}"/>
          </ac:picMkLst>
        </pc:picChg>
      </pc:sldChg>
      <pc:sldChg chg="addSp add">
        <pc:chgData name="Aravind Chakravarthy" userId="b389be6c012f66a4" providerId="LiveId" clId="{04960178-90F0-4096-BDDE-F52CAB33404C}" dt="2019-01-05T14:43:58.048" v="32"/>
        <pc:sldMkLst>
          <pc:docMk/>
          <pc:sldMk cId="1573999530" sldId="271"/>
        </pc:sldMkLst>
        <pc:picChg chg="add">
          <ac:chgData name="Aravind Chakravarthy" userId="b389be6c012f66a4" providerId="LiveId" clId="{04960178-90F0-4096-BDDE-F52CAB33404C}" dt="2019-01-05T14:43:58.048" v="32"/>
          <ac:picMkLst>
            <pc:docMk/>
            <pc:sldMk cId="1573999530" sldId="271"/>
            <ac:picMk id="4" creationId="{E6803D90-39E4-4E24-BDE3-23C5E34ED0A8}"/>
          </ac:picMkLst>
        </pc:picChg>
      </pc:sldChg>
      <pc:sldChg chg="addSp add">
        <pc:chgData name="Aravind Chakravarthy" userId="b389be6c012f66a4" providerId="LiveId" clId="{04960178-90F0-4096-BDDE-F52CAB33404C}" dt="2019-01-05T14:44:07.142" v="33"/>
        <pc:sldMkLst>
          <pc:docMk/>
          <pc:sldMk cId="2886219367" sldId="272"/>
        </pc:sldMkLst>
        <pc:picChg chg="add">
          <ac:chgData name="Aravind Chakravarthy" userId="b389be6c012f66a4" providerId="LiveId" clId="{04960178-90F0-4096-BDDE-F52CAB33404C}" dt="2019-01-05T14:44:07.142" v="33"/>
          <ac:picMkLst>
            <pc:docMk/>
            <pc:sldMk cId="2886219367" sldId="272"/>
            <ac:picMk id="4" creationId="{390052F1-0599-47DC-83DF-979CB68D38F8}"/>
          </ac:picMkLst>
        </pc:picChg>
      </pc:sldChg>
      <pc:sldChg chg="addSp modSp add">
        <pc:chgData name="Aravind Chakravarthy" userId="b389be6c012f66a4" providerId="LiveId" clId="{04960178-90F0-4096-BDDE-F52CAB33404C}" dt="2019-01-05T14:45:01.195" v="36" actId="1035"/>
        <pc:sldMkLst>
          <pc:docMk/>
          <pc:sldMk cId="1155469952" sldId="273"/>
        </pc:sldMkLst>
        <pc:picChg chg="add mod">
          <ac:chgData name="Aravind Chakravarthy" userId="b389be6c012f66a4" providerId="LiveId" clId="{04960178-90F0-4096-BDDE-F52CAB33404C}" dt="2019-01-05T14:45:01.195" v="36" actId="1035"/>
          <ac:picMkLst>
            <pc:docMk/>
            <pc:sldMk cId="1155469952" sldId="273"/>
            <ac:picMk id="4" creationId="{C7B25392-E20E-4981-8FB4-D1743E217778}"/>
          </ac:picMkLst>
        </pc:picChg>
      </pc:sldChg>
      <pc:sldChg chg="addSp add">
        <pc:chgData name="Aravind Chakravarthy" userId="b389be6c012f66a4" providerId="LiveId" clId="{04960178-90F0-4096-BDDE-F52CAB33404C}" dt="2019-01-05T14:48:39.021" v="46"/>
        <pc:sldMkLst>
          <pc:docMk/>
          <pc:sldMk cId="3759883672" sldId="274"/>
        </pc:sldMkLst>
        <pc:picChg chg="add">
          <ac:chgData name="Aravind Chakravarthy" userId="b389be6c012f66a4" providerId="LiveId" clId="{04960178-90F0-4096-BDDE-F52CAB33404C}" dt="2019-01-05T14:48:39.021" v="46"/>
          <ac:picMkLst>
            <pc:docMk/>
            <pc:sldMk cId="3759883672" sldId="274"/>
            <ac:picMk id="4" creationId="{2BC2D96B-7F46-4631-9566-7F4A9BBB9A2C}"/>
          </ac:picMkLst>
        </pc:picChg>
      </pc:sldChg>
      <pc:sldChg chg="addSp add">
        <pc:chgData name="Aravind Chakravarthy" userId="b389be6c012f66a4" providerId="LiveId" clId="{04960178-90F0-4096-BDDE-F52CAB33404C}" dt="2019-01-05T14:49:27.684" v="47"/>
        <pc:sldMkLst>
          <pc:docMk/>
          <pc:sldMk cId="1621493464" sldId="275"/>
        </pc:sldMkLst>
        <pc:picChg chg="add">
          <ac:chgData name="Aravind Chakravarthy" userId="b389be6c012f66a4" providerId="LiveId" clId="{04960178-90F0-4096-BDDE-F52CAB33404C}" dt="2019-01-05T14:49:27.684" v="47"/>
          <ac:picMkLst>
            <pc:docMk/>
            <pc:sldMk cId="1621493464" sldId="275"/>
            <ac:picMk id="4" creationId="{E9BC20C9-656B-468A-9698-C5F018137E4A}"/>
          </ac:picMkLst>
        </pc:picChg>
      </pc:sldChg>
      <pc:sldChg chg="add del">
        <pc:chgData name="Aravind Chakravarthy" userId="b389be6c012f66a4" providerId="LiveId" clId="{04960178-90F0-4096-BDDE-F52CAB33404C}" dt="2019-01-05T14:49:39.365" v="48" actId="2696"/>
        <pc:sldMkLst>
          <pc:docMk/>
          <pc:sldMk cId="736921121" sldId="276"/>
        </pc:sldMkLst>
      </pc:sldChg>
      <pc:sldChg chg="add del">
        <pc:chgData name="Aravind Chakravarthy" userId="b389be6c012f66a4" providerId="LiveId" clId="{04960178-90F0-4096-BDDE-F52CAB33404C}" dt="2019-01-05T14:49:39.420" v="49" actId="2696"/>
        <pc:sldMkLst>
          <pc:docMk/>
          <pc:sldMk cId="3397920574" sldId="277"/>
        </pc:sldMkLst>
      </pc:sldChg>
      <pc:sldChg chg="add del">
        <pc:chgData name="Aravind Chakravarthy" userId="b389be6c012f66a4" providerId="LiveId" clId="{04960178-90F0-4096-BDDE-F52CAB33404C}" dt="2019-01-05T14:49:39.699" v="50" actId="2696"/>
        <pc:sldMkLst>
          <pc:docMk/>
          <pc:sldMk cId="3399667032" sldId="278"/>
        </pc:sldMkLst>
      </pc:sldChg>
      <pc:sldChg chg="add del">
        <pc:chgData name="Aravind Chakravarthy" userId="b389be6c012f66a4" providerId="LiveId" clId="{04960178-90F0-4096-BDDE-F52CAB33404C}" dt="2019-01-05T14:49:40.493" v="51" actId="2696"/>
        <pc:sldMkLst>
          <pc:docMk/>
          <pc:sldMk cId="3584975350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185A-7ED0-4E1E-B667-51F34389D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E5ECD-7FCC-4809-BF6F-BFD5FB945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E72C1-ECC9-49D5-A5EC-107062EB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EF9-90F3-42E4-9C92-5E2E7525C514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EA868-9F08-408A-AE5E-5DE15C6F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28FEA-FD54-4AB0-9B86-2C7AB039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38-CB16-4139-A1C7-ED68BC22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54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4708-3B0C-4ED2-98BB-67CC8888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CF8BE-250B-45C9-AA56-8CE846343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BE2D6-8B6D-41F1-94B1-2F942D56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EF9-90F3-42E4-9C92-5E2E7525C514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3C790-707D-4BBB-9428-F567265D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1EC4-88CE-4288-AF20-7CAC31F2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38-CB16-4139-A1C7-ED68BC22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1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D75CE-8F8B-43A1-A41F-B9FA98B64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70169-63BB-47C9-A8C6-2CCBE7D18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048CC-4ABA-4D1C-8C85-02CF3A96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EF9-90F3-42E4-9C92-5E2E7525C514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A161-84FD-4946-B470-FF9EB84F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31D7-1A23-4F73-8686-60C160F5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38-CB16-4139-A1C7-ED68BC22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6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19A5-B15F-426D-AA15-D96BE540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D064-855D-4034-B723-0AEF6786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FEFB-1CAA-4C42-AC85-C14EB9A6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EF9-90F3-42E4-9C92-5E2E7525C514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F5279-3D66-4D91-8A31-59F950BA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332C9-9544-46B3-84D6-49ABD653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38-CB16-4139-A1C7-ED68BC22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51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A79E-3EED-4899-AD63-AB93F343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6148-3BD9-4A6A-BC5D-E6200E41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4821-5906-454F-98A0-1052F547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EF9-90F3-42E4-9C92-5E2E7525C514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B99B-2BA8-4C30-8F43-B6B8D0B8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A6D5-1D83-441B-A3FC-A45C4946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38-CB16-4139-A1C7-ED68BC22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09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487D-FA2B-4AF9-8057-2F3379F0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E892-7E04-4518-BDE0-2FA5D58AB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AC79-2A16-4435-A9BF-0258EEFD3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D57DF-03C8-4990-8E1A-44B82BFA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EF9-90F3-42E4-9C92-5E2E7525C514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53B54-922E-46FB-B6A5-A289DAED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1060-1120-42E7-BBE7-FAD10CB7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38-CB16-4139-A1C7-ED68BC22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54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B19C-8B3F-45C1-BBC3-DA9FBAAF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206F1-1FC4-4BD3-8C99-A2663E12A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57991-48ED-4CCA-AE7A-7D6C9EC4D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BA206-7B82-4895-B966-F828CCF20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CA15C-7394-4ABB-AD43-E1DE18199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566A8-251C-4AC7-B655-5A1294ED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EF9-90F3-42E4-9C92-5E2E7525C514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5AAE1-61F0-4B1B-BF00-87BEE0F1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5BEE8-447B-4753-BB76-5413CCAA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38-CB16-4139-A1C7-ED68BC22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3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1B5A-6695-4E4E-A74D-72BBA011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E9806-0E86-4C13-9608-C662E1D2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EF9-90F3-42E4-9C92-5E2E7525C514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6DAD8-AA3D-4922-A192-5E5D71D1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94827-A5EA-4B73-B559-AFA99EE1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38-CB16-4139-A1C7-ED68BC22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90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B0397-2143-4C74-8C99-FAC73C35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EF9-90F3-42E4-9C92-5E2E7525C514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14C8D-8B0F-4FDE-98A4-55F716FC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7AC06-D8A5-4396-B82D-9E9926FB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38-CB16-4139-A1C7-ED68BC22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41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E139-0996-464F-97FF-83152C7D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1917-8CAC-436F-8E47-6C0A3547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4ABB7-2ED9-404C-BED9-CFAEC705F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8145C-26F9-40FE-83B5-F0EB315A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EF9-90F3-42E4-9C92-5E2E7525C514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04AB5-631C-4A77-B953-734B227B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CA716-C100-4709-9BFE-E24FAEA2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38-CB16-4139-A1C7-ED68BC22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90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91BA-A3C5-46DB-B21E-646BFF32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91D5E-BC3E-4D88-B499-FDA8CDD39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680A0-5AE1-40CA-83D6-7ABB286E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0608E-B9F7-479A-97CC-CFBB6608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DEF9-90F3-42E4-9C92-5E2E7525C514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E26CA-050B-48DC-92D6-06CA2A42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F6908-DB24-4DCE-8895-716FABC8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8E38-CB16-4139-A1C7-ED68BC22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17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1AFA4-2887-4A88-B675-BB6E0522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26E71-912E-4187-8A82-9ACD88C0B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FCE6C-13E3-435B-81D8-0D944FEBF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DDEF9-90F3-42E4-9C92-5E2E7525C514}" type="datetimeFigureOut">
              <a:rPr lang="en-IN" smtClean="0"/>
              <a:t>05-01-2019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28C6A-0FD4-4C4B-9CC6-63E5F55DF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6E2B2-59F4-440C-B8A2-4D7BB6F3B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F8E38-CB16-4139-A1C7-ED68BC226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11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8655-98E4-49CA-A2D7-233F6669B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323B7-2043-47E4-9509-111C01E99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766E4-C613-4C4A-85C7-D15607F91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1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FD38-FCF4-4B62-B001-B19F7721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C8CE-5A31-4B6F-8493-E7263ACD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84322-15EB-4255-A372-0E12FC0F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9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CA65-75D7-4BB8-BE22-7A04B336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2E75D-0E98-438B-AB20-9D68902B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D86E4-4ACD-4964-9EEA-4B3B5AC1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9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1D9A-9EB0-4AEB-891F-89351DC8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C9B3-252F-4328-9ABF-28CDC7A0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FE7AF-B22C-43A0-BFDE-925591A38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1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9860-7D5D-495E-A2F3-DEC543BB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6CA9-414F-4A45-823C-9B65EFBE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03D90-39E4-4E24-BDE3-23C5E34E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9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1A42-26F7-454A-82E2-2B4B3880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4A8C-D5BE-4E7D-A844-A7350BBA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052F1-0599-47DC-83DF-979CB68D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1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81D9-9769-4512-961A-65516BA9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9EE0-F993-4C97-9E99-D805726D4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25392-E20E-4981-8FB4-D1743E21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69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39B2-74DB-48A5-917A-72F5E6BB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A6C5-3643-45DF-8BCA-0DD166773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EDF31-6E3F-477C-A914-72AF10D67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6105-70FD-4A5D-91E6-E06EDD7A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24540-75D4-4C94-892B-19E837AC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21C7B-7DAD-4EBE-BEDF-34968E226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99C0-1D53-4DBD-9EE8-0F5FB5D0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829D4-C99C-426C-8F35-5206E92F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8D1BB-E864-4421-8966-99CA3FA13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7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F8CE-C639-4E5A-8F8C-40497B6F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DC36-0973-4742-9CB7-EE14E459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2D96B-7F46-4631-9566-7F4A9BBB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8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A2B5-484D-4497-8A7E-E92D989C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47C7-4E69-41CB-8962-5E47E1EB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9E5B2-42CF-4DAB-97B7-F6E08E9F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72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A9A0-DD41-4627-B5F8-57E13765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B9E1-970F-499B-9B29-32D44C822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C20C9-656B-468A-9698-C5F01813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9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3E04-101C-4AF1-9FFB-872B87C5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7D08-EF97-463B-ACB1-D9D1A072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EEA0B-5B4C-4E41-A0D0-1F2C93E2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9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C629-C481-4D5C-B0D6-686F0729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FF71-9F84-4263-84AD-C1C28DE79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7337B-013E-4F97-8DDC-AB88093AC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8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E1E9-352C-42CC-A4D1-3B59CE15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473CB-B0ED-4100-AB6B-6FCAB5C1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C9810-4132-4C4B-8FB9-0B29C0692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6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D35B-914F-4B23-98B4-79FCA65C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950E2-8F6C-4CF3-B66C-D133CB61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3B2A8-07D0-475E-9E6E-03E49475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0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8CF1-FB37-4C3C-A92B-67291E44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B600-947C-4C8B-A5C1-3EA8AA22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751A1-614B-4604-A0D1-3E1E67F87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4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4597-341F-4438-890E-097FBEA5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AC8E-821E-4DE9-B220-A4266EA7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905C5-D35A-437E-BE84-7E8E853A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7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577D-96C2-492F-911F-95D62AF0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5AD77-2A1A-4AAA-A48F-F259081E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13BCC-AB78-471B-915F-D3BD440BE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2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Chakravarthy</dc:creator>
  <cp:lastModifiedBy>Aravind Chakravarthy</cp:lastModifiedBy>
  <cp:revision>1</cp:revision>
  <dcterms:created xsi:type="dcterms:W3CDTF">2019-01-05T11:00:12Z</dcterms:created>
  <dcterms:modified xsi:type="dcterms:W3CDTF">2019-01-05T16:18:47Z</dcterms:modified>
</cp:coreProperties>
</file>