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2260C1-241B-4CE4-9E7D-AABC303D121C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77D9BAC6-75C4-494C-A94D-CB45CDCBF1D1}"/>
    <pc:docChg chg="custSel addSld delSld modSld delSection modSection">
      <pc:chgData name="Aravind Chakravarthy" userId="b389be6c012f66a4" providerId="LiveId" clId="{77D9BAC6-75C4-494C-A94D-CB45CDCBF1D1}" dt="2019-01-05T15:03:07.756" v="61" actId="2696"/>
      <pc:docMkLst>
        <pc:docMk/>
      </pc:docMkLst>
      <pc:sldChg chg="addSp add">
        <pc:chgData name="Aravind Chakravarthy" userId="b389be6c012f66a4" providerId="LiveId" clId="{77D9BAC6-75C4-494C-A94D-CB45CDCBF1D1}" dt="2019-01-05T14:51:31.216" v="28"/>
        <pc:sldMkLst>
          <pc:docMk/>
          <pc:sldMk cId="3533390980" sldId="256"/>
        </pc:sldMkLst>
        <pc:picChg chg="add">
          <ac:chgData name="Aravind Chakravarthy" userId="b389be6c012f66a4" providerId="LiveId" clId="{77D9BAC6-75C4-494C-A94D-CB45CDCBF1D1}" dt="2019-01-05T14:51:31.216" v="28"/>
          <ac:picMkLst>
            <pc:docMk/>
            <pc:sldMk cId="3533390980" sldId="256"/>
            <ac:picMk id="4" creationId="{E1998468-E8F8-41F9-A93E-3D5667DD62E8}"/>
          </ac:picMkLst>
        </pc:picChg>
      </pc:sldChg>
      <pc:sldChg chg="addSp add">
        <pc:chgData name="Aravind Chakravarthy" userId="b389be6c012f66a4" providerId="LiveId" clId="{77D9BAC6-75C4-494C-A94D-CB45CDCBF1D1}" dt="2019-01-05T14:51:36.730" v="29"/>
        <pc:sldMkLst>
          <pc:docMk/>
          <pc:sldMk cId="1179723692" sldId="257"/>
        </pc:sldMkLst>
        <pc:picChg chg="add">
          <ac:chgData name="Aravind Chakravarthy" userId="b389be6c012f66a4" providerId="LiveId" clId="{77D9BAC6-75C4-494C-A94D-CB45CDCBF1D1}" dt="2019-01-05T14:51:36.730" v="29"/>
          <ac:picMkLst>
            <pc:docMk/>
            <pc:sldMk cId="1179723692" sldId="257"/>
            <ac:picMk id="4" creationId="{9E67F105-C693-428C-A1D7-D77EDC35C61B}"/>
          </ac:picMkLst>
        </pc:picChg>
      </pc:sldChg>
      <pc:sldChg chg="addSp add">
        <pc:chgData name="Aravind Chakravarthy" userId="b389be6c012f66a4" providerId="LiveId" clId="{77D9BAC6-75C4-494C-A94D-CB45CDCBF1D1}" dt="2019-01-05T14:52:28.494" v="30"/>
        <pc:sldMkLst>
          <pc:docMk/>
          <pc:sldMk cId="224713218" sldId="258"/>
        </pc:sldMkLst>
        <pc:picChg chg="add">
          <ac:chgData name="Aravind Chakravarthy" userId="b389be6c012f66a4" providerId="LiveId" clId="{77D9BAC6-75C4-494C-A94D-CB45CDCBF1D1}" dt="2019-01-05T14:52:28.494" v="30"/>
          <ac:picMkLst>
            <pc:docMk/>
            <pc:sldMk cId="224713218" sldId="258"/>
            <ac:picMk id="4" creationId="{6DF068F2-C494-43C8-B0EB-6F39B7D538DC}"/>
          </ac:picMkLst>
        </pc:picChg>
      </pc:sldChg>
      <pc:sldChg chg="addSp add del">
        <pc:chgData name="Aravind Chakravarthy" userId="b389be6c012f66a4" providerId="LiveId" clId="{77D9BAC6-75C4-494C-A94D-CB45CDCBF1D1}" dt="2019-01-05T14:53:02.909" v="32" actId="2696"/>
        <pc:sldMkLst>
          <pc:docMk/>
          <pc:sldMk cId="1478614690" sldId="259"/>
        </pc:sldMkLst>
        <pc:picChg chg="add">
          <ac:chgData name="Aravind Chakravarthy" userId="b389be6c012f66a4" providerId="LiveId" clId="{77D9BAC6-75C4-494C-A94D-CB45CDCBF1D1}" dt="2019-01-05T14:52:56.892" v="31"/>
          <ac:picMkLst>
            <pc:docMk/>
            <pc:sldMk cId="1478614690" sldId="259"/>
            <ac:picMk id="4" creationId="{3415F978-A01A-4498-B15A-A84E206101B6}"/>
          </ac:picMkLst>
        </pc:picChg>
      </pc:sldChg>
      <pc:sldChg chg="addSp add">
        <pc:chgData name="Aravind Chakravarthy" userId="b389be6c012f66a4" providerId="LiveId" clId="{77D9BAC6-75C4-494C-A94D-CB45CDCBF1D1}" dt="2019-01-05T14:53:09.013" v="33"/>
        <pc:sldMkLst>
          <pc:docMk/>
          <pc:sldMk cId="4030673731" sldId="260"/>
        </pc:sldMkLst>
        <pc:picChg chg="add">
          <ac:chgData name="Aravind Chakravarthy" userId="b389be6c012f66a4" providerId="LiveId" clId="{77D9BAC6-75C4-494C-A94D-CB45CDCBF1D1}" dt="2019-01-05T14:53:09.013" v="33"/>
          <ac:picMkLst>
            <pc:docMk/>
            <pc:sldMk cId="4030673731" sldId="260"/>
            <ac:picMk id="4" creationId="{6DB9D897-D9A3-4354-BB8F-1533BCBB4D5C}"/>
          </ac:picMkLst>
        </pc:picChg>
      </pc:sldChg>
      <pc:sldChg chg="addSp add">
        <pc:chgData name="Aravind Chakravarthy" userId="b389be6c012f66a4" providerId="LiveId" clId="{77D9BAC6-75C4-494C-A94D-CB45CDCBF1D1}" dt="2019-01-05T14:53:33.313" v="34"/>
        <pc:sldMkLst>
          <pc:docMk/>
          <pc:sldMk cId="3730315774" sldId="261"/>
        </pc:sldMkLst>
        <pc:picChg chg="add">
          <ac:chgData name="Aravind Chakravarthy" userId="b389be6c012f66a4" providerId="LiveId" clId="{77D9BAC6-75C4-494C-A94D-CB45CDCBF1D1}" dt="2019-01-05T14:53:33.313" v="34"/>
          <ac:picMkLst>
            <pc:docMk/>
            <pc:sldMk cId="3730315774" sldId="261"/>
            <ac:picMk id="4" creationId="{CA14B780-4AA0-470F-8CEC-45514B70C4A7}"/>
          </ac:picMkLst>
        </pc:picChg>
      </pc:sldChg>
      <pc:sldChg chg="addSp add">
        <pc:chgData name="Aravind Chakravarthy" userId="b389be6c012f66a4" providerId="LiveId" clId="{77D9BAC6-75C4-494C-A94D-CB45CDCBF1D1}" dt="2019-01-05T14:54:51.283" v="35"/>
        <pc:sldMkLst>
          <pc:docMk/>
          <pc:sldMk cId="1384525444" sldId="262"/>
        </pc:sldMkLst>
        <pc:picChg chg="add">
          <ac:chgData name="Aravind Chakravarthy" userId="b389be6c012f66a4" providerId="LiveId" clId="{77D9BAC6-75C4-494C-A94D-CB45CDCBF1D1}" dt="2019-01-05T14:54:51.283" v="35"/>
          <ac:picMkLst>
            <pc:docMk/>
            <pc:sldMk cId="1384525444" sldId="262"/>
            <ac:picMk id="4" creationId="{1A323A48-B3F6-44B7-91A4-4DD33B42AB23}"/>
          </ac:picMkLst>
        </pc:picChg>
      </pc:sldChg>
      <pc:sldChg chg="addSp add">
        <pc:chgData name="Aravind Chakravarthy" userId="b389be6c012f66a4" providerId="LiveId" clId="{77D9BAC6-75C4-494C-A94D-CB45CDCBF1D1}" dt="2019-01-05T14:56:43.675" v="36"/>
        <pc:sldMkLst>
          <pc:docMk/>
          <pc:sldMk cId="1858255247" sldId="263"/>
        </pc:sldMkLst>
        <pc:picChg chg="add">
          <ac:chgData name="Aravind Chakravarthy" userId="b389be6c012f66a4" providerId="LiveId" clId="{77D9BAC6-75C4-494C-A94D-CB45CDCBF1D1}" dt="2019-01-05T14:56:43.675" v="36"/>
          <ac:picMkLst>
            <pc:docMk/>
            <pc:sldMk cId="1858255247" sldId="263"/>
            <ac:picMk id="4" creationId="{B0563A5E-5FCD-4A90-A2BB-D18C13CF54A0}"/>
          </ac:picMkLst>
        </pc:picChg>
      </pc:sldChg>
      <pc:sldChg chg="addSp delSp add">
        <pc:chgData name="Aravind Chakravarthy" userId="b389be6c012f66a4" providerId="LiveId" clId="{77D9BAC6-75C4-494C-A94D-CB45CDCBF1D1}" dt="2019-01-05T14:57:10.161" v="39"/>
        <pc:sldMkLst>
          <pc:docMk/>
          <pc:sldMk cId="3595136090" sldId="264"/>
        </pc:sldMkLst>
        <pc:picChg chg="add del">
          <ac:chgData name="Aravind Chakravarthy" userId="b389be6c012f66a4" providerId="LiveId" clId="{77D9BAC6-75C4-494C-A94D-CB45CDCBF1D1}" dt="2019-01-05T14:57:09.788" v="38" actId="478"/>
          <ac:picMkLst>
            <pc:docMk/>
            <pc:sldMk cId="3595136090" sldId="264"/>
            <ac:picMk id="4" creationId="{5DD50F36-3DA7-4327-AD6C-BFEE58C3DAF5}"/>
          </ac:picMkLst>
        </pc:picChg>
        <pc:picChg chg="add">
          <ac:chgData name="Aravind Chakravarthy" userId="b389be6c012f66a4" providerId="LiveId" clId="{77D9BAC6-75C4-494C-A94D-CB45CDCBF1D1}" dt="2019-01-05T14:57:10.161" v="39"/>
          <ac:picMkLst>
            <pc:docMk/>
            <pc:sldMk cId="3595136090" sldId="264"/>
            <ac:picMk id="5" creationId="{568D7FEC-28E7-4525-BE0E-58605B3D25B0}"/>
          </ac:picMkLst>
        </pc:picChg>
      </pc:sldChg>
      <pc:sldChg chg="addSp add">
        <pc:chgData name="Aravind Chakravarthy" userId="b389be6c012f66a4" providerId="LiveId" clId="{77D9BAC6-75C4-494C-A94D-CB45CDCBF1D1}" dt="2019-01-05T14:57:54.086" v="40"/>
        <pc:sldMkLst>
          <pc:docMk/>
          <pc:sldMk cId="3408919596" sldId="265"/>
        </pc:sldMkLst>
        <pc:picChg chg="add">
          <ac:chgData name="Aravind Chakravarthy" userId="b389be6c012f66a4" providerId="LiveId" clId="{77D9BAC6-75C4-494C-A94D-CB45CDCBF1D1}" dt="2019-01-05T14:57:54.086" v="40"/>
          <ac:picMkLst>
            <pc:docMk/>
            <pc:sldMk cId="3408919596" sldId="265"/>
            <ac:picMk id="4" creationId="{EB69A35D-99AA-4743-B302-80EAAC863D6D}"/>
          </ac:picMkLst>
        </pc:picChg>
      </pc:sldChg>
      <pc:sldChg chg="addSp add">
        <pc:chgData name="Aravind Chakravarthy" userId="b389be6c012f66a4" providerId="LiveId" clId="{77D9BAC6-75C4-494C-A94D-CB45CDCBF1D1}" dt="2019-01-05T14:58:55.949" v="41"/>
        <pc:sldMkLst>
          <pc:docMk/>
          <pc:sldMk cId="3384134139" sldId="266"/>
        </pc:sldMkLst>
        <pc:picChg chg="add">
          <ac:chgData name="Aravind Chakravarthy" userId="b389be6c012f66a4" providerId="LiveId" clId="{77D9BAC6-75C4-494C-A94D-CB45CDCBF1D1}" dt="2019-01-05T14:58:55.949" v="41"/>
          <ac:picMkLst>
            <pc:docMk/>
            <pc:sldMk cId="3384134139" sldId="266"/>
            <ac:picMk id="4" creationId="{15758A41-3D8A-489A-A869-BA541048DB73}"/>
          </ac:picMkLst>
        </pc:picChg>
      </pc:sldChg>
      <pc:sldChg chg="addSp add">
        <pc:chgData name="Aravind Chakravarthy" userId="b389be6c012f66a4" providerId="LiveId" clId="{77D9BAC6-75C4-494C-A94D-CB45CDCBF1D1}" dt="2019-01-05T14:59:35.731" v="42"/>
        <pc:sldMkLst>
          <pc:docMk/>
          <pc:sldMk cId="3595926020" sldId="267"/>
        </pc:sldMkLst>
        <pc:picChg chg="add">
          <ac:chgData name="Aravind Chakravarthy" userId="b389be6c012f66a4" providerId="LiveId" clId="{77D9BAC6-75C4-494C-A94D-CB45CDCBF1D1}" dt="2019-01-05T14:59:35.731" v="42"/>
          <ac:picMkLst>
            <pc:docMk/>
            <pc:sldMk cId="3595926020" sldId="267"/>
            <ac:picMk id="4" creationId="{8EB7152A-B083-4F2F-8E46-F415D7A7991F}"/>
          </ac:picMkLst>
        </pc:picChg>
      </pc:sldChg>
      <pc:sldChg chg="addSp add">
        <pc:chgData name="Aravind Chakravarthy" userId="b389be6c012f66a4" providerId="LiveId" clId="{77D9BAC6-75C4-494C-A94D-CB45CDCBF1D1}" dt="2019-01-05T15:00:26.434" v="43"/>
        <pc:sldMkLst>
          <pc:docMk/>
          <pc:sldMk cId="3632218457" sldId="268"/>
        </pc:sldMkLst>
        <pc:picChg chg="add">
          <ac:chgData name="Aravind Chakravarthy" userId="b389be6c012f66a4" providerId="LiveId" clId="{77D9BAC6-75C4-494C-A94D-CB45CDCBF1D1}" dt="2019-01-05T15:00:26.434" v="43"/>
          <ac:picMkLst>
            <pc:docMk/>
            <pc:sldMk cId="3632218457" sldId="268"/>
            <ac:picMk id="4" creationId="{E6434104-584B-401F-AB05-73653E1EB300}"/>
          </ac:picMkLst>
        </pc:picChg>
      </pc:sldChg>
      <pc:sldChg chg="addSp add">
        <pc:chgData name="Aravind Chakravarthy" userId="b389be6c012f66a4" providerId="LiveId" clId="{77D9BAC6-75C4-494C-A94D-CB45CDCBF1D1}" dt="2019-01-05T15:01:12.690" v="46"/>
        <pc:sldMkLst>
          <pc:docMk/>
          <pc:sldMk cId="2690723923" sldId="269"/>
        </pc:sldMkLst>
        <pc:picChg chg="add">
          <ac:chgData name="Aravind Chakravarthy" userId="b389be6c012f66a4" providerId="LiveId" clId="{77D9BAC6-75C4-494C-A94D-CB45CDCBF1D1}" dt="2019-01-05T15:01:12.690" v="46"/>
          <ac:picMkLst>
            <pc:docMk/>
            <pc:sldMk cId="2690723923" sldId="269"/>
            <ac:picMk id="4" creationId="{90FCE4AE-10D7-4D40-8375-15F472A04790}"/>
          </ac:picMkLst>
        </pc:picChg>
      </pc:sldChg>
      <pc:sldChg chg="addSp add">
        <pc:chgData name="Aravind Chakravarthy" userId="b389be6c012f66a4" providerId="LiveId" clId="{77D9BAC6-75C4-494C-A94D-CB45CDCBF1D1}" dt="2019-01-05T15:01:27.799" v="47"/>
        <pc:sldMkLst>
          <pc:docMk/>
          <pc:sldMk cId="1150863004" sldId="270"/>
        </pc:sldMkLst>
        <pc:picChg chg="add">
          <ac:chgData name="Aravind Chakravarthy" userId="b389be6c012f66a4" providerId="LiveId" clId="{77D9BAC6-75C4-494C-A94D-CB45CDCBF1D1}" dt="2019-01-05T15:01:27.799" v="47"/>
          <ac:picMkLst>
            <pc:docMk/>
            <pc:sldMk cId="1150863004" sldId="270"/>
            <ac:picMk id="4" creationId="{63F9A9CC-DC13-444B-97F5-E1D4448867A1}"/>
          </ac:picMkLst>
        </pc:picChg>
      </pc:sldChg>
      <pc:sldChg chg="addSp add">
        <pc:chgData name="Aravind Chakravarthy" userId="b389be6c012f66a4" providerId="LiveId" clId="{77D9BAC6-75C4-494C-A94D-CB45CDCBF1D1}" dt="2019-01-05T15:02:15.581" v="48"/>
        <pc:sldMkLst>
          <pc:docMk/>
          <pc:sldMk cId="2922410392" sldId="271"/>
        </pc:sldMkLst>
        <pc:picChg chg="add">
          <ac:chgData name="Aravind Chakravarthy" userId="b389be6c012f66a4" providerId="LiveId" clId="{77D9BAC6-75C4-494C-A94D-CB45CDCBF1D1}" dt="2019-01-05T15:02:15.581" v="48"/>
          <ac:picMkLst>
            <pc:docMk/>
            <pc:sldMk cId="2922410392" sldId="271"/>
            <ac:picMk id="4" creationId="{7F57F0A2-300D-45FD-B57A-7E7F9C39C239}"/>
          </ac:picMkLst>
        </pc:picChg>
      </pc:sldChg>
      <pc:sldChg chg="addSp add">
        <pc:chgData name="Aravind Chakravarthy" userId="b389be6c012f66a4" providerId="LiveId" clId="{77D9BAC6-75C4-494C-A94D-CB45CDCBF1D1}" dt="2019-01-05T15:02:41.732" v="49"/>
        <pc:sldMkLst>
          <pc:docMk/>
          <pc:sldMk cId="3226401408" sldId="272"/>
        </pc:sldMkLst>
        <pc:picChg chg="add">
          <ac:chgData name="Aravind Chakravarthy" userId="b389be6c012f66a4" providerId="LiveId" clId="{77D9BAC6-75C4-494C-A94D-CB45CDCBF1D1}" dt="2019-01-05T15:02:41.732" v="49"/>
          <ac:picMkLst>
            <pc:docMk/>
            <pc:sldMk cId="3226401408" sldId="272"/>
            <ac:picMk id="4" creationId="{E0B7E700-85C6-49A4-934C-120D0B17B06E}"/>
          </ac:picMkLst>
        </pc:picChg>
      </pc:sldChg>
      <pc:sldChg chg="addSp add">
        <pc:chgData name="Aravind Chakravarthy" userId="b389be6c012f66a4" providerId="LiveId" clId="{77D9BAC6-75C4-494C-A94D-CB45CDCBF1D1}" dt="2019-01-05T15:02:46.263" v="50"/>
        <pc:sldMkLst>
          <pc:docMk/>
          <pc:sldMk cId="2387645321" sldId="273"/>
        </pc:sldMkLst>
        <pc:picChg chg="add">
          <ac:chgData name="Aravind Chakravarthy" userId="b389be6c012f66a4" providerId="LiveId" clId="{77D9BAC6-75C4-494C-A94D-CB45CDCBF1D1}" dt="2019-01-05T15:02:46.263" v="50"/>
          <ac:picMkLst>
            <pc:docMk/>
            <pc:sldMk cId="2387645321" sldId="273"/>
            <ac:picMk id="4" creationId="{8DA54723-7A37-4A94-9F3A-EA5DFA6B2528}"/>
          </ac:picMkLst>
        </pc:picChg>
      </pc:sldChg>
      <pc:sldChg chg="addSp add">
        <pc:chgData name="Aravind Chakravarthy" userId="b389be6c012f66a4" providerId="LiveId" clId="{77D9BAC6-75C4-494C-A94D-CB45CDCBF1D1}" dt="2019-01-05T15:02:58.977" v="51"/>
        <pc:sldMkLst>
          <pc:docMk/>
          <pc:sldMk cId="2730749875" sldId="274"/>
        </pc:sldMkLst>
        <pc:picChg chg="add">
          <ac:chgData name="Aravind Chakravarthy" userId="b389be6c012f66a4" providerId="LiveId" clId="{77D9BAC6-75C4-494C-A94D-CB45CDCBF1D1}" dt="2019-01-05T15:02:58.977" v="51"/>
          <ac:picMkLst>
            <pc:docMk/>
            <pc:sldMk cId="2730749875" sldId="274"/>
            <ac:picMk id="4" creationId="{0C95151E-399E-4146-8E2C-25C6C454000D}"/>
          </ac:picMkLst>
        </pc:picChg>
      </pc:sldChg>
      <pc:sldChg chg="add del">
        <pc:chgData name="Aravind Chakravarthy" userId="b389be6c012f66a4" providerId="LiveId" clId="{77D9BAC6-75C4-494C-A94D-CB45CDCBF1D1}" dt="2019-01-05T15:03:04.254" v="52" actId="2696"/>
        <pc:sldMkLst>
          <pc:docMk/>
          <pc:sldMk cId="303679303" sldId="275"/>
        </pc:sldMkLst>
      </pc:sldChg>
      <pc:sldChg chg="add del">
        <pc:chgData name="Aravind Chakravarthy" userId="b389be6c012f66a4" providerId="LiveId" clId="{77D9BAC6-75C4-494C-A94D-CB45CDCBF1D1}" dt="2019-01-05T15:03:04.444" v="53" actId="2696"/>
        <pc:sldMkLst>
          <pc:docMk/>
          <pc:sldMk cId="4181007684" sldId="276"/>
        </pc:sldMkLst>
      </pc:sldChg>
      <pc:sldChg chg="add del">
        <pc:chgData name="Aravind Chakravarthy" userId="b389be6c012f66a4" providerId="LiveId" clId="{77D9BAC6-75C4-494C-A94D-CB45CDCBF1D1}" dt="2019-01-05T15:03:04.605" v="54" actId="2696"/>
        <pc:sldMkLst>
          <pc:docMk/>
          <pc:sldMk cId="1216665030" sldId="277"/>
        </pc:sldMkLst>
      </pc:sldChg>
      <pc:sldChg chg="add del">
        <pc:chgData name="Aravind Chakravarthy" userId="b389be6c012f66a4" providerId="LiveId" clId="{77D9BAC6-75C4-494C-A94D-CB45CDCBF1D1}" dt="2019-01-05T15:03:04.811" v="55" actId="2696"/>
        <pc:sldMkLst>
          <pc:docMk/>
          <pc:sldMk cId="1224618284" sldId="278"/>
        </pc:sldMkLst>
      </pc:sldChg>
      <pc:sldChg chg="add del">
        <pc:chgData name="Aravind Chakravarthy" userId="b389be6c012f66a4" providerId="LiveId" clId="{77D9BAC6-75C4-494C-A94D-CB45CDCBF1D1}" dt="2019-01-05T15:03:05.365" v="56" actId="2696"/>
        <pc:sldMkLst>
          <pc:docMk/>
          <pc:sldMk cId="181385795" sldId="279"/>
        </pc:sldMkLst>
      </pc:sldChg>
      <pc:sldChg chg="add del">
        <pc:chgData name="Aravind Chakravarthy" userId="b389be6c012f66a4" providerId="LiveId" clId="{77D9BAC6-75C4-494C-A94D-CB45CDCBF1D1}" dt="2019-01-05T15:03:05.840" v="57" actId="2696"/>
        <pc:sldMkLst>
          <pc:docMk/>
          <pc:sldMk cId="2872666404" sldId="280"/>
        </pc:sldMkLst>
      </pc:sldChg>
      <pc:sldChg chg="add del">
        <pc:chgData name="Aravind Chakravarthy" userId="b389be6c012f66a4" providerId="LiveId" clId="{77D9BAC6-75C4-494C-A94D-CB45CDCBF1D1}" dt="2019-01-05T15:03:06.345" v="58" actId="2696"/>
        <pc:sldMkLst>
          <pc:docMk/>
          <pc:sldMk cId="257084349" sldId="281"/>
        </pc:sldMkLst>
      </pc:sldChg>
      <pc:sldChg chg="add del">
        <pc:chgData name="Aravind Chakravarthy" userId="b389be6c012f66a4" providerId="LiveId" clId="{77D9BAC6-75C4-494C-A94D-CB45CDCBF1D1}" dt="2019-01-05T15:03:06.829" v="59" actId="2696"/>
        <pc:sldMkLst>
          <pc:docMk/>
          <pc:sldMk cId="526214749" sldId="282"/>
        </pc:sldMkLst>
      </pc:sldChg>
      <pc:sldChg chg="add del">
        <pc:chgData name="Aravind Chakravarthy" userId="b389be6c012f66a4" providerId="LiveId" clId="{77D9BAC6-75C4-494C-A94D-CB45CDCBF1D1}" dt="2019-01-05T15:03:07.235" v="60" actId="2696"/>
        <pc:sldMkLst>
          <pc:docMk/>
          <pc:sldMk cId="3153053473" sldId="283"/>
        </pc:sldMkLst>
      </pc:sldChg>
      <pc:sldChg chg="add del">
        <pc:chgData name="Aravind Chakravarthy" userId="b389be6c012f66a4" providerId="LiveId" clId="{77D9BAC6-75C4-494C-A94D-CB45CDCBF1D1}" dt="2019-01-05T15:03:07.756" v="61" actId="2696"/>
        <pc:sldMkLst>
          <pc:docMk/>
          <pc:sldMk cId="2203920048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F155-37F2-4ED1-825F-4FEA6FB93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2D5EB-4C5D-4E79-85BE-B2C587202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5F96-D521-45D9-84E3-597E48E9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BBF9-E0F1-4B93-8C06-F617EBC4958F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93EB-C0B0-44B8-8AFA-DD0047CE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DC23-2EA0-4077-A4F2-EC7237EB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74E-1C58-43B8-A7F6-1819842BE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48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E7FA-2D39-4516-A398-3F26B1E8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A3A41-CC35-447D-BE60-E3665B836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489E-64B9-43F6-926E-85046E9E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BBF9-E0F1-4B93-8C06-F617EBC4958F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D54C-4204-4065-9051-9BD88408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DB94-134D-4CE8-A719-8AAB0CF4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74E-1C58-43B8-A7F6-1819842BE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0FC28-FF29-4458-AB9F-9AE7C0B85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8005F-92C5-48B3-882D-4703DB62C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B24F-5974-4287-A560-81DD58C3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BBF9-E0F1-4B93-8C06-F617EBC4958F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734D-E2E1-43DC-B63D-CF22BAED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B767-29AC-4E27-99D3-349C5A87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74E-1C58-43B8-A7F6-1819842BE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6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EAB5-7BA5-4FE5-8A36-50E6C044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399C-B264-412F-BB5A-6832D578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507B-B727-415F-BB0C-F6DED5AF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BBF9-E0F1-4B93-8C06-F617EBC4958F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8A1D-195C-46C8-8F98-26F86D6F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3E65-C377-4D36-9A9D-EE42C0A3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74E-1C58-43B8-A7F6-1819842BE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41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171A-3A06-4905-BF5F-D83A17FF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C6BE-084F-48F2-8BD2-CDABA230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9B86-FFEB-453B-954D-70DA2874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BBF9-E0F1-4B93-8C06-F617EBC4958F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F82E-415F-4249-9392-C31D4B94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80CC-3740-4EB4-BA71-5292C0EA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74E-1C58-43B8-A7F6-1819842BE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1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18BE-48C7-42EC-A0A5-2D34672D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FC60-7DEA-4850-B1E9-CC709CBF6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483F0-6910-4446-90A8-2AC3A0D38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2CE3A-F4A6-47D7-A5D7-25E874A8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BBF9-E0F1-4B93-8C06-F617EBC4958F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BC313-F663-441E-AD93-7C3BAE1C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5E536-B1A3-48C8-B9D7-D526D51E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74E-1C58-43B8-A7F6-1819842BE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BE18-FDBC-44D9-8FEB-853DB253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124EE-0EE4-4381-87D1-2F3217D6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3A1D5-299F-4697-B290-B21D4957C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87F4C-24C5-4AF2-A2C6-FE40C8849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30C6-C6D6-4903-B1AE-805831520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F3FB1-3D9B-430D-A5C4-D28D44B8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BBF9-E0F1-4B93-8C06-F617EBC4958F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F4547-AE2C-4712-843D-6DE21D50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CB598-C22B-42F2-9076-2D264866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74E-1C58-43B8-A7F6-1819842BE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065-CEAC-4FF9-B983-A4C70360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9636C-BE6C-46CE-9257-5B504E24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BBF9-E0F1-4B93-8C06-F617EBC4958F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B42C9-12DE-4735-AB4E-4913FDA1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1F49-CA1A-4662-9C9B-E496592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74E-1C58-43B8-A7F6-1819842BE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4CC72-E108-4076-B427-F2C6F83C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BBF9-E0F1-4B93-8C06-F617EBC4958F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58DFE-6BE7-45B7-8C82-C5C7BD87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D855-2077-4C68-A510-4410B65D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74E-1C58-43B8-A7F6-1819842BE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83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F4E5-3BC1-4EC9-81FC-9508653B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1EA5-1BFC-4412-98A3-1DC38DFC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B72BD-D51B-4B00-962A-5E5D1564F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76C-D7B3-41B7-BFD6-9CC3F79B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BBF9-E0F1-4B93-8C06-F617EBC4958F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3AD30-96E2-4FA7-BF94-D14D3EDA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72769-5E19-469B-823E-3CC015C5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74E-1C58-43B8-A7F6-1819842BE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12A1-4539-4DE9-BCC9-0A719B50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664CA-AF1F-4116-89BC-F9C5749E3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223B1-5591-4CAA-BE48-2B4D6C841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2A464-A23B-473F-9DAD-C05E786E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BBF9-E0F1-4B93-8C06-F617EBC4958F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2D783-5DC1-47AE-B345-522ADE0E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571CE-5FE5-4D1D-9000-E948AB18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74E-1C58-43B8-A7F6-1819842BE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4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CC087-F8B9-4133-B6F5-F9B803C7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2D2C1-06B7-4946-8384-94DBBE297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89C5-FCC7-47A9-9B45-163BBD311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BBF9-E0F1-4B93-8C06-F617EBC4958F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17B0-5FD7-4D7B-8929-4FBFB4023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6EA4-ED95-46DF-8F1E-B3E7D2C16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174E-1C58-43B8-A7F6-1819842BE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44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8D92-8848-493B-BAA8-69075BDB9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332ED-0CBC-4455-A691-7A2868F44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8468-E8F8-41F9-A93E-3D5667DD6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9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5942-E328-406F-839F-586153B2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16A7E-1472-442C-918D-48F07461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58A41-3D8A-489A-A869-BA541048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3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7686-854D-4B78-BCB8-751FD015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6F3A-EE42-4599-B0FB-15DA4C88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7152A-B083-4F2F-8E46-F415D7A79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92E7-CD26-4FB4-9013-DF00101A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EDF5-BF74-4D65-A826-8371CB61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34104-584B-401F-AB05-73653E1EB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1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CC03-891D-4FE3-80AF-48253114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1C68-6272-47C4-BF33-6291003BF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CE4AE-10D7-4D40-8375-15F472A0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2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619B-EF7C-43A9-9EE7-02069C7E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E2EA-D46B-40E0-827D-88961B1C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9A9CC-DC13-444B-97F5-E1D44488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08F7-888C-475A-A1D5-3714B04B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7540-6575-4584-9DBC-AC086006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7F0A2-300D-45FD-B57A-7E7F9C39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1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5EF5-9CD7-4D5D-8B36-9A91C608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48FA-C871-4A6E-AFB7-F1CA3368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7E700-85C6-49A4-934C-120D0B17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0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EEDE-3237-4D1B-A982-A053089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0DD1-0E45-45A8-9361-39D66674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54723-7A37-4A94-9F3A-EA5DFA6B2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4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29C5-15CD-4FFD-84EE-22407D26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4679-464C-49CF-B10D-9CE3594F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5151E-399E-4146-8E2C-25C6C454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BA70-EB57-4A66-A2CD-E101E595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CE3-440A-41DE-B664-B02DA934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7F105-C693-428C-A1D7-D77EDC35C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2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7309-D675-4F89-A7AC-57F8C01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654F-8E3E-455D-952E-372A11D1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068F2-C494-43C8-B0EB-6F39B7D5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62C5-78AC-413F-AB1A-2C198DB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4605-1579-44D1-AAD1-09DD1660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9D897-D9A3-4354-BB8F-1533BCBB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7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5B51-F6FC-43EF-8079-76D92F22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ACA8-8546-4C34-A7A0-3F223EC2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4B780-4AA0-470F-8CEC-45514B70C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1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CDE8-6D8C-45F5-B965-43C5CF31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D445-4CCE-4E18-8937-BA31FA30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23A48-B3F6-44B7-91A4-4DD33B42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2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53D6-AE93-43AE-9FAE-994258C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6B8A-E84C-419E-91F6-EDC71ABE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63A5E-5FCD-4A90-A2BB-D18C13CF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5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62DD-4031-4A9E-8959-5DA74C54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67D0-08EB-4616-8383-CA15D3C9E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D7FEC-28E7-4525-BE0E-58605B3D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3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2609-A38A-49AF-80AE-A331549D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32FC-B124-4BD8-9101-955FA395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9A35D-99AA-4743-B302-80EAAC86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1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1</cp:revision>
  <dcterms:created xsi:type="dcterms:W3CDTF">2019-01-05T14:51:07Z</dcterms:created>
  <dcterms:modified xsi:type="dcterms:W3CDTF">2019-01-05T16:19:00Z</dcterms:modified>
</cp:coreProperties>
</file>