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8D4D7DD7-CE13-4091-9E70-64D132AC2959}"/>
    <pc:docChg chg="custSel addSld delSld modSld">
      <pc:chgData name="Aravind Chakravarthy" userId="b389be6c012f66a4" providerId="LiveId" clId="{8D4D7DD7-CE13-4091-9E70-64D132AC2959}" dt="2019-01-05T16:32:27.156" v="53" actId="2696"/>
      <pc:docMkLst>
        <pc:docMk/>
      </pc:docMkLst>
      <pc:sldChg chg="addSp add">
        <pc:chgData name="Aravind Chakravarthy" userId="b389be6c012f66a4" providerId="LiveId" clId="{8D4D7DD7-CE13-4091-9E70-64D132AC2959}" dt="2019-01-05T15:05:32.666" v="22"/>
        <pc:sldMkLst>
          <pc:docMk/>
          <pc:sldMk cId="85671414" sldId="256"/>
        </pc:sldMkLst>
        <pc:picChg chg="add">
          <ac:chgData name="Aravind Chakravarthy" userId="b389be6c012f66a4" providerId="LiveId" clId="{8D4D7DD7-CE13-4091-9E70-64D132AC2959}" dt="2019-01-05T15:05:32.666" v="22"/>
          <ac:picMkLst>
            <pc:docMk/>
            <pc:sldMk cId="85671414" sldId="256"/>
            <ac:picMk id="4" creationId="{53875D5E-4BC3-423A-B1A6-7FCE79B080E8}"/>
          </ac:picMkLst>
        </pc:picChg>
      </pc:sldChg>
      <pc:sldChg chg="addSp add">
        <pc:chgData name="Aravind Chakravarthy" userId="b389be6c012f66a4" providerId="LiveId" clId="{8D4D7DD7-CE13-4091-9E70-64D132AC2959}" dt="2019-01-05T15:05:40.970" v="23"/>
        <pc:sldMkLst>
          <pc:docMk/>
          <pc:sldMk cId="2587040283" sldId="257"/>
        </pc:sldMkLst>
        <pc:picChg chg="add">
          <ac:chgData name="Aravind Chakravarthy" userId="b389be6c012f66a4" providerId="LiveId" clId="{8D4D7DD7-CE13-4091-9E70-64D132AC2959}" dt="2019-01-05T15:05:40.970" v="23"/>
          <ac:picMkLst>
            <pc:docMk/>
            <pc:sldMk cId="2587040283" sldId="257"/>
            <ac:picMk id="4" creationId="{FDCCC3D8-7823-4626-A0A4-C1DB227FF14E}"/>
          </ac:picMkLst>
        </pc:picChg>
      </pc:sldChg>
      <pc:sldChg chg="addSp add">
        <pc:chgData name="Aravind Chakravarthy" userId="b389be6c012f66a4" providerId="LiveId" clId="{8D4D7DD7-CE13-4091-9E70-64D132AC2959}" dt="2019-01-05T15:05:58.351" v="24"/>
        <pc:sldMkLst>
          <pc:docMk/>
          <pc:sldMk cId="3867514280" sldId="258"/>
        </pc:sldMkLst>
        <pc:picChg chg="add">
          <ac:chgData name="Aravind Chakravarthy" userId="b389be6c012f66a4" providerId="LiveId" clId="{8D4D7DD7-CE13-4091-9E70-64D132AC2959}" dt="2019-01-05T15:05:58.351" v="24"/>
          <ac:picMkLst>
            <pc:docMk/>
            <pc:sldMk cId="3867514280" sldId="258"/>
            <ac:picMk id="4" creationId="{EBBE3E58-4A10-475D-8CBD-B95F6B6399C6}"/>
          </ac:picMkLst>
        </pc:picChg>
      </pc:sldChg>
      <pc:sldChg chg="addSp add">
        <pc:chgData name="Aravind Chakravarthy" userId="b389be6c012f66a4" providerId="LiveId" clId="{8D4D7DD7-CE13-4091-9E70-64D132AC2959}" dt="2019-01-05T15:06:18.713" v="25"/>
        <pc:sldMkLst>
          <pc:docMk/>
          <pc:sldMk cId="3169889821" sldId="259"/>
        </pc:sldMkLst>
        <pc:picChg chg="add">
          <ac:chgData name="Aravind Chakravarthy" userId="b389be6c012f66a4" providerId="LiveId" clId="{8D4D7DD7-CE13-4091-9E70-64D132AC2959}" dt="2019-01-05T15:06:18.713" v="25"/>
          <ac:picMkLst>
            <pc:docMk/>
            <pc:sldMk cId="3169889821" sldId="259"/>
            <ac:picMk id="4" creationId="{43B46826-C867-4AC5-89C6-955929261B2B}"/>
          </ac:picMkLst>
        </pc:picChg>
      </pc:sldChg>
      <pc:sldChg chg="addSp modSp add">
        <pc:chgData name="Aravind Chakravarthy" userId="b389be6c012f66a4" providerId="LiveId" clId="{8D4D7DD7-CE13-4091-9E70-64D132AC2959}" dt="2019-01-05T16:16:22.818" v="28" actId="1035"/>
        <pc:sldMkLst>
          <pc:docMk/>
          <pc:sldMk cId="2896252069" sldId="260"/>
        </pc:sldMkLst>
        <pc:picChg chg="add mod">
          <ac:chgData name="Aravind Chakravarthy" userId="b389be6c012f66a4" providerId="LiveId" clId="{8D4D7DD7-CE13-4091-9E70-64D132AC2959}" dt="2019-01-05T16:16:22.818" v="28" actId="1035"/>
          <ac:picMkLst>
            <pc:docMk/>
            <pc:sldMk cId="2896252069" sldId="260"/>
            <ac:picMk id="4" creationId="{AB797544-26E6-49F1-9A4D-A94A68B61EF3}"/>
          </ac:picMkLst>
        </pc:picChg>
      </pc:sldChg>
      <pc:sldChg chg="addSp modSp add">
        <pc:chgData name="Aravind Chakravarthy" userId="b389be6c012f66a4" providerId="LiveId" clId="{8D4D7DD7-CE13-4091-9E70-64D132AC2959}" dt="2019-01-05T16:16:59.514" v="31" actId="1035"/>
        <pc:sldMkLst>
          <pc:docMk/>
          <pc:sldMk cId="1886600162" sldId="261"/>
        </pc:sldMkLst>
        <pc:picChg chg="add mod">
          <ac:chgData name="Aravind Chakravarthy" userId="b389be6c012f66a4" providerId="LiveId" clId="{8D4D7DD7-CE13-4091-9E70-64D132AC2959}" dt="2019-01-05T16:16:59.514" v="31" actId="1035"/>
          <ac:picMkLst>
            <pc:docMk/>
            <pc:sldMk cId="1886600162" sldId="261"/>
            <ac:picMk id="4" creationId="{F31B30E9-A7C1-43C2-B5A3-8D425F3EA014}"/>
          </ac:picMkLst>
        </pc:picChg>
      </pc:sldChg>
      <pc:sldChg chg="addSp modSp add">
        <pc:chgData name="Aravind Chakravarthy" userId="b389be6c012f66a4" providerId="LiveId" clId="{8D4D7DD7-CE13-4091-9E70-64D132AC2959}" dt="2019-01-05T16:17:25.693" v="37" actId="1035"/>
        <pc:sldMkLst>
          <pc:docMk/>
          <pc:sldMk cId="2037301158" sldId="262"/>
        </pc:sldMkLst>
        <pc:picChg chg="add mod">
          <ac:chgData name="Aravind Chakravarthy" userId="b389be6c012f66a4" providerId="LiveId" clId="{8D4D7DD7-CE13-4091-9E70-64D132AC2959}" dt="2019-01-05T16:17:25.693" v="37" actId="1035"/>
          <ac:picMkLst>
            <pc:docMk/>
            <pc:sldMk cId="2037301158" sldId="262"/>
            <ac:picMk id="4" creationId="{D066CE43-E156-4F36-A08A-5A0EC175F258}"/>
          </ac:picMkLst>
        </pc:picChg>
      </pc:sldChg>
      <pc:sldChg chg="addSp delSp add">
        <pc:chgData name="Aravind Chakravarthy" userId="b389be6c012f66a4" providerId="LiveId" clId="{8D4D7DD7-CE13-4091-9E70-64D132AC2959}" dt="2019-01-05T16:25:13.753" v="40"/>
        <pc:sldMkLst>
          <pc:docMk/>
          <pc:sldMk cId="1976187503" sldId="263"/>
        </pc:sldMkLst>
        <pc:picChg chg="add del">
          <ac:chgData name="Aravind Chakravarthy" userId="b389be6c012f66a4" providerId="LiveId" clId="{8D4D7DD7-CE13-4091-9E70-64D132AC2959}" dt="2019-01-05T16:25:12.861" v="39" actId="478"/>
          <ac:picMkLst>
            <pc:docMk/>
            <pc:sldMk cId="1976187503" sldId="263"/>
            <ac:picMk id="4" creationId="{CD626830-7025-425F-86EE-155087FB7A91}"/>
          </ac:picMkLst>
        </pc:picChg>
        <pc:picChg chg="add">
          <ac:chgData name="Aravind Chakravarthy" userId="b389be6c012f66a4" providerId="LiveId" clId="{8D4D7DD7-CE13-4091-9E70-64D132AC2959}" dt="2019-01-05T16:25:13.753" v="40"/>
          <ac:picMkLst>
            <pc:docMk/>
            <pc:sldMk cId="1976187503" sldId="263"/>
            <ac:picMk id="5" creationId="{4A9F9073-704E-4411-B38B-1DB5CBA8D00B}"/>
          </ac:picMkLst>
        </pc:picChg>
      </pc:sldChg>
      <pc:sldChg chg="addSp add">
        <pc:chgData name="Aravind Chakravarthy" userId="b389be6c012f66a4" providerId="LiveId" clId="{8D4D7DD7-CE13-4091-9E70-64D132AC2959}" dt="2019-01-05T16:25:34.089" v="41"/>
        <pc:sldMkLst>
          <pc:docMk/>
          <pc:sldMk cId="595349414" sldId="264"/>
        </pc:sldMkLst>
        <pc:picChg chg="add">
          <ac:chgData name="Aravind Chakravarthy" userId="b389be6c012f66a4" providerId="LiveId" clId="{8D4D7DD7-CE13-4091-9E70-64D132AC2959}" dt="2019-01-05T16:25:34.089" v="41"/>
          <ac:picMkLst>
            <pc:docMk/>
            <pc:sldMk cId="595349414" sldId="264"/>
            <ac:picMk id="4" creationId="{C0342FE5-6774-4B9B-A730-14E8B02C508A}"/>
          </ac:picMkLst>
        </pc:picChg>
      </pc:sldChg>
      <pc:sldChg chg="addSp add">
        <pc:chgData name="Aravind Chakravarthy" userId="b389be6c012f66a4" providerId="LiveId" clId="{8D4D7DD7-CE13-4091-9E70-64D132AC2959}" dt="2019-01-05T16:26:07.640" v="42"/>
        <pc:sldMkLst>
          <pc:docMk/>
          <pc:sldMk cId="152643060" sldId="265"/>
        </pc:sldMkLst>
        <pc:picChg chg="add">
          <ac:chgData name="Aravind Chakravarthy" userId="b389be6c012f66a4" providerId="LiveId" clId="{8D4D7DD7-CE13-4091-9E70-64D132AC2959}" dt="2019-01-05T16:26:07.640" v="42"/>
          <ac:picMkLst>
            <pc:docMk/>
            <pc:sldMk cId="152643060" sldId="265"/>
            <ac:picMk id="4" creationId="{455FE4CD-6693-429E-A581-0DAA12181D71}"/>
          </ac:picMkLst>
        </pc:picChg>
      </pc:sldChg>
      <pc:sldChg chg="addSp add">
        <pc:chgData name="Aravind Chakravarthy" userId="b389be6c012f66a4" providerId="LiveId" clId="{8D4D7DD7-CE13-4091-9E70-64D132AC2959}" dt="2019-01-05T16:27:05.424" v="43"/>
        <pc:sldMkLst>
          <pc:docMk/>
          <pc:sldMk cId="758523506" sldId="266"/>
        </pc:sldMkLst>
        <pc:picChg chg="add">
          <ac:chgData name="Aravind Chakravarthy" userId="b389be6c012f66a4" providerId="LiveId" clId="{8D4D7DD7-CE13-4091-9E70-64D132AC2959}" dt="2019-01-05T16:27:05.424" v="43"/>
          <ac:picMkLst>
            <pc:docMk/>
            <pc:sldMk cId="758523506" sldId="266"/>
            <ac:picMk id="4" creationId="{E6805921-936F-4136-8165-31C81E9F40E5}"/>
          </ac:picMkLst>
        </pc:picChg>
      </pc:sldChg>
      <pc:sldChg chg="addSp add">
        <pc:chgData name="Aravind Chakravarthy" userId="b389be6c012f66a4" providerId="LiveId" clId="{8D4D7DD7-CE13-4091-9E70-64D132AC2959}" dt="2019-01-05T16:27:21.927" v="44"/>
        <pc:sldMkLst>
          <pc:docMk/>
          <pc:sldMk cId="796651729" sldId="267"/>
        </pc:sldMkLst>
        <pc:picChg chg="add">
          <ac:chgData name="Aravind Chakravarthy" userId="b389be6c012f66a4" providerId="LiveId" clId="{8D4D7DD7-CE13-4091-9E70-64D132AC2959}" dt="2019-01-05T16:27:21.927" v="44"/>
          <ac:picMkLst>
            <pc:docMk/>
            <pc:sldMk cId="796651729" sldId="267"/>
            <ac:picMk id="4" creationId="{5A600A53-1902-4142-9EA8-708F8B663BB4}"/>
          </ac:picMkLst>
        </pc:picChg>
      </pc:sldChg>
      <pc:sldChg chg="addSp add">
        <pc:chgData name="Aravind Chakravarthy" userId="b389be6c012f66a4" providerId="LiveId" clId="{8D4D7DD7-CE13-4091-9E70-64D132AC2959}" dt="2019-01-05T16:29:26.479" v="45"/>
        <pc:sldMkLst>
          <pc:docMk/>
          <pc:sldMk cId="2237937041" sldId="268"/>
        </pc:sldMkLst>
        <pc:picChg chg="add">
          <ac:chgData name="Aravind Chakravarthy" userId="b389be6c012f66a4" providerId="LiveId" clId="{8D4D7DD7-CE13-4091-9E70-64D132AC2959}" dt="2019-01-05T16:29:26.479" v="45"/>
          <ac:picMkLst>
            <pc:docMk/>
            <pc:sldMk cId="2237937041" sldId="268"/>
            <ac:picMk id="4" creationId="{3A183C67-D945-4CEA-8EAC-D9A8422C7577}"/>
          </ac:picMkLst>
        </pc:picChg>
      </pc:sldChg>
      <pc:sldChg chg="addSp add">
        <pc:chgData name="Aravind Chakravarthy" userId="b389be6c012f66a4" providerId="LiveId" clId="{8D4D7DD7-CE13-4091-9E70-64D132AC2959}" dt="2019-01-05T16:30:15.080" v="46"/>
        <pc:sldMkLst>
          <pc:docMk/>
          <pc:sldMk cId="3861452386" sldId="269"/>
        </pc:sldMkLst>
        <pc:picChg chg="add">
          <ac:chgData name="Aravind Chakravarthy" userId="b389be6c012f66a4" providerId="LiveId" clId="{8D4D7DD7-CE13-4091-9E70-64D132AC2959}" dt="2019-01-05T16:30:15.080" v="46"/>
          <ac:picMkLst>
            <pc:docMk/>
            <pc:sldMk cId="3861452386" sldId="269"/>
            <ac:picMk id="4" creationId="{35AB642E-74DD-4F1E-839A-E9AC005D4B4A}"/>
          </ac:picMkLst>
        </pc:picChg>
      </pc:sldChg>
      <pc:sldChg chg="addSp add">
        <pc:chgData name="Aravind Chakravarthy" userId="b389be6c012f66a4" providerId="LiveId" clId="{8D4D7DD7-CE13-4091-9E70-64D132AC2959}" dt="2019-01-05T16:30:24.767" v="47"/>
        <pc:sldMkLst>
          <pc:docMk/>
          <pc:sldMk cId="2131466399" sldId="270"/>
        </pc:sldMkLst>
        <pc:picChg chg="add">
          <ac:chgData name="Aravind Chakravarthy" userId="b389be6c012f66a4" providerId="LiveId" clId="{8D4D7DD7-CE13-4091-9E70-64D132AC2959}" dt="2019-01-05T16:30:24.767" v="47"/>
          <ac:picMkLst>
            <pc:docMk/>
            <pc:sldMk cId="2131466399" sldId="270"/>
            <ac:picMk id="4" creationId="{D31D497A-3C7C-4BC3-A2F5-23C6DD789D1E}"/>
          </ac:picMkLst>
        </pc:picChg>
      </pc:sldChg>
      <pc:sldChg chg="addSp add">
        <pc:chgData name="Aravind Chakravarthy" userId="b389be6c012f66a4" providerId="LiveId" clId="{8D4D7DD7-CE13-4091-9E70-64D132AC2959}" dt="2019-01-05T16:30:43.016" v="48"/>
        <pc:sldMkLst>
          <pc:docMk/>
          <pc:sldMk cId="3785667226" sldId="271"/>
        </pc:sldMkLst>
        <pc:picChg chg="add">
          <ac:chgData name="Aravind Chakravarthy" userId="b389be6c012f66a4" providerId="LiveId" clId="{8D4D7DD7-CE13-4091-9E70-64D132AC2959}" dt="2019-01-05T16:30:43.016" v="48"/>
          <ac:picMkLst>
            <pc:docMk/>
            <pc:sldMk cId="3785667226" sldId="271"/>
            <ac:picMk id="4" creationId="{F86FC8FE-407B-45AA-B3B8-4160BBC68051}"/>
          </ac:picMkLst>
        </pc:picChg>
      </pc:sldChg>
      <pc:sldChg chg="addSp add">
        <pc:chgData name="Aravind Chakravarthy" userId="b389be6c012f66a4" providerId="LiveId" clId="{8D4D7DD7-CE13-4091-9E70-64D132AC2959}" dt="2019-01-05T16:31:16.710" v="49"/>
        <pc:sldMkLst>
          <pc:docMk/>
          <pc:sldMk cId="4035481742" sldId="272"/>
        </pc:sldMkLst>
        <pc:picChg chg="add">
          <ac:chgData name="Aravind Chakravarthy" userId="b389be6c012f66a4" providerId="LiveId" clId="{8D4D7DD7-CE13-4091-9E70-64D132AC2959}" dt="2019-01-05T16:31:16.710" v="49"/>
          <ac:picMkLst>
            <pc:docMk/>
            <pc:sldMk cId="4035481742" sldId="272"/>
            <ac:picMk id="4" creationId="{F3582886-E998-4314-AA6A-D1C753FFB006}"/>
          </ac:picMkLst>
        </pc:picChg>
      </pc:sldChg>
      <pc:sldChg chg="addSp add">
        <pc:chgData name="Aravind Chakravarthy" userId="b389be6c012f66a4" providerId="LiveId" clId="{8D4D7DD7-CE13-4091-9E70-64D132AC2959}" dt="2019-01-05T16:31:26.965" v="50"/>
        <pc:sldMkLst>
          <pc:docMk/>
          <pc:sldMk cId="946754459" sldId="273"/>
        </pc:sldMkLst>
        <pc:picChg chg="add">
          <ac:chgData name="Aravind Chakravarthy" userId="b389be6c012f66a4" providerId="LiveId" clId="{8D4D7DD7-CE13-4091-9E70-64D132AC2959}" dt="2019-01-05T16:31:26.965" v="50"/>
          <ac:picMkLst>
            <pc:docMk/>
            <pc:sldMk cId="946754459" sldId="273"/>
            <ac:picMk id="4" creationId="{E8243515-FE1E-4566-83B7-EE66DC757BCA}"/>
          </ac:picMkLst>
        </pc:picChg>
      </pc:sldChg>
      <pc:sldChg chg="add del">
        <pc:chgData name="Aravind Chakravarthy" userId="b389be6c012f66a4" providerId="LiveId" clId="{8D4D7DD7-CE13-4091-9E70-64D132AC2959}" dt="2019-01-05T16:32:25.526" v="51" actId="2696"/>
        <pc:sldMkLst>
          <pc:docMk/>
          <pc:sldMk cId="366147110" sldId="274"/>
        </pc:sldMkLst>
      </pc:sldChg>
      <pc:sldChg chg="add del">
        <pc:chgData name="Aravind Chakravarthy" userId="b389be6c012f66a4" providerId="LiveId" clId="{8D4D7DD7-CE13-4091-9E70-64D132AC2959}" dt="2019-01-05T16:32:26.552" v="52" actId="2696"/>
        <pc:sldMkLst>
          <pc:docMk/>
          <pc:sldMk cId="1827983311" sldId="275"/>
        </pc:sldMkLst>
      </pc:sldChg>
      <pc:sldChg chg="modSp add del">
        <pc:chgData name="Aravind Chakravarthy" userId="b389be6c012f66a4" providerId="LiveId" clId="{8D4D7DD7-CE13-4091-9E70-64D132AC2959}" dt="2019-01-05T16:32:27.156" v="53" actId="2696"/>
        <pc:sldMkLst>
          <pc:docMk/>
          <pc:sldMk cId="290254722" sldId="276"/>
        </pc:sldMkLst>
        <pc:spChg chg="mod">
          <ac:chgData name="Aravind Chakravarthy" userId="b389be6c012f66a4" providerId="LiveId" clId="{8D4D7DD7-CE13-4091-9E70-64D132AC2959}" dt="2019-01-05T15:05:26.574" v="21" actId="20577"/>
          <ac:spMkLst>
            <pc:docMk/>
            <pc:sldMk cId="290254722" sldId="276"/>
            <ac:spMk id="2" creationId="{6A2C9DE2-0226-48B7-8D2C-AA03FF93A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7F4-5A7A-48C2-922A-5B37A339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6A3C-8269-4F0A-98F8-FC981E77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AC9C-D330-4FCD-9816-F9C4D3A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ACD0-87E7-49FC-8E5B-21F1ED3E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10B4-A888-49CA-A739-9751631B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9E45-E2E8-42C0-87B3-A987984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2CFAA-559B-45BA-83E0-A01C370E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E713-6448-4734-9E15-F9939C6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610B-A13C-4645-9575-F5E24779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4ED7-37B4-456F-952B-BA6D22E4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0E77A-4C01-4E45-B641-48A561E99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46891-AAD3-4C96-8B23-9A8655D9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5C66-8C98-4F07-9305-30F4F581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4F3C-900E-4C57-B1FB-2E986638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FF65-07D5-4A18-9ED1-79DAF29C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3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FFA9-7FC5-4DAD-A079-65E6926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3020-FB09-4F6F-AA3C-D985E47E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2084-D7B5-4139-B4C9-CAC5F8A9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9E6-2E0D-4E2F-BB09-27F813B0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93077-E9A5-4912-B9BA-C0D25528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9528-56CC-4A15-AA61-27F68CCF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5ADB-F5B0-43DC-97BC-7CA2F1B3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CD36-684A-41D3-B8B0-DB0A5A5A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A758-F59D-4C5D-9B73-CF96C1C7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26CC-801A-41E1-A2C5-8B757052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87D8-7457-4404-8C31-DA3CE86A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F01B-624B-4DEC-ADE4-B3322DB3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13816-DB2D-423E-9082-1A075FE42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E82C-6E82-4DB8-B44C-1F130B0B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1D2A3-3318-4C80-A693-E9F3BE26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481F-F738-4F18-BC98-1DDBAE70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C2D2-F47B-47C1-BEF6-01046F60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ED29-2BCD-4982-A719-855FB7C7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F9B99-BF2E-4757-970B-9FCD667C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8DEAE-8395-4547-8E3E-118C903D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97158-AF3F-4C34-96D9-035DF8765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2BAD9-D061-4383-83B7-2A9112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823D6-01B0-45B8-9C86-CA96FC35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A9D80-2B9F-402B-AB1B-AADB823B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2693-56CE-4ACD-B58A-4A3AAB17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DBD55-718B-4009-BF48-AD909BA4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E9094-3300-416F-A8A0-24E2BB94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E6D5-43D0-4FD9-9A8F-6B4FB3EA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62AC0-0195-4E6F-8AD8-A2D5BA16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9E622-7F9C-4C10-9A2B-44D98B6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2C08-323F-4485-B5B0-5A493E0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9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4175-E581-4B80-9346-90582C58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16CF-2151-4021-B08D-42E64105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849A7-1575-48AB-AB0D-5D2CB356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E141-58B7-4D68-AC58-0062D21B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EF380-5C58-47D4-8D9F-F1A9DF91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A6055-041E-4039-B4AC-C493C78D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6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97CE-AE5E-4C8B-A145-D4BD4CC5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78275-D6AB-4428-87C1-D1C212B20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8E7A-C766-4EAE-A371-AD2917A7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567A-75A6-48FA-BA02-CA9DE451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57B0-2DC9-4BFF-82FE-FDBDC91D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95A8-74B0-4914-8BF3-71F287EB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2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8A27C-76C7-4253-815C-1903B307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5B98-F04E-4996-A5AE-CD232DCF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0FAC-6ABC-4A9A-B329-C13B538C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4D19-40FB-4B32-9243-4D98EB3173DE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1629-B186-4599-B100-32BA9C9D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7440-882D-462D-AF47-EF61CDC5D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A308-7291-41A1-BA06-667E1CF7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1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5301-2284-4F28-B042-2E4EA1B04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6A0D-3D13-4367-A204-E79A7D184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75D5E-4BC3-423A-B1A6-7FCE79B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D6B3-8688-40CB-84CF-02144AD2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6EBF-477D-4C85-9CC0-014CC11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FE4CD-6693-429E-A581-0DAA1218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A37C-578E-4280-B187-206F47D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057E-66E0-4099-9F6C-A5605442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5921-936F-4136-8165-31C81E9F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45E1-4013-40A4-BD84-9DD082C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63E8-428D-4697-8CE3-34C9078A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00A53-1902-4142-9EA8-708F8B66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A3AF-F8B7-4628-BB87-B21328D8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4E1B-0E41-4E94-8E03-AFFDE3BC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3C67-D945-4CEA-8EAC-D9A8422C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150-38E3-4294-96C1-EAF865B1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D156-6539-425E-BD6E-AC89778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B642E-74DD-4F1E-839A-E9AC005D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7476-D089-4993-A52B-6111F9AD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DB87-C558-4811-A641-80CE85CB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D497A-3C7C-4BC3-A2F5-23C6DD78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ACD2-0FBD-4B35-9ECD-8DFAF771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8B04-1FB6-42A2-9511-0666675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FC8FE-407B-45AA-B3B8-4160BBC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2BB-221A-4B21-917B-143CBD7C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CBEB-4DFF-4857-879A-EED9CE63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82886-E998-4314-AA6A-D1C753FF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8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929D-B446-4859-83A9-0C3C4820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22D-0E08-4C6D-8DEB-A3D391A3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43515-FE1E-4566-83B7-EE66DC75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CA8-40CA-440D-81B6-2AFE89C5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54F6-8C16-460D-9860-A05B872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CC3D8-7823-4626-A0A4-C1DB227F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7037-18F9-4E99-B31E-BD1C6632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053F-85B2-4387-9E2B-B927A2C7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E3E58-4A10-475D-8CBD-B95F6B63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A782-01BF-4761-BED3-A877FA25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179A-CDC8-46CA-9A22-90C04CA8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46826-C867-4AC5-89C6-95592926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89D-E84D-4E55-B36E-EFEE449A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D768-833B-4192-9997-68A8B8E2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97544-26E6-49F1-9A4D-A94A68B6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6F56-643D-4FA7-ABAF-A5A723B8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8F82-0388-4AFC-BDDC-DA07EC89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B30E9-A7C1-43C2-B5A3-8D425F3E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0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DF69-FBBA-40C6-97CE-CFAD7579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3A44-D133-46EA-AB65-1FDDF97C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6CE43-E156-4F36-A08A-5A0EC175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A649-3A0C-4850-89FF-2D4F7C62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523F-6A3B-463A-8BE0-C5F8CC0E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F9073-704E-4411-B38B-1DB5CBA8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44E7-E50C-4BE4-A524-4A50D4BC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888-74FC-40B0-9038-10532C92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42FE5-6774-4B9B-A730-14E8B02C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2019-01-05T15:05:16Z</dcterms:created>
  <dcterms:modified xsi:type="dcterms:W3CDTF">2019-01-05T16:32:28Z</dcterms:modified>
</cp:coreProperties>
</file>