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4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B3699-3DB4-40DE-9ED0-4F1858E3AC9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03CB-B60A-48A7-BD7B-C20B0585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0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5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0F28-FB50-4025-A6AE-B8B85E860F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8A36-8F10-4675-9324-DB48312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C97884-FA70-0C4A-82F4-13A9CEFED510}"/>
              </a:ext>
            </a:extLst>
          </p:cNvPr>
          <p:cNvSpPr/>
          <p:nvPr/>
        </p:nvSpPr>
        <p:spPr>
          <a:xfrm>
            <a:off x="762000" y="590550"/>
            <a:ext cx="7620000" cy="381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DE" sz="2800" dirty="0">
                <a:solidFill>
                  <a:schemeClr val="tx1"/>
                </a:solidFill>
              </a:rPr>
              <a:t>Boogie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99166-0A92-9E44-8299-C1816244756C}"/>
              </a:ext>
            </a:extLst>
          </p:cNvPr>
          <p:cNvSpPr/>
          <p:nvPr/>
        </p:nvSpPr>
        <p:spPr>
          <a:xfrm>
            <a:off x="6385560" y="1200150"/>
            <a:ext cx="838200" cy="304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Boogie</a:t>
            </a:r>
          </a:p>
          <a:p>
            <a:pPr algn="ctr"/>
            <a:r>
              <a:rPr lang="en-DE" dirty="0">
                <a:solidFill>
                  <a:schemeClr val="tx1"/>
                </a:solidFill>
              </a:rPr>
              <a:t>VC gen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89443D-A96D-DD44-9136-C82B699EA3FB}"/>
              </a:ext>
            </a:extLst>
          </p:cNvPr>
          <p:cNvSpPr/>
          <p:nvPr/>
        </p:nvSpPr>
        <p:spPr>
          <a:xfrm>
            <a:off x="914400" y="1200150"/>
            <a:ext cx="838200" cy="304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Boogie</a:t>
            </a:r>
          </a:p>
          <a:p>
            <a:pPr algn="ctr"/>
            <a:r>
              <a:rPr lang="en-DE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B1677-6128-104D-A474-BDA4F6EA0F18}"/>
              </a:ext>
            </a:extLst>
          </p:cNvPr>
          <p:cNvSpPr/>
          <p:nvPr/>
        </p:nvSpPr>
        <p:spPr>
          <a:xfrm>
            <a:off x="1844040" y="1200150"/>
            <a:ext cx="1371600" cy="304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Boogie</a:t>
            </a:r>
          </a:p>
          <a:p>
            <a:pPr algn="ctr"/>
            <a:r>
              <a:rPr lang="en-DE" dirty="0">
                <a:solidFill>
                  <a:schemeClr val="tx1"/>
                </a:solidFill>
              </a:rPr>
              <a:t>type checker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0EA95-20F7-2047-91B8-39E3E696A14F}"/>
              </a:ext>
            </a:extLst>
          </p:cNvPr>
          <p:cNvSpPr/>
          <p:nvPr/>
        </p:nvSpPr>
        <p:spPr>
          <a:xfrm>
            <a:off x="7315200" y="1200150"/>
            <a:ext cx="838200" cy="304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Boogie</a:t>
            </a:r>
          </a:p>
          <a:p>
            <a:pPr algn="ctr"/>
            <a:r>
              <a:rPr lang="en-DE" dirty="0">
                <a:solidFill>
                  <a:schemeClr val="tx1"/>
                </a:solidFill>
              </a:rPr>
              <a:t>solver</a:t>
            </a:r>
          </a:p>
          <a:p>
            <a:pPr algn="ctr"/>
            <a:r>
              <a:rPr lang="en-DE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7B0D1-A6CD-D043-83A1-59A4AB4FB27C}"/>
              </a:ext>
            </a:extLst>
          </p:cNvPr>
          <p:cNvSpPr/>
          <p:nvPr/>
        </p:nvSpPr>
        <p:spPr>
          <a:xfrm>
            <a:off x="3307080" y="1200150"/>
            <a:ext cx="1447800" cy="30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CIVL</a:t>
            </a:r>
          </a:p>
          <a:p>
            <a:pPr algn="ctr"/>
            <a:r>
              <a:rPr lang="en-DE" dirty="0">
                <a:solidFill>
                  <a:schemeClr val="tx1"/>
                </a:solidFill>
              </a:rPr>
              <a:t>type checker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985E4-BD69-A847-BE00-929538448338}"/>
              </a:ext>
            </a:extLst>
          </p:cNvPr>
          <p:cNvSpPr/>
          <p:nvPr/>
        </p:nvSpPr>
        <p:spPr>
          <a:xfrm>
            <a:off x="3352800" y="2010918"/>
            <a:ext cx="1371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Layer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1C9686-DABC-B042-AF66-0EA287200C0D}"/>
              </a:ext>
            </a:extLst>
          </p:cNvPr>
          <p:cNvSpPr/>
          <p:nvPr/>
        </p:nvSpPr>
        <p:spPr>
          <a:xfrm>
            <a:off x="3352800" y="2468118"/>
            <a:ext cx="1371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Yield sufficiency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31BF2-9A1E-574C-8802-0F7E8244AFEF}"/>
              </a:ext>
            </a:extLst>
          </p:cNvPr>
          <p:cNvSpPr/>
          <p:nvPr/>
        </p:nvSpPr>
        <p:spPr>
          <a:xfrm>
            <a:off x="3352800" y="2918460"/>
            <a:ext cx="1371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Linearity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B690E-BAAA-A846-9DF2-6C6C563A8AFE}"/>
              </a:ext>
            </a:extLst>
          </p:cNvPr>
          <p:cNvSpPr/>
          <p:nvPr/>
        </p:nvSpPr>
        <p:spPr>
          <a:xfrm>
            <a:off x="4846320" y="1200150"/>
            <a:ext cx="1447800" cy="30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CIVL</a:t>
            </a:r>
          </a:p>
          <a:p>
            <a:pPr algn="ctr"/>
            <a:r>
              <a:rPr lang="en-DE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913E80-70CC-1041-B942-82A97E656DAD}"/>
              </a:ext>
            </a:extLst>
          </p:cNvPr>
          <p:cNvSpPr/>
          <p:nvPr/>
        </p:nvSpPr>
        <p:spPr>
          <a:xfrm>
            <a:off x="4884420" y="2010918"/>
            <a:ext cx="1371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Linearity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7419E-8861-AD46-A947-EDD7A4D67912}"/>
              </a:ext>
            </a:extLst>
          </p:cNvPr>
          <p:cNvSpPr/>
          <p:nvPr/>
        </p:nvSpPr>
        <p:spPr>
          <a:xfrm>
            <a:off x="4875276" y="2455164"/>
            <a:ext cx="1371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Mover types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44DC0F-098A-2D49-A4E4-710DF4E0CC54}"/>
              </a:ext>
            </a:extLst>
          </p:cNvPr>
          <p:cNvSpPr/>
          <p:nvPr/>
        </p:nvSpPr>
        <p:spPr>
          <a:xfrm>
            <a:off x="4884420" y="2899410"/>
            <a:ext cx="1371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Invariants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E37F14-79B2-794A-945F-B73B8CD40DDC}"/>
              </a:ext>
            </a:extLst>
          </p:cNvPr>
          <p:cNvSpPr/>
          <p:nvPr/>
        </p:nvSpPr>
        <p:spPr>
          <a:xfrm>
            <a:off x="4884420" y="3318510"/>
            <a:ext cx="1371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Refinement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633D6-F48D-974B-AF70-0D15C996FB7A}"/>
              </a:ext>
            </a:extLst>
          </p:cNvPr>
          <p:cNvSpPr/>
          <p:nvPr/>
        </p:nvSpPr>
        <p:spPr>
          <a:xfrm>
            <a:off x="4879848" y="3766566"/>
            <a:ext cx="1371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Inductive seq.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C624773-A3B5-674D-A686-45C1A1182F98}"/>
              </a:ext>
            </a:extLst>
          </p:cNvPr>
          <p:cNvSpPr/>
          <p:nvPr/>
        </p:nvSpPr>
        <p:spPr>
          <a:xfrm>
            <a:off x="76200" y="2391918"/>
            <a:ext cx="655320" cy="7894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400" dirty="0"/>
              <a:t>.bpl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C84ED25-88B5-9A4D-B45A-B4BC35332E6C}"/>
              </a:ext>
            </a:extLst>
          </p:cNvPr>
          <p:cNvSpPr/>
          <p:nvPr/>
        </p:nvSpPr>
        <p:spPr>
          <a:xfrm>
            <a:off x="8427720" y="2330196"/>
            <a:ext cx="655320" cy="7894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/>
              <a:t>SMT-LIB</a:t>
            </a:r>
          </a:p>
        </p:txBody>
      </p:sp>
    </p:spTree>
    <p:extLst>
      <p:ext uri="{BB962C8B-B14F-4D97-AF65-F5344CB8AC3E}">
        <p14:creationId xmlns:p14="http://schemas.microsoft.com/office/powerpoint/2010/main" val="381824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33</Words>
  <Application>Microsoft Macintosh PowerPoint</Application>
  <PresentationFormat>On-screen Show (16:9)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CIVL-ized Concurrent Programs</dc:title>
  <dc:creator>bkragl</dc:creator>
  <cp:lastModifiedBy>Microsoft Office User</cp:lastModifiedBy>
  <cp:revision>52</cp:revision>
  <dcterms:created xsi:type="dcterms:W3CDTF">2020-07-19T15:51:17Z</dcterms:created>
  <dcterms:modified xsi:type="dcterms:W3CDTF">2021-01-28T01:08:20Z</dcterms:modified>
</cp:coreProperties>
</file>