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2C1E46F-3AC3-46CF-BDE5-699C2B9A4271}"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97F37-200F-41E5-B2AE-DD276DE2F466}" type="slidenum">
              <a:rPr lang="en-US" smtClean="0"/>
              <a:t>‹#›</a:t>
            </a:fld>
            <a:endParaRPr lang="en-US"/>
          </a:p>
        </p:txBody>
      </p:sp>
    </p:spTree>
    <p:extLst>
      <p:ext uri="{BB962C8B-B14F-4D97-AF65-F5344CB8AC3E}">
        <p14:creationId xmlns:p14="http://schemas.microsoft.com/office/powerpoint/2010/main" val="2488790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C1E46F-3AC3-46CF-BDE5-699C2B9A4271}"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97F37-200F-41E5-B2AE-DD276DE2F466}" type="slidenum">
              <a:rPr lang="en-US" smtClean="0"/>
              <a:t>‹#›</a:t>
            </a:fld>
            <a:endParaRPr lang="en-US"/>
          </a:p>
        </p:txBody>
      </p:sp>
    </p:spTree>
    <p:extLst>
      <p:ext uri="{BB962C8B-B14F-4D97-AF65-F5344CB8AC3E}">
        <p14:creationId xmlns:p14="http://schemas.microsoft.com/office/powerpoint/2010/main" val="1433256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C1E46F-3AC3-46CF-BDE5-699C2B9A4271}"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97F37-200F-41E5-B2AE-DD276DE2F466}" type="slidenum">
              <a:rPr lang="en-US" smtClean="0"/>
              <a:t>‹#›</a:t>
            </a:fld>
            <a:endParaRPr lang="en-US"/>
          </a:p>
        </p:txBody>
      </p:sp>
    </p:spTree>
    <p:extLst>
      <p:ext uri="{BB962C8B-B14F-4D97-AF65-F5344CB8AC3E}">
        <p14:creationId xmlns:p14="http://schemas.microsoft.com/office/powerpoint/2010/main" val="2469836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C1E46F-3AC3-46CF-BDE5-699C2B9A4271}"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97F37-200F-41E5-B2AE-DD276DE2F466}" type="slidenum">
              <a:rPr lang="en-US" smtClean="0"/>
              <a:t>‹#›</a:t>
            </a:fld>
            <a:endParaRPr lang="en-US"/>
          </a:p>
        </p:txBody>
      </p:sp>
    </p:spTree>
    <p:extLst>
      <p:ext uri="{BB962C8B-B14F-4D97-AF65-F5344CB8AC3E}">
        <p14:creationId xmlns:p14="http://schemas.microsoft.com/office/powerpoint/2010/main" val="183079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C1E46F-3AC3-46CF-BDE5-699C2B9A4271}"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97F37-200F-41E5-B2AE-DD276DE2F466}" type="slidenum">
              <a:rPr lang="en-US" smtClean="0"/>
              <a:t>‹#›</a:t>
            </a:fld>
            <a:endParaRPr lang="en-US"/>
          </a:p>
        </p:txBody>
      </p:sp>
    </p:spTree>
    <p:extLst>
      <p:ext uri="{BB962C8B-B14F-4D97-AF65-F5344CB8AC3E}">
        <p14:creationId xmlns:p14="http://schemas.microsoft.com/office/powerpoint/2010/main" val="680877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C1E46F-3AC3-46CF-BDE5-699C2B9A4271}"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97F37-200F-41E5-B2AE-DD276DE2F466}" type="slidenum">
              <a:rPr lang="en-US" smtClean="0"/>
              <a:t>‹#›</a:t>
            </a:fld>
            <a:endParaRPr lang="en-US"/>
          </a:p>
        </p:txBody>
      </p:sp>
    </p:spTree>
    <p:extLst>
      <p:ext uri="{BB962C8B-B14F-4D97-AF65-F5344CB8AC3E}">
        <p14:creationId xmlns:p14="http://schemas.microsoft.com/office/powerpoint/2010/main" val="1223707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2C1E46F-3AC3-46CF-BDE5-699C2B9A4271}" type="datetimeFigureOut">
              <a:rPr lang="en-US" smtClean="0"/>
              <a:t>4/25/2017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E97F37-200F-41E5-B2AE-DD276DE2F466}" type="slidenum">
              <a:rPr lang="en-US" smtClean="0"/>
              <a:t>‹#›</a:t>
            </a:fld>
            <a:endParaRPr lang="en-US"/>
          </a:p>
        </p:txBody>
      </p:sp>
    </p:spTree>
    <p:extLst>
      <p:ext uri="{BB962C8B-B14F-4D97-AF65-F5344CB8AC3E}">
        <p14:creationId xmlns:p14="http://schemas.microsoft.com/office/powerpoint/2010/main" val="2410280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2C1E46F-3AC3-46CF-BDE5-699C2B9A4271}" type="datetimeFigureOut">
              <a:rPr lang="en-US" smtClean="0"/>
              <a:t>4/25/2017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97F37-200F-41E5-B2AE-DD276DE2F466}" type="slidenum">
              <a:rPr lang="en-US" smtClean="0"/>
              <a:t>‹#›</a:t>
            </a:fld>
            <a:endParaRPr lang="en-US"/>
          </a:p>
        </p:txBody>
      </p:sp>
    </p:spTree>
    <p:extLst>
      <p:ext uri="{BB962C8B-B14F-4D97-AF65-F5344CB8AC3E}">
        <p14:creationId xmlns:p14="http://schemas.microsoft.com/office/powerpoint/2010/main" val="4276367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C1E46F-3AC3-46CF-BDE5-699C2B9A4271}" type="datetimeFigureOut">
              <a:rPr lang="en-US" smtClean="0"/>
              <a:t>4/25/2017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E97F37-200F-41E5-B2AE-DD276DE2F466}" type="slidenum">
              <a:rPr lang="en-US" smtClean="0"/>
              <a:t>‹#›</a:t>
            </a:fld>
            <a:endParaRPr lang="en-US"/>
          </a:p>
        </p:txBody>
      </p:sp>
    </p:spTree>
    <p:extLst>
      <p:ext uri="{BB962C8B-B14F-4D97-AF65-F5344CB8AC3E}">
        <p14:creationId xmlns:p14="http://schemas.microsoft.com/office/powerpoint/2010/main" val="232076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C1E46F-3AC3-46CF-BDE5-699C2B9A4271}"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97F37-200F-41E5-B2AE-DD276DE2F466}" type="slidenum">
              <a:rPr lang="en-US" smtClean="0"/>
              <a:t>‹#›</a:t>
            </a:fld>
            <a:endParaRPr lang="en-US"/>
          </a:p>
        </p:txBody>
      </p:sp>
    </p:spTree>
    <p:extLst>
      <p:ext uri="{BB962C8B-B14F-4D97-AF65-F5344CB8AC3E}">
        <p14:creationId xmlns:p14="http://schemas.microsoft.com/office/powerpoint/2010/main" val="865553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C1E46F-3AC3-46CF-BDE5-699C2B9A4271}"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97F37-200F-41E5-B2AE-DD276DE2F466}" type="slidenum">
              <a:rPr lang="en-US" smtClean="0"/>
              <a:t>‹#›</a:t>
            </a:fld>
            <a:endParaRPr lang="en-US"/>
          </a:p>
        </p:txBody>
      </p:sp>
    </p:spTree>
    <p:extLst>
      <p:ext uri="{BB962C8B-B14F-4D97-AF65-F5344CB8AC3E}">
        <p14:creationId xmlns:p14="http://schemas.microsoft.com/office/powerpoint/2010/main" val="1940830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C1E46F-3AC3-46CF-BDE5-699C2B9A4271}" type="datetimeFigureOut">
              <a:rPr lang="en-US" smtClean="0"/>
              <a:t>4/25/2017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E97F37-200F-41E5-B2AE-DD276DE2F466}" type="slidenum">
              <a:rPr lang="en-US" smtClean="0"/>
              <a:t>‹#›</a:t>
            </a:fld>
            <a:endParaRPr lang="en-US"/>
          </a:p>
        </p:txBody>
      </p:sp>
    </p:spTree>
    <p:extLst>
      <p:ext uri="{BB962C8B-B14F-4D97-AF65-F5344CB8AC3E}">
        <p14:creationId xmlns:p14="http://schemas.microsoft.com/office/powerpoint/2010/main" val="2983972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bg1"/>
                </a:solidFill>
                <a:highlight>
                  <a:srgbClr val="808080"/>
                </a:highlight>
              </a:rPr>
              <a:t>Piano Key Mapping</a:t>
            </a:r>
          </a:p>
        </p:txBody>
      </p:sp>
      <p:sp>
        <p:nvSpPr>
          <p:cNvPr id="3" name="Subtitle 2"/>
          <p:cNvSpPr>
            <a:spLocks noGrp="1"/>
          </p:cNvSpPr>
          <p:nvPr>
            <p:ph type="subTitle" idx="1"/>
          </p:nvPr>
        </p:nvSpPr>
        <p:spPr/>
        <p:txBody>
          <a:bodyPr>
            <a:normAutofit/>
          </a:bodyPr>
          <a:lstStyle/>
          <a:p>
            <a:r>
              <a:rPr lang="en-US" sz="3200" dirty="0">
                <a:solidFill>
                  <a:schemeClr val="bg1">
                    <a:lumMod val="95000"/>
                  </a:schemeClr>
                </a:solidFill>
                <a:highlight>
                  <a:srgbClr val="808080"/>
                </a:highlight>
              </a:rPr>
              <a:t>Christian Watts</a:t>
            </a:r>
          </a:p>
        </p:txBody>
      </p:sp>
    </p:spTree>
    <p:extLst>
      <p:ext uri="{BB962C8B-B14F-4D97-AF65-F5344CB8AC3E}">
        <p14:creationId xmlns:p14="http://schemas.microsoft.com/office/powerpoint/2010/main" val="2672537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Pianos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234" y="1690688"/>
            <a:ext cx="7198246" cy="4445486"/>
          </a:xfrm>
          <a:prstGeom prst="rect">
            <a:avLst/>
          </a:prstGeom>
        </p:spPr>
      </p:pic>
      <p:pic>
        <p:nvPicPr>
          <p:cNvPr id="6" name="Picture 5"/>
          <p:cNvPicPr>
            <a:picLocks noChangeAspect="1"/>
          </p:cNvPicPr>
          <p:nvPr/>
        </p:nvPicPr>
        <p:blipFill>
          <a:blip r:embed="rId3"/>
          <a:stretch>
            <a:fillRect/>
          </a:stretch>
        </p:blipFill>
        <p:spPr>
          <a:xfrm>
            <a:off x="7396480" y="3281776"/>
            <a:ext cx="4783102" cy="1263309"/>
          </a:xfrm>
          <a:prstGeom prst="rect">
            <a:avLst/>
          </a:prstGeom>
        </p:spPr>
      </p:pic>
    </p:spTree>
    <p:extLst>
      <p:ext uri="{BB962C8B-B14F-4D97-AF65-F5344CB8AC3E}">
        <p14:creationId xmlns:p14="http://schemas.microsoft.com/office/powerpoint/2010/main" val="2670280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A440 Standard</a:t>
            </a:r>
          </a:p>
        </p:txBody>
      </p:sp>
      <p:pic>
        <p:nvPicPr>
          <p:cNvPr id="4" name="Picture 3"/>
          <p:cNvPicPr>
            <a:picLocks noChangeAspect="1"/>
          </p:cNvPicPr>
          <p:nvPr/>
        </p:nvPicPr>
        <p:blipFill>
          <a:blip r:embed="rId2"/>
          <a:stretch>
            <a:fillRect/>
          </a:stretch>
        </p:blipFill>
        <p:spPr>
          <a:xfrm>
            <a:off x="0" y="1690688"/>
            <a:ext cx="12147701" cy="1351280"/>
          </a:xfrm>
          <a:prstGeom prst="rect">
            <a:avLst/>
          </a:prstGeom>
        </p:spPr>
      </p:pic>
      <p:sp>
        <p:nvSpPr>
          <p:cNvPr id="5" name="Title 1"/>
          <p:cNvSpPr txBox="1">
            <a:spLocks/>
          </p:cNvSpPr>
          <p:nvPr/>
        </p:nvSpPr>
        <p:spPr>
          <a:xfrm>
            <a:off x="838200" y="370474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Sampled 3</a:t>
            </a:r>
            <a:r>
              <a:rPr lang="en-US" baseline="30000" dirty="0"/>
              <a:t>rd</a:t>
            </a:r>
            <a:r>
              <a:rPr lang="en-US" dirty="0"/>
              <a:t> and 4</a:t>
            </a:r>
            <a:r>
              <a:rPr lang="en-US" baseline="30000" dirty="0"/>
              <a:t>th</a:t>
            </a:r>
            <a:r>
              <a:rPr lang="en-US" dirty="0"/>
              <a:t> Octave, at 8000Hz</a:t>
            </a:r>
          </a:p>
        </p:txBody>
      </p:sp>
    </p:spTree>
    <p:extLst>
      <p:ext uri="{BB962C8B-B14F-4D97-AF65-F5344CB8AC3E}">
        <p14:creationId xmlns:p14="http://schemas.microsoft.com/office/powerpoint/2010/main" val="1091932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Typically, this is suppose to be the signal of a note in the frequency domain</a:t>
            </a:r>
            <a:br>
              <a:rPr lang="en-US" dirty="0"/>
            </a:br>
            <a:r>
              <a:rPr lang="en-US" dirty="0"/>
              <a:t>Just grab the highest magnitude</a:t>
            </a: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221926" y="2232343"/>
            <a:ext cx="9748148" cy="4625657"/>
          </a:xfrm>
          <a:prstGeom prst="rect">
            <a:avLst/>
          </a:prstGeom>
        </p:spPr>
      </p:pic>
    </p:spTree>
    <p:extLst>
      <p:ext uri="{BB962C8B-B14F-4D97-AF65-F5344CB8AC3E}">
        <p14:creationId xmlns:p14="http://schemas.microsoft.com/office/powerpoint/2010/main" val="3519548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What happens when the highest magnitude isn’t the one you want? Here the harmonization with the octave above it was picked up as the highest</a:t>
            </a:r>
            <a:br>
              <a:rPr lang="en-US" sz="3200" dirty="0"/>
            </a:br>
            <a:r>
              <a:rPr lang="en-US" sz="3200" dirty="0"/>
              <a:t>Grab the first relatively large magnitude.</a:t>
            </a: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166019" y="2039302"/>
            <a:ext cx="9859962" cy="4678715"/>
          </a:xfrm>
          <a:prstGeom prst="rect">
            <a:avLst/>
          </a:prstGeom>
        </p:spPr>
      </p:pic>
    </p:spTree>
    <p:extLst>
      <p:ext uri="{BB962C8B-B14F-4D97-AF65-F5344CB8AC3E}">
        <p14:creationId xmlns:p14="http://schemas.microsoft.com/office/powerpoint/2010/main" val="1482647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What about aliasing? Only 1s of signal is sampled so all these false positives may appear, throwing off picking up the first relatively high magnitude. Solving this problem in my current method was more work than I got out of it, so I redesigned it.</a:t>
            </a: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773041" y="2092960"/>
            <a:ext cx="8645918" cy="4765040"/>
          </a:xfrm>
          <a:prstGeom prst="rect">
            <a:avLst/>
          </a:prstGeom>
        </p:spPr>
      </p:pic>
    </p:spTree>
    <p:extLst>
      <p:ext uri="{BB962C8B-B14F-4D97-AF65-F5344CB8AC3E}">
        <p14:creationId xmlns:p14="http://schemas.microsoft.com/office/powerpoint/2010/main" val="717471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849755"/>
          </a:xfrm>
        </p:spPr>
        <p:txBody>
          <a:bodyPr>
            <a:noAutofit/>
          </a:bodyPr>
          <a:lstStyle/>
          <a:p>
            <a:r>
              <a:rPr lang="en-US" sz="3200" dirty="0"/>
              <a:t>So to resolve this problem I redesigned my filter entirely, this time using an algorithm to generate multiple Bandpass Butterworth filters at fractions of the frequency 1/(2^0:8) and throw out those at below 27Hz</a:t>
            </a:r>
            <a:br>
              <a:rPr lang="en-US" sz="3200" dirty="0"/>
            </a:br>
            <a:endParaRPr lang="en-US" sz="3200"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996563" y="2018983"/>
            <a:ext cx="10198874" cy="4839017"/>
          </a:xfrm>
          <a:prstGeom prst="rect">
            <a:avLst/>
          </a:prstGeom>
        </p:spPr>
      </p:pic>
    </p:spTree>
    <p:extLst>
      <p:ext uri="{BB962C8B-B14F-4D97-AF65-F5344CB8AC3E}">
        <p14:creationId xmlns:p14="http://schemas.microsoft.com/office/powerpoint/2010/main" val="2271426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filtering, FFT the signal and grab the highest magnitude</a:t>
            </a: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114869" y="2130742"/>
            <a:ext cx="9962262" cy="4727258"/>
          </a:xfrm>
          <a:prstGeom prst="rect">
            <a:avLst/>
          </a:prstGeom>
        </p:spPr>
      </p:pic>
    </p:spTree>
    <p:extLst>
      <p:ext uri="{BB962C8B-B14F-4D97-AF65-F5344CB8AC3E}">
        <p14:creationId xmlns:p14="http://schemas.microsoft.com/office/powerpoint/2010/main" val="1527903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157</Words>
  <Application>Microsoft Office PowerPoint</Application>
  <PresentationFormat>Widescreen</PresentationFormat>
  <Paragraphs>10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Piano Key Mapping</vt:lpstr>
      <vt:lpstr>Pianos</vt:lpstr>
      <vt:lpstr>A440 Standard</vt:lpstr>
      <vt:lpstr>Typically, this is suppose to be the signal of a note in the frequency domain Just grab the highest magnitude</vt:lpstr>
      <vt:lpstr>What happens when the highest magnitude isn’t the one you want? Here the harmonization with the octave above it was picked up as the highest Grab the first relatively large magnitude.</vt:lpstr>
      <vt:lpstr>What about aliasing? Only 1s of signal is sampled so all these false positives may appear, throwing off picking up the first relatively high magnitude. Solving this problem in my current method was more work than I got out of it, so I redesigned it.</vt:lpstr>
      <vt:lpstr>So to resolve this problem I redesigned my filter entirely, this time using an algorithm to generate multiple Bandpass Butterworth filters at fractions of the frequency 1/(2^0:8) and throw out those at below 27Hz </vt:lpstr>
      <vt:lpstr>After filtering, FFT the signal and grab the highest magnitude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Piano Key Mapping</dc:title>
  <dc:creator>Christian Watts</dc:creator>
  <cp:lastModifiedBy>Christian Watts</cp:lastModifiedBy>
  <cp:revision>6</cp:revision>
  <dcterms:created xsi:type="dcterms:W3CDTF">2017-04-25T17:10:35Z</dcterms:created>
  <dcterms:modified xsi:type="dcterms:W3CDTF">2017-04-25T17:55:42Z</dcterms:modified>
</cp:coreProperties>
</file>