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Darien </a:t>
            </a:r>
            <a:r>
              <a:rPr lang="en-US" dirty="0" err="1" smtClean="0"/>
              <a:t>Pourmehr</a:t>
            </a:r>
            <a:r>
              <a:rPr lang="en-US" dirty="0" smtClean="0"/>
              <a:t>, Kenneth </a:t>
            </a:r>
            <a:r>
              <a:rPr lang="en-US" dirty="0" err="1" smtClean="0"/>
              <a:t>chau</a:t>
            </a:r>
            <a:r>
              <a:rPr lang="en-US" dirty="0" smtClean="0"/>
              <a:t>, Chris Iwasaki</a:t>
            </a:r>
          </a:p>
          <a:p>
            <a:r>
              <a:rPr lang="en-US" dirty="0" smtClean="0"/>
              <a:t>- Many thanks to Georgia tech Asian guys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Physica</a:t>
            </a:r>
            <a:r>
              <a:rPr lang="en-US" dirty="0" smtClean="0"/>
              <a:t>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Accomplishes 1 goal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– Act as extension to the misfit app.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Lets users experience more out of their app by exposing them to more statistics</a:t>
            </a:r>
          </a:p>
        </p:txBody>
      </p:sp>
    </p:spTree>
    <p:extLst>
      <p:ext uri="{BB962C8B-B14F-4D97-AF65-F5344CB8AC3E}">
        <p14:creationId xmlns:p14="http://schemas.microsoft.com/office/powerpoint/2010/main" val="11600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more data visible in comparison to the actual misfit app.</a:t>
            </a:r>
          </a:p>
          <a:p>
            <a:pPr marL="0" indent="0">
              <a:buNone/>
            </a:pPr>
            <a:r>
              <a:rPr lang="en-US" dirty="0"/>
              <a:t>i.e. total calories burned of all time, total steps taken,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Our data is visually appealing to the </a:t>
            </a:r>
            <a:r>
              <a:rPr lang="en-US" dirty="0" smtClean="0"/>
              <a:t>eye</a:t>
            </a:r>
            <a:endParaRPr lang="en-US" dirty="0"/>
          </a:p>
          <a:p>
            <a:r>
              <a:rPr lang="en-US" dirty="0"/>
              <a:t>User data is accessible via mobile and computers</a:t>
            </a:r>
          </a:p>
          <a:p>
            <a:r>
              <a:rPr lang="en-US" dirty="0"/>
              <a:t>Our logs record data past recent </a:t>
            </a:r>
            <a:r>
              <a:rPr lang="en-US" dirty="0" smtClean="0"/>
              <a:t>workouts</a:t>
            </a:r>
          </a:p>
          <a:p>
            <a:pPr marL="0" indent="0">
              <a:buNone/>
            </a:pPr>
            <a:r>
              <a:rPr lang="en-US" dirty="0" smtClean="0"/>
              <a:t>Idea - Potentially use the ranking system to reward active users.</a:t>
            </a:r>
          </a:p>
          <a:p>
            <a:pPr marL="0" indent="0">
              <a:buNone/>
            </a:pPr>
            <a:r>
              <a:rPr lang="en-US" dirty="0" smtClean="0"/>
              <a:t>(Spotify Premium for users meeting high goals/Discounted Sports gear for add revenue)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4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Famo.us - Frontend</a:t>
            </a:r>
          </a:p>
          <a:p>
            <a:r>
              <a:rPr lang="en-US" dirty="0" smtClean="0"/>
              <a:t>PHP - Backend</a:t>
            </a:r>
          </a:p>
          <a:p>
            <a:r>
              <a:rPr lang="en-US" dirty="0" smtClean="0"/>
              <a:t>MySQL – Databases/backend</a:t>
            </a:r>
          </a:p>
          <a:p>
            <a:r>
              <a:rPr lang="en-US" dirty="0" smtClean="0"/>
              <a:t>Digital Ocean- Hosting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APIs used</a:t>
            </a:r>
          </a:p>
          <a:p>
            <a:r>
              <a:rPr lang="en-US" dirty="0" smtClean="0"/>
              <a:t>Misfit</a:t>
            </a:r>
          </a:p>
        </p:txBody>
      </p:sp>
    </p:spTree>
    <p:extLst>
      <p:ext uri="{BB962C8B-B14F-4D97-AF65-F5344CB8AC3E}">
        <p14:creationId xmlns:p14="http://schemas.microsoft.com/office/powerpoint/2010/main" val="936994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144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Physica</vt:lpstr>
      <vt:lpstr>What does Physica accomplish?</vt:lpstr>
      <vt:lpstr>Extra Features</vt:lpstr>
      <vt:lpstr>Developer tools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</dc:title>
  <dc:creator>ciwasaki1@student.gsu.edu</dc:creator>
  <cp:lastModifiedBy>ciwasaki1@student.gsu.edu</cp:lastModifiedBy>
  <cp:revision>7</cp:revision>
  <dcterms:created xsi:type="dcterms:W3CDTF">2014-10-19T02:56:10Z</dcterms:created>
  <dcterms:modified xsi:type="dcterms:W3CDTF">2014-10-19T05:34:19Z</dcterms:modified>
</cp:coreProperties>
</file>