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58" r:id="rId5"/>
    <p:sldId id="259" r:id="rId6"/>
    <p:sldId id="275" r:id="rId7"/>
    <p:sldId id="276" r:id="rId8"/>
    <p:sldId id="27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4" r:id="rId22"/>
    <p:sldId id="272" r:id="rId23"/>
    <p:sldId id="273" r:id="rId24"/>
    <p:sldId id="299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336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9402-7B09-4E4F-8883-F80CACA4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CCC62-45DB-4377-B5C2-D0B67058B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807EA-C51C-47BF-AB0B-F42F3618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014B-7E4F-4EEA-B380-1E89109F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4136-28A8-4CC1-8C06-CB17CACE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9883-5AA6-49A4-955A-4CDBC0B4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E585A-DB88-416C-B24C-18FA7B03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9E3F-BB31-4D59-90C9-A4747BB7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A056-EF69-462E-981B-AC6975BF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E884-341C-4E9C-88CB-EF8023E3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C0FA4-09A5-46E1-9C98-C6BDA42EF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6887-047D-46E9-8600-6177A7F9F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4CDF-AA91-4A2E-A38D-056E7473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DD0B-D4FB-407A-890C-3BEEE61F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9CCF-DD9E-4667-B46E-366C3DA5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7073-D90B-42C4-AAC1-7CB8DF7C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DB57-795D-4A17-9471-9D3DB939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59253-9353-4311-A42C-665C4A1B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D6E0-FA2D-40C7-A7B2-58A89B28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DB36-8C26-4B24-96FC-8181C0A7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A171-A042-464A-82DB-8E8FD76F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6DA76-D08A-474D-BC13-714513888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6540-57F2-45D8-86B5-827D540A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FFF0-D42D-47D5-9B6D-DF08FBF6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AFC16-8DE5-4C1D-B297-84FA72D0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B923-B42B-4864-B563-4ABAF66D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94C6-EB08-41C6-AF6A-80E36BC27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F5D4D-6624-4D16-9B20-EB05FD707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40C9F-9285-444E-89C9-7FE7F6B8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92BA5-E849-4AF2-8782-95A5BFF9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5211B-427A-4980-827A-9E46EE2E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392E-6F92-4643-8ED2-39F2B897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331A4-B270-4600-A162-BC352DE2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F7795-E997-4E45-AC5E-BB35CD0F0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400C7-8381-4A88-A01C-D042E39A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A0A65-4C00-416B-9A0B-F51AAE27C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6A6E2-673F-4E16-8007-CFE76BDD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0B1CA-9C2B-41B2-AFCA-F03FECA4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468A5-216E-4634-A0FC-13C9DCFC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E035-0309-4C95-86C4-B4816B2D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8AAC-7F77-4DFD-8413-B6890887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2758B-56F1-4B18-9739-7F388CD8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265B0-A435-4E44-A168-3D021E38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6C252-ECFC-460E-B8C4-967AEC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12AD9-5F2E-4A6A-BFD8-43A28DF8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CF7BA-3F7C-4ED7-A3F7-94D035AB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8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9CB6-6460-4ECB-8625-C908A0D1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19B75-A8C7-4161-896E-E810E1D3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88F7F-CD11-4FDE-A0B6-9CCB33C8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27A64-81C4-42AE-A4DC-D76C41AE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AC3F4-AA4C-44EF-BBAF-C105BAE3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84DE1-4427-44AB-B2B2-45929B7D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9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FF82-C6AE-4522-8898-B1D3617C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267F1-3BFF-4111-AB4E-BA27EAAF0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E419-6CBF-4725-896F-43861A09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32C72-319A-4BCE-8A26-72D6051A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1F50F-5168-45C2-8142-E8FAE894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0951-B3C8-4D08-93BA-268110BC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0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9CB07-5814-4349-9B85-EE73578B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935B4-53F9-4069-9EEA-216E4771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8A5E-E887-4F77-9326-D6D131A41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72E67-CD57-42D1-A3D4-71BA8FD4C766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A369-EEA0-476E-8FB2-3903AD4DD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7B3D-374E-4DAD-AC2F-8E43FE8F7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B6F8-C2FB-41C9-89AA-0749A041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E48B-CBE1-4EFF-830F-1B996A96F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latin typeface="Segoe UI" panose="020B0502040204020203" pitchFamily="34" charset="0"/>
                <a:cs typeface="Segoe UI" panose="020B0502040204020203" pitchFamily="34" charset="0"/>
              </a:rPr>
              <a:t>IP Check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A7F0-1420-464A-9187-877CFE98A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 “WATCHLIST” of known/allowed/approved IP addresses in CDIR format to check every IP address (Entity) in an incident and add a note to the incident. Can be expanded to do other things like elevate severity (for a </a:t>
            </a:r>
            <a:r>
              <a:rPr lang="en-US" dirty="0" err="1"/>
              <a:t>ceo</a:t>
            </a:r>
            <a:r>
              <a:rPr lang="en-US" dirty="0"/>
              <a:t> or known IOC), Send an email or Teams message to get Analyst engagement</a:t>
            </a:r>
          </a:p>
        </p:txBody>
      </p:sp>
    </p:spTree>
    <p:extLst>
      <p:ext uri="{BB962C8B-B14F-4D97-AF65-F5344CB8AC3E}">
        <p14:creationId xmlns:p14="http://schemas.microsoft.com/office/powerpoint/2010/main" val="200049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E0BDC-6534-47CC-91FB-BBC8EA98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655" y="-212034"/>
            <a:ext cx="7367463" cy="72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6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6A2A0-1C30-4EB8-B357-D6229829E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8" y="1"/>
            <a:ext cx="10349630" cy="69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4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AA9BC-2934-4AC0-BE5F-B89AB90E1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5" y="-92765"/>
            <a:ext cx="10502235" cy="70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1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BDD81-BBF3-40E0-AF77-6BD4D0A7C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9" y="-92765"/>
            <a:ext cx="10585367" cy="703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0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7D0ECB-9B11-4CB8-A8FC-EDBBAB32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65" y="-129864"/>
            <a:ext cx="7209183" cy="71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73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DBAE9-0AE2-46F1-8693-29F348B49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43" y="543339"/>
            <a:ext cx="12297351" cy="57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014732-EA50-4168-9178-8E845312B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99" y="543339"/>
            <a:ext cx="12316464" cy="58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4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18EFD-FFC6-4855-9EC9-85A75EFF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73" y="596348"/>
            <a:ext cx="12255597" cy="56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369EA-0809-40D6-B961-0F8A6E73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" y="1152939"/>
            <a:ext cx="12318478" cy="45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1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FB37C-29E0-4B45-8E32-ED5E0B1E4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9" y="-119270"/>
            <a:ext cx="11271899" cy="69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3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D2A933-3D25-4726-81D4-C11D1164E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74" y="0"/>
            <a:ext cx="7474225" cy="68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EE39E7-3D25-4B18-8540-D6DCF2BAA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4" y="-185529"/>
            <a:ext cx="11627792" cy="70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37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2FAC6-D8AE-4CA5-AA3C-294CEB5C2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190" y="424069"/>
            <a:ext cx="12381200" cy="60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8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B6BB2-54E1-430D-902A-0CD8C94EB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2" y="0"/>
            <a:ext cx="1142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8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1EF0A-4018-42C7-8EE9-79A64ADAF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4" y="0"/>
            <a:ext cx="1114741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17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E48B-CBE1-4EFF-830F-1B996A96F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>
                <a:latin typeface="Segoe UI" panose="020B0502040204020203" pitchFamily="34" charset="0"/>
                <a:cs typeface="Segoe UI" panose="020B0502040204020203" pitchFamily="34" charset="0"/>
              </a:rPr>
              <a:t>Custom Log Collector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A7F0-1420-464A-9187-877CFE98A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Cisco AMP API to download and parse logs.</a:t>
            </a:r>
          </a:p>
        </p:txBody>
      </p:sp>
    </p:spTree>
    <p:extLst>
      <p:ext uri="{BB962C8B-B14F-4D97-AF65-F5344CB8AC3E}">
        <p14:creationId xmlns:p14="http://schemas.microsoft.com/office/powerpoint/2010/main" val="879891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98D66-11CB-4267-9304-48EC41253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8" y="1325217"/>
            <a:ext cx="12179908" cy="42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1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2DF036-A938-41B1-B617-1EA7994FE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3" y="13495"/>
            <a:ext cx="6983895" cy="689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13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C995F-8AB8-435C-98C6-23D78E29A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05" y="0"/>
            <a:ext cx="9765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0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3029A-F835-4454-AAAD-29E3157AD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88" y="0"/>
            <a:ext cx="9609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13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BD9A2-A10A-4F30-8B6D-C287C73F7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" y="384313"/>
            <a:ext cx="12173883" cy="60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2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32F6B4-36FD-472E-AC7C-C68551542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72" y="-47459"/>
            <a:ext cx="7475856" cy="690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56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AB33B-814B-4B7D-B68B-C86EE1C98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185"/>
            <a:ext cx="12192000" cy="51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30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CC289-9883-4AC1-B526-A9772D58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" y="821635"/>
            <a:ext cx="12696536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73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1FDE2-DA5F-42CD-93CD-682F09864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" y="185530"/>
            <a:ext cx="12160714" cy="65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2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BB535-5EBC-4549-B910-744B902B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921" y="-993912"/>
            <a:ext cx="14582321" cy="90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12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0C099-8FC9-4FFD-B7EB-06830415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496"/>
            <a:ext cx="12438743" cy="67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48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8CCD9-4DCB-4FFF-91F9-36D787DD3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2" y="0"/>
            <a:ext cx="11163976" cy="82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70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D13C7-8287-4FB6-B8EB-3F27E0274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7" y="-116114"/>
            <a:ext cx="17651292" cy="697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38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484DC-5597-4298-B5B5-D8AE4DF2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524" y="-787018"/>
            <a:ext cx="19453524" cy="810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38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24FF6-1642-4E02-980D-7C394AA50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029" y="-12543"/>
            <a:ext cx="7082971" cy="691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9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B6DD11-2351-4C16-8682-FF30D3922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32" y="0"/>
            <a:ext cx="7306000" cy="69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C17E1-2654-47BB-B362-EB80A2AE6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45" y="0"/>
            <a:ext cx="10499220" cy="68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A84F4-1561-4656-B45F-17A29828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91" y="5171"/>
            <a:ext cx="6838121" cy="687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1394B-AA28-4FF7-929D-B01661BD0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15" y="0"/>
            <a:ext cx="9139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2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6ED08-7892-4D3E-8D5A-5D136A4CD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11" y="0"/>
            <a:ext cx="8921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9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7A81E-E0AF-4028-8CEA-0094ABE2B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99" y="0"/>
            <a:ext cx="9967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7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Segoe UI</vt:lpstr>
      <vt:lpstr>Office Theme</vt:lpstr>
      <vt:lpstr>IP Check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Log Collector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Check</dc:title>
  <dc:creator>chris iwen</dc:creator>
  <cp:lastModifiedBy>chris iwen</cp:lastModifiedBy>
  <cp:revision>1</cp:revision>
  <dcterms:created xsi:type="dcterms:W3CDTF">2022-02-09T04:54:30Z</dcterms:created>
  <dcterms:modified xsi:type="dcterms:W3CDTF">2022-02-09T06:10:28Z</dcterms:modified>
</cp:coreProperties>
</file>