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6577"/>
  </p:normalViewPr>
  <p:slideViewPr>
    <p:cSldViewPr snapToGrid="0" snapToObjects="1">
      <p:cViewPr varScale="1">
        <p:scale>
          <a:sx n="116" d="100"/>
          <a:sy n="116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8E0C7-98FC-9841-9B73-5D73EAC04F0B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09FE2-4DFC-6443-83F4-DD2B50A0B0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0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\begin{cases}13 = 1^2 + 12\\13 = 2^2 + 9\\13 = 3^2 + 4\\13 = 4^2 +(-3)\end{cases}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8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\begin{cases}17 = 0^2 + 17\\17 = 1^2 + 16\\17 = 2^2 + 13\\17 = 3^2 + 8\\17 = 4^2 + 1\\17 = 5^2 + (17-25)\\\end{cases}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53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62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87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93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3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35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5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9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5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9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8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34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6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71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3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9079-6501-F844-B46A-C8359A760E96}" type="datetimeFigureOut">
              <a:rPr kumimoji="1" lang="zh-CN" altLang="en-US" smtClean="0"/>
              <a:t>18/5/15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4011-A73F-8648-839C-F588337E10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29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11" y="435428"/>
            <a:ext cx="9550832" cy="61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72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28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49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96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05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05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94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32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1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1938"/>
          <a:stretch/>
        </p:blipFill>
        <p:spPr>
          <a:xfrm>
            <a:off x="268942" y="2214283"/>
            <a:ext cx="2695811" cy="1666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1938"/>
          <a:stretch/>
        </p:blipFill>
        <p:spPr>
          <a:xfrm>
            <a:off x="268942" y="547594"/>
            <a:ext cx="2695811" cy="16666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03931" y="1690465"/>
            <a:ext cx="7160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写到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(-3)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问题就截止了。那么应该如何解读上面的等式呢？依次是：</a:t>
            </a:r>
            <a:endParaRPr kumimoji="1" lang="en-US" altLang="zh-CN" dirty="0" smtClean="0">
              <a:latin typeface="Times New Roman" charset="0"/>
              <a:ea typeface="楷体" charset="-122"/>
              <a:cs typeface="Times New Roman" charset="0"/>
            </a:endParaRPr>
          </a:p>
          <a:p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942" y="17826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先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在纸上写出如下的等式。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5171" y="2316006"/>
            <a:ext cx="765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13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能表示成的最少的完全平方数。 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5171" y="2651914"/>
            <a:ext cx="765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13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9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能表示成的最少的完全平方数。 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171" y="2987822"/>
            <a:ext cx="765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13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能表示成的最少的完全平方数。 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1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00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9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3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18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33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8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85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8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899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55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0066" t="19315" r="-233" b="831"/>
          <a:stretch/>
        </p:blipFill>
        <p:spPr>
          <a:xfrm>
            <a:off x="576941" y="987949"/>
            <a:ext cx="4218582" cy="20934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39485" y="987949"/>
            <a:ext cx="765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17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16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能表示成的最少的完全平方数。 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9485" y="1419553"/>
            <a:ext cx="765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17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13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能表示成的最少的完全平方数。 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9485" y="1851157"/>
            <a:ext cx="765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17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8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能表示成的最少的完全平方数。 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9485" y="2281632"/>
            <a:ext cx="765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17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能表示成的最少的完全平方数。 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98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9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48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5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692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04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5" y="855436"/>
            <a:ext cx="7975600" cy="3505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8019" y="4953908"/>
            <a:ext cx="76651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特别注意：剩余的那个数如果是 </a:t>
            </a:r>
            <a:r>
              <a:rPr kumimoji="1" lang="en-US" altLang="zh-CN" dirty="0" smtClean="0">
                <a:latin typeface="楷体" charset="-122"/>
                <a:ea typeface="楷体" charset="-122"/>
                <a:cs typeface="Times New Roman" charset="0"/>
              </a:rPr>
              <a:t>0</a:t>
            </a:r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 是完全可以的。我们定义这个问题中 </a:t>
            </a:r>
            <a:r>
              <a:rPr kumimoji="1" lang="en-US" altLang="zh-CN" dirty="0" smtClean="0">
                <a:latin typeface="楷体" charset="-122"/>
                <a:ea typeface="楷体" charset="-122"/>
                <a:cs typeface="Times New Roman" charset="0"/>
              </a:rPr>
              <a:t>0</a:t>
            </a:r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 和小于 </a:t>
            </a:r>
            <a:r>
              <a:rPr kumimoji="1" lang="en-US" altLang="zh-CN" dirty="0" smtClean="0">
                <a:latin typeface="楷体" charset="-122"/>
                <a:ea typeface="楷体" charset="-122"/>
                <a:cs typeface="Times New Roman" charset="0"/>
              </a:rPr>
              <a:t>0</a:t>
            </a:r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 的时候，解全部为 </a:t>
            </a:r>
            <a:r>
              <a:rPr kumimoji="1" lang="en-US" altLang="zh-CN" dirty="0" smtClean="0">
                <a:latin typeface="楷体" charset="-122"/>
                <a:ea typeface="楷体" charset="-122"/>
                <a:cs typeface="Times New Roman" charset="0"/>
              </a:rPr>
              <a:t>0</a:t>
            </a:r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。</a:t>
            </a:r>
            <a:endParaRPr kumimoji="1" lang="en-US" altLang="zh-CN" dirty="0" smtClean="0">
              <a:latin typeface="楷体" charset="-122"/>
              <a:ea typeface="楷体" charset="-122"/>
              <a:cs typeface="Times New Roman" charset="0"/>
            </a:endParaRPr>
          </a:p>
          <a:p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这一点也是非常合理的，因为小于等于 </a:t>
            </a:r>
            <a:r>
              <a:rPr kumimoji="1" lang="en-US" altLang="zh-CN" dirty="0" smtClean="0">
                <a:latin typeface="楷体" charset="-122"/>
                <a:ea typeface="楷体" charset="-122"/>
                <a:cs typeface="Times New Roman" charset="0"/>
              </a:rPr>
              <a:t>0</a:t>
            </a:r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 的数，都不能表示成“正整数”的完全平方数的和。</a:t>
            </a:r>
            <a:endParaRPr kumimoji="1" lang="en-US" altLang="zh-CN" dirty="0" smtClean="0">
              <a:latin typeface="楷体" charset="-122"/>
              <a:ea typeface="楷体" charset="-122"/>
              <a:cs typeface="Times New Roman" charset="0"/>
            </a:endParaRPr>
          </a:p>
          <a:p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例如右边，程序看到第 </a:t>
            </a:r>
            <a:r>
              <a:rPr kumimoji="1" lang="en-US" altLang="zh-CN" dirty="0" smtClean="0">
                <a:latin typeface="楷体" charset="-122"/>
                <a:ea typeface="楷体" charset="-122"/>
                <a:cs typeface="Times New Roman" charset="0"/>
              </a:rPr>
              <a:t>5</a:t>
            </a:r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 行，就知道 </a:t>
            </a:r>
            <a:r>
              <a:rPr kumimoji="1" lang="en-US" altLang="zh-CN" dirty="0" smtClean="0">
                <a:latin typeface="楷体" charset="-122"/>
                <a:ea typeface="楷体" charset="-122"/>
                <a:cs typeface="Times New Roman" charset="0"/>
              </a:rPr>
              <a:t>25</a:t>
            </a:r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 是完全平方数，返回 </a:t>
            </a:r>
            <a:r>
              <a:rPr kumimoji="1" lang="en-US" altLang="zh-CN" dirty="0" smtClean="0">
                <a:latin typeface="楷体" charset="-122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楷体" charset="-122"/>
                <a:ea typeface="楷体" charset="-122"/>
                <a:cs typeface="Times New Roman" charset="0"/>
              </a:rPr>
              <a:t> 即可。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685" y="3822698"/>
            <a:ext cx="2456544" cy="29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6307" y="2438531"/>
            <a:ext cx="222671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一个“不干净”的大一点的数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15464" y="2438531"/>
            <a:ext cx="303278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一</a:t>
            </a:r>
            <a:r>
              <a:rPr kumimoji="1" lang="zh-CN" altLang="en-US" smtClean="0"/>
              <a:t>个“干净的”完全平方数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53330" y="2438531"/>
            <a:ext cx="222671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一个“不干净”的小一点的数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29968" y="259676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=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35492" y="2596765"/>
            <a:ext cx="330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/>
              <a:t>+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07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6" y="297149"/>
            <a:ext cx="6756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9" y="2482926"/>
            <a:ext cx="11341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8" y="771182"/>
            <a:ext cx="6238343" cy="53376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19966" y="2662513"/>
            <a:ext cx="47799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重点考虑一下数组下标越界的时候，其实很简单，在原来基础上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就可以了。</a:t>
            </a:r>
            <a:endParaRPr kumimoji="1" lang="en-US" altLang="zh-CN" dirty="0" smtClean="0">
              <a:latin typeface="Times New Roman" charset="0"/>
              <a:ea typeface="楷体" charset="-122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例如：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。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的索引是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，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1-2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&lt;-1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，但是 </a:t>
            </a:r>
            <a:r>
              <a:rPr kumimoji="1" lang="en-US" altLang="zh-CN" dirty="0" smtClean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kumimoji="1" lang="zh-CN" altLang="en-US" dirty="0" smtClean="0">
                <a:latin typeface="Times New Roman" charset="0"/>
                <a:ea typeface="楷体" charset="-122"/>
                <a:cs typeface="Times New Roman" charset="0"/>
              </a:rPr>
              <a:t> 又可以编码，所以是一种方案。</a:t>
            </a:r>
            <a:endParaRPr kumimoji="1" lang="zh-CN" altLang="en-US" dirty="0">
              <a:latin typeface="楷体" charset="-122"/>
              <a:ea typeface="楷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4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439</Words>
  <Application>Microsoft Macintosh PowerPoint</Application>
  <PresentationFormat>宽屏</PresentationFormat>
  <Paragraphs>28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DengXian</vt:lpstr>
      <vt:lpstr>DengXian Light</vt:lpstr>
      <vt:lpstr>KaiTi</vt:lpstr>
      <vt:lpstr>Times New Roman</vt:lpstr>
      <vt:lpstr>楷体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李威</cp:lastModifiedBy>
  <cp:revision>8</cp:revision>
  <dcterms:created xsi:type="dcterms:W3CDTF">2018-05-15T01:17:56Z</dcterms:created>
  <dcterms:modified xsi:type="dcterms:W3CDTF">2018-05-15T10:26:25Z</dcterms:modified>
</cp:coreProperties>
</file>