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322" r:id="rId5"/>
    <p:sldId id="323" r:id="rId6"/>
    <p:sldId id="311" r:id="rId7"/>
    <p:sldId id="313" r:id="rId8"/>
    <p:sldId id="324" r:id="rId9"/>
    <p:sldId id="325" r:id="rId10"/>
    <p:sldId id="330" r:id="rId11"/>
    <p:sldId id="326" r:id="rId12"/>
    <p:sldId id="329" r:id="rId13"/>
    <p:sldId id="332" r:id="rId14"/>
    <p:sldId id="328" r:id="rId15"/>
    <p:sldId id="333" r:id="rId16"/>
    <p:sldId id="334"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145" autoAdjust="0"/>
  </p:normalViewPr>
  <p:slideViewPr>
    <p:cSldViewPr showGuides="1">
      <p:cViewPr varScale="1">
        <p:scale>
          <a:sx n="56" d="100"/>
          <a:sy n="56" d="100"/>
        </p:scale>
        <p:origin x="1072" y="5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il Shah" userId="7f5945293a7b0fe2" providerId="LiveId" clId="{48392055-220B-4110-B4C5-0E0ADEE76F2C}"/>
    <pc:docChg chg="undo custSel addSld modSld">
      <pc:chgData name="Jainil Shah" userId="7f5945293a7b0fe2" providerId="LiveId" clId="{48392055-220B-4110-B4C5-0E0ADEE76F2C}" dt="2022-07-23T05:36:08.182" v="359" actId="1076"/>
      <pc:docMkLst>
        <pc:docMk/>
      </pc:docMkLst>
      <pc:sldChg chg="modNotesTx">
        <pc:chgData name="Jainil Shah" userId="7f5945293a7b0fe2" providerId="LiveId" clId="{48392055-220B-4110-B4C5-0E0ADEE76F2C}" dt="2022-07-23T05:28:17.606" v="51" actId="20577"/>
        <pc:sldMkLst>
          <pc:docMk/>
          <pc:sldMk cId="456685845" sldId="332"/>
        </pc:sldMkLst>
      </pc:sldChg>
      <pc:sldChg chg="modSp add mod modNotesTx">
        <pc:chgData name="Jainil Shah" userId="7f5945293a7b0fe2" providerId="LiveId" clId="{48392055-220B-4110-B4C5-0E0ADEE76F2C}" dt="2022-07-23T05:36:08.182" v="359" actId="1076"/>
        <pc:sldMkLst>
          <pc:docMk/>
          <pc:sldMk cId="139169907" sldId="333"/>
        </pc:sldMkLst>
        <pc:spChg chg="mod">
          <ac:chgData name="Jainil Shah" userId="7f5945293a7b0fe2" providerId="LiveId" clId="{48392055-220B-4110-B4C5-0E0ADEE76F2C}" dt="2022-07-23T05:27:35.687" v="46" actId="20577"/>
          <ac:spMkLst>
            <pc:docMk/>
            <pc:sldMk cId="139169907" sldId="333"/>
            <ac:spMk id="13" creationId="{00000000-0000-0000-0000-000000000000}"/>
          </ac:spMkLst>
        </pc:spChg>
        <pc:spChg chg="mod">
          <ac:chgData name="Jainil Shah" userId="7f5945293a7b0fe2" providerId="LiveId" clId="{48392055-220B-4110-B4C5-0E0ADEE76F2C}" dt="2022-07-23T05:36:08.182" v="359" actId="1076"/>
          <ac:spMkLst>
            <pc:docMk/>
            <pc:sldMk cId="139169907" sldId="333"/>
            <ac:spMk id="14" creationId="{00000000-0000-0000-0000-000000000000}"/>
          </ac:spMkLst>
        </pc:spChg>
      </pc:sldChg>
      <pc:sldChg chg="modSp new mod">
        <pc:chgData name="Jainil Shah" userId="7f5945293a7b0fe2" providerId="LiveId" clId="{48392055-220B-4110-B4C5-0E0ADEE76F2C}" dt="2022-07-23T05:35:50.032" v="358" actId="14100"/>
        <pc:sldMkLst>
          <pc:docMk/>
          <pc:sldMk cId="3150294855" sldId="334"/>
        </pc:sldMkLst>
        <pc:spChg chg="mod">
          <ac:chgData name="Jainil Shah" userId="7f5945293a7b0fe2" providerId="LiveId" clId="{48392055-220B-4110-B4C5-0E0ADEE76F2C}" dt="2022-07-23T05:35:50.032" v="358" actId="14100"/>
          <ac:spMkLst>
            <pc:docMk/>
            <pc:sldMk cId="3150294855" sldId="334"/>
            <ac:spMk id="2" creationId="{2CA9DB29-59DB-B051-5589-7A43D413061E}"/>
          </ac:spMkLst>
        </pc:spChg>
        <pc:spChg chg="mod">
          <ac:chgData name="Jainil Shah" userId="7f5945293a7b0fe2" providerId="LiveId" clId="{48392055-220B-4110-B4C5-0E0ADEE76F2C}" dt="2022-07-23T05:35:41.699" v="356" actId="1076"/>
          <ac:spMkLst>
            <pc:docMk/>
            <pc:sldMk cId="3150294855" sldId="334"/>
            <ac:spMk id="3" creationId="{D0A2E526-D9D6-1037-3E41-24F7709F3F0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FA9E5-F5AC-48E9-8855-02322568D66A}" type="doc">
      <dgm:prSet loTypeId="urn:microsoft.com/office/officeart/2005/8/layout/cycle7" loCatId="cycle" qsTypeId="urn:microsoft.com/office/officeart/2005/8/quickstyle/3d1" qsCatId="3D" csTypeId="urn:microsoft.com/office/officeart/2005/8/colors/colorful1" csCatId="colorful" phldr="1"/>
      <dgm:spPr/>
      <dgm:t>
        <a:bodyPr/>
        <a:lstStyle/>
        <a:p>
          <a:endParaRPr lang="en-IN"/>
        </a:p>
      </dgm:t>
    </dgm:pt>
    <dgm:pt modelId="{8A7AC2C8-4852-40C7-99F5-32561B8480AB}">
      <dgm:prSet phldrT="[Text]"/>
      <dgm:spPr/>
      <dgm:t>
        <a:bodyPr/>
        <a:lstStyle/>
        <a:p>
          <a:r>
            <a:rPr lang="en-IN"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TTGO esp32 SIM800I Board</a:t>
          </a:r>
        </a:p>
      </dgm:t>
    </dgm:pt>
    <dgm:pt modelId="{5553C6CA-0233-455D-9A96-FC3EC638172D}" type="parTrans" cxnId="{B33F79C8-6877-4C15-B2DD-D50BC115C763}">
      <dgm:prSet/>
      <dgm:spPr/>
      <dgm:t>
        <a:bodyPr/>
        <a:lstStyle/>
        <a:p>
          <a:endParaRPr lang="en-IN"/>
        </a:p>
      </dgm:t>
    </dgm:pt>
    <dgm:pt modelId="{11EDE9F9-6F59-4E6E-8934-B35B32F0205C}" type="sibTrans" cxnId="{B33F79C8-6877-4C15-B2DD-D50BC115C763}">
      <dgm:prSet/>
      <dgm:spPr/>
      <dgm:t>
        <a:bodyPr/>
        <a:lstStyle/>
        <a:p>
          <a:endParaRPr lang="en-IN"/>
        </a:p>
      </dgm:t>
    </dgm:pt>
    <dgm:pt modelId="{9A980A46-234A-4A46-86CF-555B1D77E999}">
      <dgm:prSet phldrT="[Text]" custT="1"/>
      <dgm:spPr/>
      <dgm:t>
        <a:bodyPr/>
        <a:lstStyle/>
        <a:p>
          <a:pPr marL="0" lvl="0" indent="0" algn="ctr" defTabSz="889000">
            <a:lnSpc>
              <a:spcPct val="90000"/>
            </a:lnSpc>
            <a:spcBef>
              <a:spcPct val="0"/>
            </a:spcBef>
            <a:spcAft>
              <a:spcPct val="35000"/>
            </a:spcAft>
            <a:buNone/>
          </a:pPr>
          <a:r>
            <a:rPr lang="en-IN" sz="2000" b="1" kern="1200" cap="none" spc="0" dirty="0">
              <a:ln w="9525">
                <a:solidFill>
                  <a:prstClr val="black"/>
                </a:solidFill>
                <a:prstDash val="solid"/>
              </a:ln>
              <a:solidFill>
                <a:prstClr val="white"/>
              </a:solidFill>
              <a:effectLst>
                <a:outerShdw blurRad="12700" dist="38100" dir="2700000" algn="tl" rotWithShape="0">
                  <a:prstClr val="black">
                    <a:lumMod val="50000"/>
                  </a:prstClr>
                </a:outerShdw>
              </a:effectLst>
              <a:latin typeface="Century Gothic" panose="020B0502020202020204"/>
              <a:ea typeface="+mn-ea"/>
              <a:cs typeface="+mn-cs"/>
            </a:rPr>
            <a:t>Internet</a:t>
          </a:r>
        </a:p>
      </dgm:t>
    </dgm:pt>
    <dgm:pt modelId="{54416619-C141-4FF5-8FB2-C85DE8D0979A}" type="parTrans" cxnId="{1EBC710B-5CF1-42E9-884D-3F29D9A8EE32}">
      <dgm:prSet/>
      <dgm:spPr/>
      <dgm:t>
        <a:bodyPr/>
        <a:lstStyle/>
        <a:p>
          <a:endParaRPr lang="en-IN"/>
        </a:p>
      </dgm:t>
    </dgm:pt>
    <dgm:pt modelId="{DF19A25C-8B7F-493C-BE8C-851C45265806}" type="sibTrans" cxnId="{1EBC710B-5CF1-42E9-884D-3F29D9A8EE3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5F9D4A25-FB93-4D66-8255-2A46152F475E}">
      <dgm:prSet phldrT="[Text]" custT="1"/>
      <dgm:spPr/>
      <dgm:t>
        <a:bodyPr/>
        <a:lstStyle/>
        <a:p>
          <a:pPr marL="0" lvl="0" indent="0" algn="ctr" defTabSz="889000">
            <a:lnSpc>
              <a:spcPct val="90000"/>
            </a:lnSpc>
            <a:spcBef>
              <a:spcPct val="0"/>
            </a:spcBef>
            <a:spcAft>
              <a:spcPct val="35000"/>
            </a:spcAft>
            <a:buNone/>
          </a:pPr>
          <a:r>
            <a:rPr lang="en-IN" sz="2000" b="1" kern="1200" cap="none" spc="0" dirty="0">
              <a:ln w="9525">
                <a:solidFill>
                  <a:prstClr val="black"/>
                </a:solidFill>
                <a:prstDash val="solid"/>
              </a:ln>
              <a:solidFill>
                <a:prstClr val="white"/>
              </a:solidFill>
              <a:effectLst>
                <a:outerShdw blurRad="12700" dist="38100" dir="2700000" algn="tl" rotWithShape="0">
                  <a:prstClr val="black">
                    <a:lumMod val="50000"/>
                  </a:prstClr>
                </a:outerShdw>
              </a:effectLst>
              <a:latin typeface="Century Gothic" panose="020B0502020202020204"/>
              <a:ea typeface="+mn-ea"/>
              <a:cs typeface="+mn-cs"/>
            </a:rPr>
            <a:t>GPS Module and Power Source</a:t>
          </a:r>
        </a:p>
      </dgm:t>
    </dgm:pt>
    <dgm:pt modelId="{FE785773-279B-42E1-A282-9CD9A126E9BE}" type="parTrans" cxnId="{F5AF7784-9581-49D1-A262-E0669F26F8B6}">
      <dgm:prSet/>
      <dgm:spPr/>
      <dgm:t>
        <a:bodyPr/>
        <a:lstStyle/>
        <a:p>
          <a:endParaRPr lang="en-IN"/>
        </a:p>
      </dgm:t>
    </dgm:pt>
    <dgm:pt modelId="{B5F41B9A-96D3-4EC9-A3A4-0C63EDC8ED6C}" type="sibTrans" cxnId="{F5AF7784-9581-49D1-A262-E0669F26F8B6}">
      <dgm:prSet/>
      <dgm:spPr/>
      <dgm:t>
        <a:bodyPr/>
        <a:lstStyle/>
        <a:p>
          <a:endParaRPr lang="en-IN"/>
        </a:p>
      </dgm:t>
    </dgm:pt>
    <dgm:pt modelId="{E44C43BD-3C04-4B8D-8F62-BC20046CD154}" type="pres">
      <dgm:prSet presAssocID="{91AFA9E5-F5AC-48E9-8855-02322568D66A}" presName="Name0" presStyleCnt="0">
        <dgm:presLayoutVars>
          <dgm:dir/>
          <dgm:resizeHandles val="exact"/>
        </dgm:presLayoutVars>
      </dgm:prSet>
      <dgm:spPr/>
    </dgm:pt>
    <dgm:pt modelId="{B8F8C120-4F82-4566-AF06-FAEFE52D00DB}" type="pres">
      <dgm:prSet presAssocID="{8A7AC2C8-4852-40C7-99F5-32561B8480AB}" presName="node" presStyleLbl="node1" presStyleIdx="0" presStyleCnt="3">
        <dgm:presLayoutVars>
          <dgm:bulletEnabled val="1"/>
        </dgm:presLayoutVars>
      </dgm:prSet>
      <dgm:spPr/>
    </dgm:pt>
    <dgm:pt modelId="{7D21FE0F-AC35-40F5-9B34-0EF1CB9BCBE3}" type="pres">
      <dgm:prSet presAssocID="{11EDE9F9-6F59-4E6E-8934-B35B32F0205C}" presName="sibTrans" presStyleLbl="sibTrans2D1" presStyleIdx="0" presStyleCnt="3" custScaleX="164846" custScaleY="140797"/>
      <dgm:spPr/>
    </dgm:pt>
    <dgm:pt modelId="{8083C412-AE57-461F-8746-2ADBC2DA7DFE}" type="pres">
      <dgm:prSet presAssocID="{11EDE9F9-6F59-4E6E-8934-B35B32F0205C}" presName="connectorText" presStyleLbl="sibTrans2D1" presStyleIdx="0" presStyleCnt="3"/>
      <dgm:spPr/>
    </dgm:pt>
    <dgm:pt modelId="{0E6B2766-16EF-4DE8-9319-B2292B20D095}" type="pres">
      <dgm:prSet presAssocID="{9A980A46-234A-4A46-86CF-555B1D77E999}" presName="node" presStyleLbl="node1" presStyleIdx="1" presStyleCnt="3">
        <dgm:presLayoutVars>
          <dgm:bulletEnabled val="1"/>
        </dgm:presLayoutVars>
      </dgm:prSet>
      <dgm:spPr/>
    </dgm:pt>
    <dgm:pt modelId="{696D1F7F-83F0-4C5A-8CCF-EF41D27BAB71}" type="pres">
      <dgm:prSet presAssocID="{DF19A25C-8B7F-493C-BE8C-851C45265806}" presName="sibTrans" presStyleLbl="sibTrans2D1" presStyleIdx="1" presStyleCnt="3" custFlipVert="1" custFlipHor="1" custScaleX="38379" custScaleY="18072" custLinFactNeighborX="4063" custLinFactNeighborY="-13676"/>
      <dgm:spPr/>
    </dgm:pt>
    <dgm:pt modelId="{134E8B3F-78F0-43E9-AED9-A610645E48D5}" type="pres">
      <dgm:prSet presAssocID="{DF19A25C-8B7F-493C-BE8C-851C45265806}" presName="connectorText" presStyleLbl="sibTrans2D1" presStyleIdx="1" presStyleCnt="3"/>
      <dgm:spPr/>
    </dgm:pt>
    <dgm:pt modelId="{C71B366E-B183-4B20-8E9A-2150A01EA206}" type="pres">
      <dgm:prSet presAssocID="{5F9D4A25-FB93-4D66-8255-2A46152F475E}" presName="node" presStyleLbl="node1" presStyleIdx="2" presStyleCnt="3">
        <dgm:presLayoutVars>
          <dgm:bulletEnabled val="1"/>
        </dgm:presLayoutVars>
      </dgm:prSet>
      <dgm:spPr/>
    </dgm:pt>
    <dgm:pt modelId="{775A8CD1-1BC5-4B41-B206-C8CFE8C96653}" type="pres">
      <dgm:prSet presAssocID="{B5F41B9A-96D3-4EC9-A3A4-0C63EDC8ED6C}" presName="sibTrans" presStyleLbl="sibTrans2D1" presStyleIdx="2" presStyleCnt="3" custScaleX="163575" custScaleY="156888"/>
      <dgm:spPr/>
    </dgm:pt>
    <dgm:pt modelId="{6192A6FE-4578-4712-A29E-1C646E02A1E3}" type="pres">
      <dgm:prSet presAssocID="{B5F41B9A-96D3-4EC9-A3A4-0C63EDC8ED6C}" presName="connectorText" presStyleLbl="sibTrans2D1" presStyleIdx="2" presStyleCnt="3"/>
      <dgm:spPr/>
    </dgm:pt>
  </dgm:ptLst>
  <dgm:cxnLst>
    <dgm:cxn modelId="{1EBC710B-5CF1-42E9-884D-3F29D9A8EE32}" srcId="{91AFA9E5-F5AC-48E9-8855-02322568D66A}" destId="{9A980A46-234A-4A46-86CF-555B1D77E999}" srcOrd="1" destOrd="0" parTransId="{54416619-C141-4FF5-8FB2-C85DE8D0979A}" sibTransId="{DF19A25C-8B7F-493C-BE8C-851C45265806}"/>
    <dgm:cxn modelId="{3D2F4637-266B-4041-8FD1-192EDA6EC245}" type="presOf" srcId="{B5F41B9A-96D3-4EC9-A3A4-0C63EDC8ED6C}" destId="{6192A6FE-4578-4712-A29E-1C646E02A1E3}" srcOrd="1" destOrd="0" presId="urn:microsoft.com/office/officeart/2005/8/layout/cycle7"/>
    <dgm:cxn modelId="{79DB896D-591F-4324-B156-7FEAB37CE8B1}" type="presOf" srcId="{9A980A46-234A-4A46-86CF-555B1D77E999}" destId="{0E6B2766-16EF-4DE8-9319-B2292B20D095}" srcOrd="0" destOrd="0" presId="urn:microsoft.com/office/officeart/2005/8/layout/cycle7"/>
    <dgm:cxn modelId="{F5AF7784-9581-49D1-A262-E0669F26F8B6}" srcId="{91AFA9E5-F5AC-48E9-8855-02322568D66A}" destId="{5F9D4A25-FB93-4D66-8255-2A46152F475E}" srcOrd="2" destOrd="0" parTransId="{FE785773-279B-42E1-A282-9CD9A126E9BE}" sibTransId="{B5F41B9A-96D3-4EC9-A3A4-0C63EDC8ED6C}"/>
    <dgm:cxn modelId="{59E26D89-31D7-4974-8DF5-6350BBA2B62B}" type="presOf" srcId="{91AFA9E5-F5AC-48E9-8855-02322568D66A}" destId="{E44C43BD-3C04-4B8D-8F62-BC20046CD154}" srcOrd="0" destOrd="0" presId="urn:microsoft.com/office/officeart/2005/8/layout/cycle7"/>
    <dgm:cxn modelId="{5BBE539E-0C36-46DB-AE04-5B870CABEFA4}" type="presOf" srcId="{11EDE9F9-6F59-4E6E-8934-B35B32F0205C}" destId="{8083C412-AE57-461F-8746-2ADBC2DA7DFE}" srcOrd="1" destOrd="0" presId="urn:microsoft.com/office/officeart/2005/8/layout/cycle7"/>
    <dgm:cxn modelId="{C438B1BB-8E0C-4B81-8482-0547512CEFF9}" type="presOf" srcId="{5F9D4A25-FB93-4D66-8255-2A46152F475E}" destId="{C71B366E-B183-4B20-8E9A-2150A01EA206}" srcOrd="0" destOrd="0" presId="urn:microsoft.com/office/officeart/2005/8/layout/cycle7"/>
    <dgm:cxn modelId="{837C48C1-4F2E-48AF-97B1-FF2B3A2FC580}" type="presOf" srcId="{8A7AC2C8-4852-40C7-99F5-32561B8480AB}" destId="{B8F8C120-4F82-4566-AF06-FAEFE52D00DB}" srcOrd="0" destOrd="0" presId="urn:microsoft.com/office/officeart/2005/8/layout/cycle7"/>
    <dgm:cxn modelId="{B33F79C8-6877-4C15-B2DD-D50BC115C763}" srcId="{91AFA9E5-F5AC-48E9-8855-02322568D66A}" destId="{8A7AC2C8-4852-40C7-99F5-32561B8480AB}" srcOrd="0" destOrd="0" parTransId="{5553C6CA-0233-455D-9A96-FC3EC638172D}" sibTransId="{11EDE9F9-6F59-4E6E-8934-B35B32F0205C}"/>
    <dgm:cxn modelId="{3199C7E4-6834-451E-B1D4-185C3B14131F}" type="presOf" srcId="{B5F41B9A-96D3-4EC9-A3A4-0C63EDC8ED6C}" destId="{775A8CD1-1BC5-4B41-B206-C8CFE8C96653}" srcOrd="0" destOrd="0" presId="urn:microsoft.com/office/officeart/2005/8/layout/cycle7"/>
    <dgm:cxn modelId="{388ADBE5-6FE4-4D5F-8392-5007E0C2916D}" type="presOf" srcId="{DF19A25C-8B7F-493C-BE8C-851C45265806}" destId="{696D1F7F-83F0-4C5A-8CCF-EF41D27BAB71}" srcOrd="0" destOrd="0" presId="urn:microsoft.com/office/officeart/2005/8/layout/cycle7"/>
    <dgm:cxn modelId="{DA5E5EF1-B456-4E8B-89C8-56541CC1F2B6}" type="presOf" srcId="{DF19A25C-8B7F-493C-BE8C-851C45265806}" destId="{134E8B3F-78F0-43E9-AED9-A610645E48D5}" srcOrd="1" destOrd="0" presId="urn:microsoft.com/office/officeart/2005/8/layout/cycle7"/>
    <dgm:cxn modelId="{B68AC6FA-4592-4586-BC33-9FAED2D6A0D0}" type="presOf" srcId="{11EDE9F9-6F59-4E6E-8934-B35B32F0205C}" destId="{7D21FE0F-AC35-40F5-9B34-0EF1CB9BCBE3}" srcOrd="0" destOrd="0" presId="urn:microsoft.com/office/officeart/2005/8/layout/cycle7"/>
    <dgm:cxn modelId="{821284D5-8D4D-4FDB-A369-61DD04887DA9}" type="presParOf" srcId="{E44C43BD-3C04-4B8D-8F62-BC20046CD154}" destId="{B8F8C120-4F82-4566-AF06-FAEFE52D00DB}" srcOrd="0" destOrd="0" presId="urn:microsoft.com/office/officeart/2005/8/layout/cycle7"/>
    <dgm:cxn modelId="{B5877777-C7BC-467C-9276-16B78D01063A}" type="presParOf" srcId="{E44C43BD-3C04-4B8D-8F62-BC20046CD154}" destId="{7D21FE0F-AC35-40F5-9B34-0EF1CB9BCBE3}" srcOrd="1" destOrd="0" presId="urn:microsoft.com/office/officeart/2005/8/layout/cycle7"/>
    <dgm:cxn modelId="{17B2F004-F36B-4494-8B17-45205532CCD8}" type="presParOf" srcId="{7D21FE0F-AC35-40F5-9B34-0EF1CB9BCBE3}" destId="{8083C412-AE57-461F-8746-2ADBC2DA7DFE}" srcOrd="0" destOrd="0" presId="urn:microsoft.com/office/officeart/2005/8/layout/cycle7"/>
    <dgm:cxn modelId="{78162363-D4C5-4CE0-ADB4-EB0C2D996493}" type="presParOf" srcId="{E44C43BD-3C04-4B8D-8F62-BC20046CD154}" destId="{0E6B2766-16EF-4DE8-9319-B2292B20D095}" srcOrd="2" destOrd="0" presId="urn:microsoft.com/office/officeart/2005/8/layout/cycle7"/>
    <dgm:cxn modelId="{EE0A56A8-2151-4682-A18E-D282F8366D2D}" type="presParOf" srcId="{E44C43BD-3C04-4B8D-8F62-BC20046CD154}" destId="{696D1F7F-83F0-4C5A-8CCF-EF41D27BAB71}" srcOrd="3" destOrd="0" presId="urn:microsoft.com/office/officeart/2005/8/layout/cycle7"/>
    <dgm:cxn modelId="{1036D83E-79EF-49CD-8FC2-AC48D25A8B15}" type="presParOf" srcId="{696D1F7F-83F0-4C5A-8CCF-EF41D27BAB71}" destId="{134E8B3F-78F0-43E9-AED9-A610645E48D5}" srcOrd="0" destOrd="0" presId="urn:microsoft.com/office/officeart/2005/8/layout/cycle7"/>
    <dgm:cxn modelId="{CC350678-8BD7-4118-B6B9-345C6FAD0E78}" type="presParOf" srcId="{E44C43BD-3C04-4B8D-8F62-BC20046CD154}" destId="{C71B366E-B183-4B20-8E9A-2150A01EA206}" srcOrd="4" destOrd="0" presId="urn:microsoft.com/office/officeart/2005/8/layout/cycle7"/>
    <dgm:cxn modelId="{176DD223-8FD7-4BC0-8545-D32DB1D79F9E}" type="presParOf" srcId="{E44C43BD-3C04-4B8D-8F62-BC20046CD154}" destId="{775A8CD1-1BC5-4B41-B206-C8CFE8C96653}" srcOrd="5" destOrd="0" presId="urn:microsoft.com/office/officeart/2005/8/layout/cycle7"/>
    <dgm:cxn modelId="{DF994F30-A133-43E2-A885-422192442B91}" type="presParOf" srcId="{775A8CD1-1BC5-4B41-B206-C8CFE8C96653}" destId="{6192A6FE-4578-4712-A29E-1C646E02A1E3}"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7482-EC23-4C87-B519-71E339147356}" type="doc">
      <dgm:prSet loTypeId="urn:microsoft.com/office/officeart/2005/8/layout/bProcess4" loCatId="process" qsTypeId="urn:microsoft.com/office/officeart/2005/8/quickstyle/simple2" qsCatId="simple" csTypeId="urn:microsoft.com/office/officeart/2005/8/colors/accent6_4" csCatId="accent6" phldr="1"/>
      <dgm:spPr/>
      <dgm:t>
        <a:bodyPr/>
        <a:lstStyle/>
        <a:p>
          <a:endParaRPr lang="en-IN"/>
        </a:p>
      </dgm:t>
    </dgm:pt>
    <dgm:pt modelId="{04D7802E-29E7-4444-9FEF-DCE658EA3D59}">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GPS Reads Data</a:t>
          </a:r>
          <a:endParaRPr lang="en-IN" b="1" cap="none" spc="50" dirty="0">
            <a:ln w="0"/>
            <a:solidFill>
              <a:schemeClr val="bg2"/>
            </a:solidFill>
            <a:effectLst>
              <a:innerShdw blurRad="63500" dist="50800" dir="13500000">
                <a:srgbClr val="000000">
                  <a:alpha val="50000"/>
                </a:srgbClr>
              </a:innerShdw>
            </a:effectLst>
          </a:endParaRPr>
        </a:p>
      </dgm:t>
    </dgm:pt>
    <dgm:pt modelId="{9CB107E0-BFFA-4D45-886B-AFBA4CA65CD9}" type="parTrans" cxnId="{D262C6EC-1D8C-4963-A835-853017E9F5C0}">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F8976A58-B158-4C92-AD96-64CC2FB5BA5F}" type="sibTrans" cxnId="{D262C6EC-1D8C-4963-A835-853017E9F5C0}">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2462350C-A1B1-44BC-B854-ED9E50AFD9BC}">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Arduino writes to CSV</a:t>
          </a:r>
          <a:endParaRPr lang="en-IN" b="1" cap="none" spc="50" dirty="0">
            <a:ln w="0"/>
            <a:solidFill>
              <a:schemeClr val="bg2"/>
            </a:solidFill>
            <a:effectLst>
              <a:innerShdw blurRad="63500" dist="50800" dir="13500000">
                <a:srgbClr val="000000">
                  <a:alpha val="50000"/>
                </a:srgbClr>
              </a:innerShdw>
            </a:effectLst>
          </a:endParaRPr>
        </a:p>
      </dgm:t>
    </dgm:pt>
    <dgm:pt modelId="{9A789659-71A2-4A44-AF78-42BFAB79A8F8}" type="parTrans" cxnId="{201E894A-5073-4F05-B2E5-32577921DBA1}">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569B6718-719E-4E00-8B77-2CA4361592BF}" type="sibTrans" cxnId="{201E894A-5073-4F05-B2E5-32577921DBA1}">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0A088F8E-5C3D-4DB0-B6E7-EC2A207987CE}">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Python Code Reads the CSV</a:t>
          </a:r>
          <a:endParaRPr lang="en-IN" b="1" cap="none" spc="50" dirty="0">
            <a:ln w="0"/>
            <a:solidFill>
              <a:schemeClr val="bg2"/>
            </a:solidFill>
            <a:effectLst>
              <a:innerShdw blurRad="63500" dist="50800" dir="13500000">
                <a:srgbClr val="000000">
                  <a:alpha val="50000"/>
                </a:srgbClr>
              </a:innerShdw>
            </a:effectLst>
          </a:endParaRPr>
        </a:p>
      </dgm:t>
    </dgm:pt>
    <dgm:pt modelId="{4101CE2E-6E0F-4E5E-855C-0966F00FE391}" type="parTrans" cxnId="{4B4214CE-8F7C-430B-BAD9-361F0588A117}">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89460B74-3540-4250-B954-325FA9E3CEF1}" type="sibTrans" cxnId="{4B4214CE-8F7C-430B-BAD9-361F0588A117}">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D8A1E5D4-5971-4606-96B6-48E5658AABA9}">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Co-ordinates to decide street</a:t>
          </a:r>
          <a:endParaRPr lang="en-IN" b="1" cap="none" spc="50" dirty="0">
            <a:ln w="0"/>
            <a:solidFill>
              <a:schemeClr val="bg2"/>
            </a:solidFill>
            <a:effectLst>
              <a:innerShdw blurRad="63500" dist="50800" dir="13500000">
                <a:srgbClr val="000000">
                  <a:alpha val="50000"/>
                </a:srgbClr>
              </a:innerShdw>
            </a:effectLst>
          </a:endParaRPr>
        </a:p>
      </dgm:t>
    </dgm:pt>
    <dgm:pt modelId="{AE7BE5F6-9260-48F7-916C-94B5CA649AF9}" type="parTrans" cxnId="{07D24E3F-63BF-47C5-A0D7-09CA4A8C3708}">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C1328CD9-6DC9-4493-8F0F-4CBB4618AE77}" type="sibTrans" cxnId="{07D24E3F-63BF-47C5-A0D7-09CA4A8C3708}">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8433B062-5FD3-40BD-83CC-27AD196C2C7E}">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Call to reverse geocoding API</a:t>
          </a:r>
          <a:endParaRPr lang="en-IN" b="1" cap="none" spc="50" dirty="0">
            <a:ln w="0"/>
            <a:solidFill>
              <a:schemeClr val="bg2"/>
            </a:solidFill>
            <a:effectLst>
              <a:innerShdw blurRad="63500" dist="50800" dir="13500000">
                <a:srgbClr val="000000">
                  <a:alpha val="50000"/>
                </a:srgbClr>
              </a:innerShdw>
            </a:effectLst>
          </a:endParaRPr>
        </a:p>
      </dgm:t>
    </dgm:pt>
    <dgm:pt modelId="{4EAFBEBE-21F2-49C7-9BF2-4F377A72DC53}" type="parTrans" cxnId="{B0A6FDB9-D0B0-4F7C-9FF6-A84F3FC946BC}">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A17887BF-59BE-4E0B-B388-F36960D0D7F8}" type="sibTrans" cxnId="{B0A6FDB9-D0B0-4F7C-9FF6-A84F3FC946BC}">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2467E6EA-4497-45D0-B87D-7F1350EF595F}">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Code extracts the co-ordinates and speed</a:t>
          </a:r>
          <a:endParaRPr lang="en-IN" b="1" cap="none" spc="50" dirty="0">
            <a:ln w="0"/>
            <a:solidFill>
              <a:schemeClr val="bg2"/>
            </a:solidFill>
            <a:effectLst>
              <a:innerShdw blurRad="63500" dist="50800" dir="13500000">
                <a:srgbClr val="000000">
                  <a:alpha val="50000"/>
                </a:srgbClr>
              </a:innerShdw>
            </a:effectLst>
          </a:endParaRPr>
        </a:p>
      </dgm:t>
    </dgm:pt>
    <dgm:pt modelId="{72F76618-2D27-414A-B164-DC4FF268B912}" type="parTrans" cxnId="{ADE146C5-46F7-4F54-A3D8-EA2028C17AC5}">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B68F1691-4C02-458E-9036-C634BCB9A56A}" type="sibTrans" cxnId="{ADE146C5-46F7-4F54-A3D8-EA2028C17AC5}">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4E676273-3DE1-4464-9A14-F4C1EA9404C2}">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Lookup of the street’s speed limit from database</a:t>
          </a:r>
          <a:endParaRPr lang="en-IN" b="1" cap="none" spc="50" dirty="0">
            <a:ln w="0"/>
            <a:solidFill>
              <a:schemeClr val="bg2"/>
            </a:solidFill>
            <a:effectLst>
              <a:innerShdw blurRad="63500" dist="50800" dir="13500000">
                <a:srgbClr val="000000">
                  <a:alpha val="50000"/>
                </a:srgbClr>
              </a:innerShdw>
            </a:effectLst>
          </a:endParaRPr>
        </a:p>
      </dgm:t>
    </dgm:pt>
    <dgm:pt modelId="{AED9DD20-2715-45A0-A6D5-FDB3CE9715AC}" type="parTrans" cxnId="{12036497-92F0-4D30-BCD9-7D69BE4129ED}">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AD579D4C-1175-4AD3-9FCB-A1BE217A891A}" type="sibTrans" cxnId="{12036497-92F0-4D30-BCD9-7D69BE4129ED}">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46BB3C60-2F07-4540-B08D-919D4A93B385}">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Speed Comparison</a:t>
          </a:r>
          <a:endParaRPr lang="en-IN" b="1" cap="none" spc="50" dirty="0">
            <a:ln w="0"/>
            <a:solidFill>
              <a:schemeClr val="bg2"/>
            </a:solidFill>
            <a:effectLst>
              <a:innerShdw blurRad="63500" dist="50800" dir="13500000">
                <a:srgbClr val="000000">
                  <a:alpha val="50000"/>
                </a:srgbClr>
              </a:innerShdw>
            </a:effectLst>
          </a:endParaRPr>
        </a:p>
      </dgm:t>
    </dgm:pt>
    <dgm:pt modelId="{0B96A02A-AC85-44C0-8842-8D77886D1AE0}" type="parTrans" cxnId="{3F774366-3D11-4A1A-B8E2-D0C457ACCC30}">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D88A70DC-F185-4455-A655-5F38E72EAE90}" type="sibTrans" cxnId="{3F774366-3D11-4A1A-B8E2-D0C457ACCC30}">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6655BED5-0622-4AEB-BEC7-69B9ACE69063}">
      <dgm:prSet phldrT="[Text]"/>
      <dgm:spPr/>
      <dgm:t>
        <a:bodyPr>
          <a:scene3d>
            <a:camera prst="orthographicFront"/>
            <a:lightRig rig="soft" dir="t">
              <a:rot lat="0" lon="0" rev="15600000"/>
            </a:lightRig>
          </a:scene3d>
          <a:sp3d extrusionH="57150" prstMaterial="softEdge">
            <a:bevelT w="25400" h="38100"/>
          </a:sp3d>
        </a:bodyPr>
        <a:lstStyle/>
        <a:p>
          <a:r>
            <a:rPr lang="en-IN" b="1" cap="none" spc="50">
              <a:ln w="0"/>
              <a:solidFill>
                <a:schemeClr val="bg2"/>
              </a:solidFill>
              <a:effectLst>
                <a:innerShdw blurRad="63500" dist="50800" dir="13500000">
                  <a:srgbClr val="000000">
                    <a:alpha val="50000"/>
                  </a:srgbClr>
                </a:innerShdw>
              </a:effectLst>
            </a:rPr>
            <a:t>Fine (if applicable)</a:t>
          </a:r>
          <a:endParaRPr lang="en-IN" b="1" cap="none" spc="50" dirty="0">
            <a:ln w="0"/>
            <a:solidFill>
              <a:schemeClr val="bg2"/>
            </a:solidFill>
            <a:effectLst>
              <a:innerShdw blurRad="63500" dist="50800" dir="13500000">
                <a:srgbClr val="000000">
                  <a:alpha val="50000"/>
                </a:srgbClr>
              </a:innerShdw>
            </a:effectLst>
          </a:endParaRPr>
        </a:p>
      </dgm:t>
    </dgm:pt>
    <dgm:pt modelId="{D411B370-F18C-46D4-87AE-F54FC3999786}" type="parTrans" cxnId="{8D1CDC70-82A9-465C-ACC3-9014ADDAB749}">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B534BC2B-8A0E-479C-95EF-3BBDAC14D5DC}" type="sibTrans" cxnId="{8D1CDC70-82A9-465C-ACC3-9014ADDAB749}">
      <dgm:prSet/>
      <dgm:spPr/>
      <dgm:t>
        <a:bodyPr>
          <a:scene3d>
            <a:camera prst="orthographicFront"/>
            <a:lightRig rig="soft" dir="t">
              <a:rot lat="0" lon="0" rev="15600000"/>
            </a:lightRig>
          </a:scene3d>
          <a:sp3d extrusionH="57150" prstMaterial="softEdge">
            <a:bevelT w="25400" h="38100"/>
          </a:sp3d>
        </a:bodyPr>
        <a:lstStyle/>
        <a:p>
          <a:endParaRPr lang="en-IN" b="1" cap="none" spc="50">
            <a:ln w="0"/>
            <a:solidFill>
              <a:schemeClr val="bg2"/>
            </a:solidFill>
            <a:effectLst>
              <a:innerShdw blurRad="63500" dist="50800" dir="13500000">
                <a:srgbClr val="000000">
                  <a:alpha val="50000"/>
                </a:srgbClr>
              </a:innerShdw>
            </a:effectLst>
          </a:endParaRPr>
        </a:p>
      </dgm:t>
    </dgm:pt>
    <dgm:pt modelId="{B3E5E27C-38AE-4168-87C5-51DF638195E9}" type="pres">
      <dgm:prSet presAssocID="{EB317482-EC23-4C87-B519-71E339147356}" presName="Name0" presStyleCnt="0">
        <dgm:presLayoutVars>
          <dgm:dir/>
          <dgm:resizeHandles/>
        </dgm:presLayoutVars>
      </dgm:prSet>
      <dgm:spPr/>
    </dgm:pt>
    <dgm:pt modelId="{58D40CE4-AD9C-472C-85B9-3EAEEE0D6AF0}" type="pres">
      <dgm:prSet presAssocID="{04D7802E-29E7-4444-9FEF-DCE658EA3D59}" presName="compNode" presStyleCnt="0"/>
      <dgm:spPr/>
    </dgm:pt>
    <dgm:pt modelId="{A6754E0B-36D0-4EA4-9A81-7C33B75A7196}" type="pres">
      <dgm:prSet presAssocID="{04D7802E-29E7-4444-9FEF-DCE658EA3D59}" presName="dummyConnPt" presStyleCnt="0"/>
      <dgm:spPr/>
    </dgm:pt>
    <dgm:pt modelId="{659BB895-D9D3-4B9F-91F1-2DFABE836959}" type="pres">
      <dgm:prSet presAssocID="{04D7802E-29E7-4444-9FEF-DCE658EA3D59}" presName="node" presStyleLbl="node1" presStyleIdx="0" presStyleCnt="9">
        <dgm:presLayoutVars>
          <dgm:bulletEnabled val="1"/>
        </dgm:presLayoutVars>
      </dgm:prSet>
      <dgm:spPr/>
    </dgm:pt>
    <dgm:pt modelId="{32D439AE-1537-4AF3-B31B-A07001AE3671}" type="pres">
      <dgm:prSet presAssocID="{F8976A58-B158-4C92-AD96-64CC2FB5BA5F}" presName="sibTrans" presStyleLbl="bgSibTrans2D1" presStyleIdx="0" presStyleCnt="8"/>
      <dgm:spPr/>
    </dgm:pt>
    <dgm:pt modelId="{A4D2370C-EDA7-47B0-B305-0C3DD2069C28}" type="pres">
      <dgm:prSet presAssocID="{2462350C-A1B1-44BC-B854-ED9E50AFD9BC}" presName="compNode" presStyleCnt="0"/>
      <dgm:spPr/>
    </dgm:pt>
    <dgm:pt modelId="{883FC848-9320-4CFF-B84C-4BAF99E3BCDB}" type="pres">
      <dgm:prSet presAssocID="{2462350C-A1B1-44BC-B854-ED9E50AFD9BC}" presName="dummyConnPt" presStyleCnt="0"/>
      <dgm:spPr/>
    </dgm:pt>
    <dgm:pt modelId="{01E7C29D-7012-4AEC-B357-129F157851D2}" type="pres">
      <dgm:prSet presAssocID="{2462350C-A1B1-44BC-B854-ED9E50AFD9BC}" presName="node" presStyleLbl="node1" presStyleIdx="1" presStyleCnt="9">
        <dgm:presLayoutVars>
          <dgm:bulletEnabled val="1"/>
        </dgm:presLayoutVars>
      </dgm:prSet>
      <dgm:spPr/>
    </dgm:pt>
    <dgm:pt modelId="{99B902C8-0A98-4101-9F07-97446C0D1E30}" type="pres">
      <dgm:prSet presAssocID="{569B6718-719E-4E00-8B77-2CA4361592BF}" presName="sibTrans" presStyleLbl="bgSibTrans2D1" presStyleIdx="1" presStyleCnt="8"/>
      <dgm:spPr/>
    </dgm:pt>
    <dgm:pt modelId="{F6E45299-F7ED-488D-9202-DD8CCFB862D8}" type="pres">
      <dgm:prSet presAssocID="{0A088F8E-5C3D-4DB0-B6E7-EC2A207987CE}" presName="compNode" presStyleCnt="0"/>
      <dgm:spPr/>
    </dgm:pt>
    <dgm:pt modelId="{C33A0D52-BD18-4733-8F60-18A3432544A4}" type="pres">
      <dgm:prSet presAssocID="{0A088F8E-5C3D-4DB0-B6E7-EC2A207987CE}" presName="dummyConnPt" presStyleCnt="0"/>
      <dgm:spPr/>
    </dgm:pt>
    <dgm:pt modelId="{8C39B5D0-B67B-4D5B-951F-0C9C4CDE46CA}" type="pres">
      <dgm:prSet presAssocID="{0A088F8E-5C3D-4DB0-B6E7-EC2A207987CE}" presName="node" presStyleLbl="node1" presStyleIdx="2" presStyleCnt="9">
        <dgm:presLayoutVars>
          <dgm:bulletEnabled val="1"/>
        </dgm:presLayoutVars>
      </dgm:prSet>
      <dgm:spPr/>
    </dgm:pt>
    <dgm:pt modelId="{A7DC11EF-223D-4338-B743-05476F65B768}" type="pres">
      <dgm:prSet presAssocID="{89460B74-3540-4250-B954-325FA9E3CEF1}" presName="sibTrans" presStyleLbl="bgSibTrans2D1" presStyleIdx="2" presStyleCnt="8"/>
      <dgm:spPr/>
    </dgm:pt>
    <dgm:pt modelId="{EDB04196-3879-4939-80FE-EE96E81845F2}" type="pres">
      <dgm:prSet presAssocID="{D8A1E5D4-5971-4606-96B6-48E5658AABA9}" presName="compNode" presStyleCnt="0"/>
      <dgm:spPr/>
    </dgm:pt>
    <dgm:pt modelId="{9F5F8255-92B0-47E0-8131-58CB35877CFD}" type="pres">
      <dgm:prSet presAssocID="{D8A1E5D4-5971-4606-96B6-48E5658AABA9}" presName="dummyConnPt" presStyleCnt="0"/>
      <dgm:spPr/>
    </dgm:pt>
    <dgm:pt modelId="{E79AD169-338A-46E9-96AB-2D98F986A64E}" type="pres">
      <dgm:prSet presAssocID="{D8A1E5D4-5971-4606-96B6-48E5658AABA9}" presName="node" presStyleLbl="node1" presStyleIdx="3" presStyleCnt="9">
        <dgm:presLayoutVars>
          <dgm:bulletEnabled val="1"/>
        </dgm:presLayoutVars>
      </dgm:prSet>
      <dgm:spPr/>
    </dgm:pt>
    <dgm:pt modelId="{CD6C6CB0-7B9B-4119-AE93-127FF30584DC}" type="pres">
      <dgm:prSet presAssocID="{C1328CD9-6DC9-4493-8F0F-4CBB4618AE77}" presName="sibTrans" presStyleLbl="bgSibTrans2D1" presStyleIdx="3" presStyleCnt="8"/>
      <dgm:spPr/>
    </dgm:pt>
    <dgm:pt modelId="{CCD70399-1E30-470E-9180-1742AC4922F6}" type="pres">
      <dgm:prSet presAssocID="{8433B062-5FD3-40BD-83CC-27AD196C2C7E}" presName="compNode" presStyleCnt="0"/>
      <dgm:spPr/>
    </dgm:pt>
    <dgm:pt modelId="{5EA59737-F837-4110-B8CB-C192186BD759}" type="pres">
      <dgm:prSet presAssocID="{8433B062-5FD3-40BD-83CC-27AD196C2C7E}" presName="dummyConnPt" presStyleCnt="0"/>
      <dgm:spPr/>
    </dgm:pt>
    <dgm:pt modelId="{4B5B7E68-AF36-44F9-8A2D-DF60682A9664}" type="pres">
      <dgm:prSet presAssocID="{8433B062-5FD3-40BD-83CC-27AD196C2C7E}" presName="node" presStyleLbl="node1" presStyleIdx="4" presStyleCnt="9">
        <dgm:presLayoutVars>
          <dgm:bulletEnabled val="1"/>
        </dgm:presLayoutVars>
      </dgm:prSet>
      <dgm:spPr/>
    </dgm:pt>
    <dgm:pt modelId="{2AC5DD95-8937-498F-BC96-23DBF50EEBA9}" type="pres">
      <dgm:prSet presAssocID="{A17887BF-59BE-4E0B-B388-F36960D0D7F8}" presName="sibTrans" presStyleLbl="bgSibTrans2D1" presStyleIdx="4" presStyleCnt="8"/>
      <dgm:spPr/>
    </dgm:pt>
    <dgm:pt modelId="{D0B12C81-F108-43A2-B8D9-EB71E4EB36E4}" type="pres">
      <dgm:prSet presAssocID="{2467E6EA-4497-45D0-B87D-7F1350EF595F}" presName="compNode" presStyleCnt="0"/>
      <dgm:spPr/>
    </dgm:pt>
    <dgm:pt modelId="{3F3CB458-7567-4F7F-AE28-36291BB7416A}" type="pres">
      <dgm:prSet presAssocID="{2467E6EA-4497-45D0-B87D-7F1350EF595F}" presName="dummyConnPt" presStyleCnt="0"/>
      <dgm:spPr/>
    </dgm:pt>
    <dgm:pt modelId="{16B60192-C550-4F64-87AD-DD7900C04D95}" type="pres">
      <dgm:prSet presAssocID="{2467E6EA-4497-45D0-B87D-7F1350EF595F}" presName="node" presStyleLbl="node1" presStyleIdx="5" presStyleCnt="9">
        <dgm:presLayoutVars>
          <dgm:bulletEnabled val="1"/>
        </dgm:presLayoutVars>
      </dgm:prSet>
      <dgm:spPr/>
    </dgm:pt>
    <dgm:pt modelId="{9C173C52-25CE-4112-AD5F-E2BD566650C9}" type="pres">
      <dgm:prSet presAssocID="{B68F1691-4C02-458E-9036-C634BCB9A56A}" presName="sibTrans" presStyleLbl="bgSibTrans2D1" presStyleIdx="5" presStyleCnt="8"/>
      <dgm:spPr/>
    </dgm:pt>
    <dgm:pt modelId="{A4AF6E76-951E-4849-AA08-F0F938B41C87}" type="pres">
      <dgm:prSet presAssocID="{4E676273-3DE1-4464-9A14-F4C1EA9404C2}" presName="compNode" presStyleCnt="0"/>
      <dgm:spPr/>
    </dgm:pt>
    <dgm:pt modelId="{79722C7F-6974-4C63-BDCD-0D152F535283}" type="pres">
      <dgm:prSet presAssocID="{4E676273-3DE1-4464-9A14-F4C1EA9404C2}" presName="dummyConnPt" presStyleCnt="0"/>
      <dgm:spPr/>
    </dgm:pt>
    <dgm:pt modelId="{21E153C1-DF5E-4C0F-AD91-D4B4214394BD}" type="pres">
      <dgm:prSet presAssocID="{4E676273-3DE1-4464-9A14-F4C1EA9404C2}" presName="node" presStyleLbl="node1" presStyleIdx="6" presStyleCnt="9">
        <dgm:presLayoutVars>
          <dgm:bulletEnabled val="1"/>
        </dgm:presLayoutVars>
      </dgm:prSet>
      <dgm:spPr/>
    </dgm:pt>
    <dgm:pt modelId="{C622BA24-F7D2-4D42-92C5-DF952F0C4FA7}" type="pres">
      <dgm:prSet presAssocID="{AD579D4C-1175-4AD3-9FCB-A1BE217A891A}" presName="sibTrans" presStyleLbl="bgSibTrans2D1" presStyleIdx="6" presStyleCnt="8"/>
      <dgm:spPr/>
    </dgm:pt>
    <dgm:pt modelId="{E8BC89D3-9D97-4747-8A4F-E2DCC625B69C}" type="pres">
      <dgm:prSet presAssocID="{46BB3C60-2F07-4540-B08D-919D4A93B385}" presName="compNode" presStyleCnt="0"/>
      <dgm:spPr/>
    </dgm:pt>
    <dgm:pt modelId="{C2124662-958D-4820-A83E-18E6F04454DB}" type="pres">
      <dgm:prSet presAssocID="{46BB3C60-2F07-4540-B08D-919D4A93B385}" presName="dummyConnPt" presStyleCnt="0"/>
      <dgm:spPr/>
    </dgm:pt>
    <dgm:pt modelId="{000B9AF0-5BA4-47BD-9122-054F4958F773}" type="pres">
      <dgm:prSet presAssocID="{46BB3C60-2F07-4540-B08D-919D4A93B385}" presName="node" presStyleLbl="node1" presStyleIdx="7" presStyleCnt="9">
        <dgm:presLayoutVars>
          <dgm:bulletEnabled val="1"/>
        </dgm:presLayoutVars>
      </dgm:prSet>
      <dgm:spPr/>
    </dgm:pt>
    <dgm:pt modelId="{CF0CE1D4-CE25-438D-96E4-9DA8D3E8EF4F}" type="pres">
      <dgm:prSet presAssocID="{D88A70DC-F185-4455-A655-5F38E72EAE90}" presName="sibTrans" presStyleLbl="bgSibTrans2D1" presStyleIdx="7" presStyleCnt="8"/>
      <dgm:spPr/>
    </dgm:pt>
    <dgm:pt modelId="{8F5BC408-50E5-4F4F-9F9B-66C5297EA05B}" type="pres">
      <dgm:prSet presAssocID="{6655BED5-0622-4AEB-BEC7-69B9ACE69063}" presName="compNode" presStyleCnt="0"/>
      <dgm:spPr/>
    </dgm:pt>
    <dgm:pt modelId="{BB37FC1C-30B5-47AD-9E11-88F526F0C5C8}" type="pres">
      <dgm:prSet presAssocID="{6655BED5-0622-4AEB-BEC7-69B9ACE69063}" presName="dummyConnPt" presStyleCnt="0"/>
      <dgm:spPr/>
    </dgm:pt>
    <dgm:pt modelId="{050FA503-ADB6-46FF-A4A8-CC5EAE08EBE1}" type="pres">
      <dgm:prSet presAssocID="{6655BED5-0622-4AEB-BEC7-69B9ACE69063}" presName="node" presStyleLbl="node1" presStyleIdx="8" presStyleCnt="9">
        <dgm:presLayoutVars>
          <dgm:bulletEnabled val="1"/>
        </dgm:presLayoutVars>
      </dgm:prSet>
      <dgm:spPr/>
    </dgm:pt>
  </dgm:ptLst>
  <dgm:cxnLst>
    <dgm:cxn modelId="{BC5C4002-02DD-40EC-B185-33C17656F74C}" type="presOf" srcId="{EB317482-EC23-4C87-B519-71E339147356}" destId="{B3E5E27C-38AE-4168-87C5-51DF638195E9}" srcOrd="0" destOrd="0" presId="urn:microsoft.com/office/officeart/2005/8/layout/bProcess4"/>
    <dgm:cxn modelId="{067C7F12-8BEA-4C2F-9F2F-3DC0CB58AF48}" type="presOf" srcId="{0A088F8E-5C3D-4DB0-B6E7-EC2A207987CE}" destId="{8C39B5D0-B67B-4D5B-951F-0C9C4CDE46CA}" srcOrd="0" destOrd="0" presId="urn:microsoft.com/office/officeart/2005/8/layout/bProcess4"/>
    <dgm:cxn modelId="{D146F124-142E-4253-B43D-2B79281BE1A7}" type="presOf" srcId="{C1328CD9-6DC9-4493-8F0F-4CBB4618AE77}" destId="{CD6C6CB0-7B9B-4119-AE93-127FF30584DC}" srcOrd="0" destOrd="0" presId="urn:microsoft.com/office/officeart/2005/8/layout/bProcess4"/>
    <dgm:cxn modelId="{6DDBDD2F-3CAE-4BB8-AFB9-09C650844688}" type="presOf" srcId="{D8A1E5D4-5971-4606-96B6-48E5658AABA9}" destId="{E79AD169-338A-46E9-96AB-2D98F986A64E}" srcOrd="0" destOrd="0" presId="urn:microsoft.com/office/officeart/2005/8/layout/bProcess4"/>
    <dgm:cxn modelId="{07D24E3F-63BF-47C5-A0D7-09CA4A8C3708}" srcId="{EB317482-EC23-4C87-B519-71E339147356}" destId="{D8A1E5D4-5971-4606-96B6-48E5658AABA9}" srcOrd="3" destOrd="0" parTransId="{AE7BE5F6-9260-48F7-916C-94B5CA649AF9}" sibTransId="{C1328CD9-6DC9-4493-8F0F-4CBB4618AE77}"/>
    <dgm:cxn modelId="{3F774366-3D11-4A1A-B8E2-D0C457ACCC30}" srcId="{EB317482-EC23-4C87-B519-71E339147356}" destId="{46BB3C60-2F07-4540-B08D-919D4A93B385}" srcOrd="7" destOrd="0" parTransId="{0B96A02A-AC85-44C0-8842-8D77886D1AE0}" sibTransId="{D88A70DC-F185-4455-A655-5F38E72EAE90}"/>
    <dgm:cxn modelId="{8F72A247-278E-410F-B7B9-8ED4BE6C4A7D}" type="presOf" srcId="{04D7802E-29E7-4444-9FEF-DCE658EA3D59}" destId="{659BB895-D9D3-4B9F-91F1-2DFABE836959}" srcOrd="0" destOrd="0" presId="urn:microsoft.com/office/officeart/2005/8/layout/bProcess4"/>
    <dgm:cxn modelId="{ACF3E947-C4E3-4640-AB0E-9B97E6AE2B44}" type="presOf" srcId="{2462350C-A1B1-44BC-B854-ED9E50AFD9BC}" destId="{01E7C29D-7012-4AEC-B357-129F157851D2}" srcOrd="0" destOrd="0" presId="urn:microsoft.com/office/officeart/2005/8/layout/bProcess4"/>
    <dgm:cxn modelId="{201E894A-5073-4F05-B2E5-32577921DBA1}" srcId="{EB317482-EC23-4C87-B519-71E339147356}" destId="{2462350C-A1B1-44BC-B854-ED9E50AFD9BC}" srcOrd="1" destOrd="0" parTransId="{9A789659-71A2-4A44-AF78-42BFAB79A8F8}" sibTransId="{569B6718-719E-4E00-8B77-2CA4361592BF}"/>
    <dgm:cxn modelId="{8D1CDC70-82A9-465C-ACC3-9014ADDAB749}" srcId="{EB317482-EC23-4C87-B519-71E339147356}" destId="{6655BED5-0622-4AEB-BEC7-69B9ACE69063}" srcOrd="8" destOrd="0" parTransId="{D411B370-F18C-46D4-87AE-F54FC3999786}" sibTransId="{B534BC2B-8A0E-479C-95EF-3BBDAC14D5DC}"/>
    <dgm:cxn modelId="{6B900882-C860-483A-8028-908CA9674BC7}" type="presOf" srcId="{6655BED5-0622-4AEB-BEC7-69B9ACE69063}" destId="{050FA503-ADB6-46FF-A4A8-CC5EAE08EBE1}" srcOrd="0" destOrd="0" presId="urn:microsoft.com/office/officeart/2005/8/layout/bProcess4"/>
    <dgm:cxn modelId="{C96AB18C-7D87-4C01-A22D-7C0F242E20EA}" type="presOf" srcId="{8433B062-5FD3-40BD-83CC-27AD196C2C7E}" destId="{4B5B7E68-AF36-44F9-8A2D-DF60682A9664}" srcOrd="0" destOrd="0" presId="urn:microsoft.com/office/officeart/2005/8/layout/bProcess4"/>
    <dgm:cxn modelId="{E4B2C28C-48A6-4B3B-89B1-64B0B23A4EE2}" type="presOf" srcId="{B68F1691-4C02-458E-9036-C634BCB9A56A}" destId="{9C173C52-25CE-4112-AD5F-E2BD566650C9}" srcOrd="0" destOrd="0" presId="urn:microsoft.com/office/officeart/2005/8/layout/bProcess4"/>
    <dgm:cxn modelId="{8D3F6493-8E3F-4DA3-8D17-42F0AFF0F94E}" type="presOf" srcId="{AD579D4C-1175-4AD3-9FCB-A1BE217A891A}" destId="{C622BA24-F7D2-4D42-92C5-DF952F0C4FA7}" srcOrd="0" destOrd="0" presId="urn:microsoft.com/office/officeart/2005/8/layout/bProcess4"/>
    <dgm:cxn modelId="{12036497-92F0-4D30-BCD9-7D69BE4129ED}" srcId="{EB317482-EC23-4C87-B519-71E339147356}" destId="{4E676273-3DE1-4464-9A14-F4C1EA9404C2}" srcOrd="6" destOrd="0" parTransId="{AED9DD20-2715-45A0-A6D5-FDB3CE9715AC}" sibTransId="{AD579D4C-1175-4AD3-9FCB-A1BE217A891A}"/>
    <dgm:cxn modelId="{8F66EEAA-980F-454F-BADB-60B6537BA492}" type="presOf" srcId="{569B6718-719E-4E00-8B77-2CA4361592BF}" destId="{99B902C8-0A98-4101-9F07-97446C0D1E30}" srcOrd="0" destOrd="0" presId="urn:microsoft.com/office/officeart/2005/8/layout/bProcess4"/>
    <dgm:cxn modelId="{46F24FAB-148C-4913-ABAE-0EBE511353D4}" type="presOf" srcId="{4E676273-3DE1-4464-9A14-F4C1EA9404C2}" destId="{21E153C1-DF5E-4C0F-AD91-D4B4214394BD}" srcOrd="0" destOrd="0" presId="urn:microsoft.com/office/officeart/2005/8/layout/bProcess4"/>
    <dgm:cxn modelId="{13CDACB0-5BA5-42BD-BE63-A2166CC28045}" type="presOf" srcId="{D88A70DC-F185-4455-A655-5F38E72EAE90}" destId="{CF0CE1D4-CE25-438D-96E4-9DA8D3E8EF4F}" srcOrd="0" destOrd="0" presId="urn:microsoft.com/office/officeart/2005/8/layout/bProcess4"/>
    <dgm:cxn modelId="{ED6A1FB4-659A-4BD4-817D-80C77B5D7EB8}" type="presOf" srcId="{89460B74-3540-4250-B954-325FA9E3CEF1}" destId="{A7DC11EF-223D-4338-B743-05476F65B768}" srcOrd="0" destOrd="0" presId="urn:microsoft.com/office/officeart/2005/8/layout/bProcess4"/>
    <dgm:cxn modelId="{B0A6FDB9-D0B0-4F7C-9FF6-A84F3FC946BC}" srcId="{EB317482-EC23-4C87-B519-71E339147356}" destId="{8433B062-5FD3-40BD-83CC-27AD196C2C7E}" srcOrd="4" destOrd="0" parTransId="{4EAFBEBE-21F2-49C7-9BF2-4F377A72DC53}" sibTransId="{A17887BF-59BE-4E0B-B388-F36960D0D7F8}"/>
    <dgm:cxn modelId="{ADE146C5-46F7-4F54-A3D8-EA2028C17AC5}" srcId="{EB317482-EC23-4C87-B519-71E339147356}" destId="{2467E6EA-4497-45D0-B87D-7F1350EF595F}" srcOrd="5" destOrd="0" parTransId="{72F76618-2D27-414A-B164-DC4FF268B912}" sibTransId="{B68F1691-4C02-458E-9036-C634BCB9A56A}"/>
    <dgm:cxn modelId="{4B4214CE-8F7C-430B-BAD9-361F0588A117}" srcId="{EB317482-EC23-4C87-B519-71E339147356}" destId="{0A088F8E-5C3D-4DB0-B6E7-EC2A207987CE}" srcOrd="2" destOrd="0" parTransId="{4101CE2E-6E0F-4E5E-855C-0966F00FE391}" sibTransId="{89460B74-3540-4250-B954-325FA9E3CEF1}"/>
    <dgm:cxn modelId="{BC5874CF-1050-4119-B87B-26648E24C5C1}" type="presOf" srcId="{46BB3C60-2F07-4540-B08D-919D4A93B385}" destId="{000B9AF0-5BA4-47BD-9122-054F4958F773}" srcOrd="0" destOrd="0" presId="urn:microsoft.com/office/officeart/2005/8/layout/bProcess4"/>
    <dgm:cxn modelId="{413B6FE2-06D0-44AC-BEDC-6053310B3932}" type="presOf" srcId="{A17887BF-59BE-4E0B-B388-F36960D0D7F8}" destId="{2AC5DD95-8937-498F-BC96-23DBF50EEBA9}" srcOrd="0" destOrd="0" presId="urn:microsoft.com/office/officeart/2005/8/layout/bProcess4"/>
    <dgm:cxn modelId="{D262C6EC-1D8C-4963-A835-853017E9F5C0}" srcId="{EB317482-EC23-4C87-B519-71E339147356}" destId="{04D7802E-29E7-4444-9FEF-DCE658EA3D59}" srcOrd="0" destOrd="0" parTransId="{9CB107E0-BFFA-4D45-886B-AFBA4CA65CD9}" sibTransId="{F8976A58-B158-4C92-AD96-64CC2FB5BA5F}"/>
    <dgm:cxn modelId="{DA98DDF1-A1C5-472E-AE61-E29C4465FA8E}" type="presOf" srcId="{2467E6EA-4497-45D0-B87D-7F1350EF595F}" destId="{16B60192-C550-4F64-87AD-DD7900C04D95}" srcOrd="0" destOrd="0" presId="urn:microsoft.com/office/officeart/2005/8/layout/bProcess4"/>
    <dgm:cxn modelId="{461223FB-5339-4046-B234-44C2F1271CB8}" type="presOf" srcId="{F8976A58-B158-4C92-AD96-64CC2FB5BA5F}" destId="{32D439AE-1537-4AF3-B31B-A07001AE3671}" srcOrd="0" destOrd="0" presId="urn:microsoft.com/office/officeart/2005/8/layout/bProcess4"/>
    <dgm:cxn modelId="{06C5CC82-93E6-4F77-AC1E-EBFB52666AA9}" type="presParOf" srcId="{B3E5E27C-38AE-4168-87C5-51DF638195E9}" destId="{58D40CE4-AD9C-472C-85B9-3EAEEE0D6AF0}" srcOrd="0" destOrd="0" presId="urn:microsoft.com/office/officeart/2005/8/layout/bProcess4"/>
    <dgm:cxn modelId="{4C274E8D-6AB9-4015-AB48-1718203B9FC3}" type="presParOf" srcId="{58D40CE4-AD9C-472C-85B9-3EAEEE0D6AF0}" destId="{A6754E0B-36D0-4EA4-9A81-7C33B75A7196}" srcOrd="0" destOrd="0" presId="urn:microsoft.com/office/officeart/2005/8/layout/bProcess4"/>
    <dgm:cxn modelId="{A410A4F3-FC8B-403B-8BF9-299726FA9D7F}" type="presParOf" srcId="{58D40CE4-AD9C-472C-85B9-3EAEEE0D6AF0}" destId="{659BB895-D9D3-4B9F-91F1-2DFABE836959}" srcOrd="1" destOrd="0" presId="urn:microsoft.com/office/officeart/2005/8/layout/bProcess4"/>
    <dgm:cxn modelId="{8BE43E79-7219-4403-B603-A9994C07795F}" type="presParOf" srcId="{B3E5E27C-38AE-4168-87C5-51DF638195E9}" destId="{32D439AE-1537-4AF3-B31B-A07001AE3671}" srcOrd="1" destOrd="0" presId="urn:microsoft.com/office/officeart/2005/8/layout/bProcess4"/>
    <dgm:cxn modelId="{1FE10DB0-9FA5-49E4-A67A-F626AF5C6BB9}" type="presParOf" srcId="{B3E5E27C-38AE-4168-87C5-51DF638195E9}" destId="{A4D2370C-EDA7-47B0-B305-0C3DD2069C28}" srcOrd="2" destOrd="0" presId="urn:microsoft.com/office/officeart/2005/8/layout/bProcess4"/>
    <dgm:cxn modelId="{1885A294-A47D-4F4A-BFFE-46750190B70B}" type="presParOf" srcId="{A4D2370C-EDA7-47B0-B305-0C3DD2069C28}" destId="{883FC848-9320-4CFF-B84C-4BAF99E3BCDB}" srcOrd="0" destOrd="0" presId="urn:microsoft.com/office/officeart/2005/8/layout/bProcess4"/>
    <dgm:cxn modelId="{DC289A07-553E-49D6-95AF-BCB28D6D3023}" type="presParOf" srcId="{A4D2370C-EDA7-47B0-B305-0C3DD2069C28}" destId="{01E7C29D-7012-4AEC-B357-129F157851D2}" srcOrd="1" destOrd="0" presId="urn:microsoft.com/office/officeart/2005/8/layout/bProcess4"/>
    <dgm:cxn modelId="{6C66319A-348B-4E43-B0F1-4821993EE1D0}" type="presParOf" srcId="{B3E5E27C-38AE-4168-87C5-51DF638195E9}" destId="{99B902C8-0A98-4101-9F07-97446C0D1E30}" srcOrd="3" destOrd="0" presId="urn:microsoft.com/office/officeart/2005/8/layout/bProcess4"/>
    <dgm:cxn modelId="{36030193-BB23-4997-B600-F7DDE8B1974B}" type="presParOf" srcId="{B3E5E27C-38AE-4168-87C5-51DF638195E9}" destId="{F6E45299-F7ED-488D-9202-DD8CCFB862D8}" srcOrd="4" destOrd="0" presId="urn:microsoft.com/office/officeart/2005/8/layout/bProcess4"/>
    <dgm:cxn modelId="{64E0E045-4342-40AD-AC0F-4C087CDFFD46}" type="presParOf" srcId="{F6E45299-F7ED-488D-9202-DD8CCFB862D8}" destId="{C33A0D52-BD18-4733-8F60-18A3432544A4}" srcOrd="0" destOrd="0" presId="urn:microsoft.com/office/officeart/2005/8/layout/bProcess4"/>
    <dgm:cxn modelId="{A82CF6E8-6822-441F-9212-24427C94E06E}" type="presParOf" srcId="{F6E45299-F7ED-488D-9202-DD8CCFB862D8}" destId="{8C39B5D0-B67B-4D5B-951F-0C9C4CDE46CA}" srcOrd="1" destOrd="0" presId="urn:microsoft.com/office/officeart/2005/8/layout/bProcess4"/>
    <dgm:cxn modelId="{2F5088D8-F474-4EB0-A4DC-E7A9510714C0}" type="presParOf" srcId="{B3E5E27C-38AE-4168-87C5-51DF638195E9}" destId="{A7DC11EF-223D-4338-B743-05476F65B768}" srcOrd="5" destOrd="0" presId="urn:microsoft.com/office/officeart/2005/8/layout/bProcess4"/>
    <dgm:cxn modelId="{5AB92DDA-830A-47AD-BAB3-EFB6E6A09A28}" type="presParOf" srcId="{B3E5E27C-38AE-4168-87C5-51DF638195E9}" destId="{EDB04196-3879-4939-80FE-EE96E81845F2}" srcOrd="6" destOrd="0" presId="urn:microsoft.com/office/officeart/2005/8/layout/bProcess4"/>
    <dgm:cxn modelId="{64927C9C-9A02-4337-8781-0E4948794376}" type="presParOf" srcId="{EDB04196-3879-4939-80FE-EE96E81845F2}" destId="{9F5F8255-92B0-47E0-8131-58CB35877CFD}" srcOrd="0" destOrd="0" presId="urn:microsoft.com/office/officeart/2005/8/layout/bProcess4"/>
    <dgm:cxn modelId="{A2585218-16B2-40B9-A7E0-78E3C89D593F}" type="presParOf" srcId="{EDB04196-3879-4939-80FE-EE96E81845F2}" destId="{E79AD169-338A-46E9-96AB-2D98F986A64E}" srcOrd="1" destOrd="0" presId="urn:microsoft.com/office/officeart/2005/8/layout/bProcess4"/>
    <dgm:cxn modelId="{27A6ADEE-6724-4E21-AA4C-3EE4157F13B5}" type="presParOf" srcId="{B3E5E27C-38AE-4168-87C5-51DF638195E9}" destId="{CD6C6CB0-7B9B-4119-AE93-127FF30584DC}" srcOrd="7" destOrd="0" presId="urn:microsoft.com/office/officeart/2005/8/layout/bProcess4"/>
    <dgm:cxn modelId="{4DBC68CE-BCC6-4413-AC5A-4F6886ABBB49}" type="presParOf" srcId="{B3E5E27C-38AE-4168-87C5-51DF638195E9}" destId="{CCD70399-1E30-470E-9180-1742AC4922F6}" srcOrd="8" destOrd="0" presId="urn:microsoft.com/office/officeart/2005/8/layout/bProcess4"/>
    <dgm:cxn modelId="{62B38350-557E-431D-A5BC-A6E52FA2D18E}" type="presParOf" srcId="{CCD70399-1E30-470E-9180-1742AC4922F6}" destId="{5EA59737-F837-4110-B8CB-C192186BD759}" srcOrd="0" destOrd="0" presId="urn:microsoft.com/office/officeart/2005/8/layout/bProcess4"/>
    <dgm:cxn modelId="{F3E510E1-1595-422C-B41B-5E6A0DC08FC7}" type="presParOf" srcId="{CCD70399-1E30-470E-9180-1742AC4922F6}" destId="{4B5B7E68-AF36-44F9-8A2D-DF60682A9664}" srcOrd="1" destOrd="0" presId="urn:microsoft.com/office/officeart/2005/8/layout/bProcess4"/>
    <dgm:cxn modelId="{B07A33F0-7FD8-48FB-8CEF-F809FA24740B}" type="presParOf" srcId="{B3E5E27C-38AE-4168-87C5-51DF638195E9}" destId="{2AC5DD95-8937-498F-BC96-23DBF50EEBA9}" srcOrd="9" destOrd="0" presId="urn:microsoft.com/office/officeart/2005/8/layout/bProcess4"/>
    <dgm:cxn modelId="{35C734BB-E634-44A4-B254-BDCC6AE01175}" type="presParOf" srcId="{B3E5E27C-38AE-4168-87C5-51DF638195E9}" destId="{D0B12C81-F108-43A2-B8D9-EB71E4EB36E4}" srcOrd="10" destOrd="0" presId="urn:microsoft.com/office/officeart/2005/8/layout/bProcess4"/>
    <dgm:cxn modelId="{30BAA871-B468-4372-B39B-A4A2AAB53B27}" type="presParOf" srcId="{D0B12C81-F108-43A2-B8D9-EB71E4EB36E4}" destId="{3F3CB458-7567-4F7F-AE28-36291BB7416A}" srcOrd="0" destOrd="0" presId="urn:microsoft.com/office/officeart/2005/8/layout/bProcess4"/>
    <dgm:cxn modelId="{AE3B5FC7-31A3-40C0-97F6-55711C8BE772}" type="presParOf" srcId="{D0B12C81-F108-43A2-B8D9-EB71E4EB36E4}" destId="{16B60192-C550-4F64-87AD-DD7900C04D95}" srcOrd="1" destOrd="0" presId="urn:microsoft.com/office/officeart/2005/8/layout/bProcess4"/>
    <dgm:cxn modelId="{1792F284-2469-4E04-B9B4-A9D3815C72CC}" type="presParOf" srcId="{B3E5E27C-38AE-4168-87C5-51DF638195E9}" destId="{9C173C52-25CE-4112-AD5F-E2BD566650C9}" srcOrd="11" destOrd="0" presId="urn:microsoft.com/office/officeart/2005/8/layout/bProcess4"/>
    <dgm:cxn modelId="{A81204CD-70CF-48F1-86E6-E950A4339263}" type="presParOf" srcId="{B3E5E27C-38AE-4168-87C5-51DF638195E9}" destId="{A4AF6E76-951E-4849-AA08-F0F938B41C87}" srcOrd="12" destOrd="0" presId="urn:microsoft.com/office/officeart/2005/8/layout/bProcess4"/>
    <dgm:cxn modelId="{708CB161-4467-434D-A4FB-DBB427C1259F}" type="presParOf" srcId="{A4AF6E76-951E-4849-AA08-F0F938B41C87}" destId="{79722C7F-6974-4C63-BDCD-0D152F535283}" srcOrd="0" destOrd="0" presId="urn:microsoft.com/office/officeart/2005/8/layout/bProcess4"/>
    <dgm:cxn modelId="{AD5A1548-DF02-4C1F-9CC0-9ECCA6F3AB1D}" type="presParOf" srcId="{A4AF6E76-951E-4849-AA08-F0F938B41C87}" destId="{21E153C1-DF5E-4C0F-AD91-D4B4214394BD}" srcOrd="1" destOrd="0" presId="urn:microsoft.com/office/officeart/2005/8/layout/bProcess4"/>
    <dgm:cxn modelId="{06C2D1EF-1DA9-455E-A64C-A57F1AFEECE6}" type="presParOf" srcId="{B3E5E27C-38AE-4168-87C5-51DF638195E9}" destId="{C622BA24-F7D2-4D42-92C5-DF952F0C4FA7}" srcOrd="13" destOrd="0" presId="urn:microsoft.com/office/officeart/2005/8/layout/bProcess4"/>
    <dgm:cxn modelId="{2F9968C6-33AE-4196-8B70-522D3773A7A9}" type="presParOf" srcId="{B3E5E27C-38AE-4168-87C5-51DF638195E9}" destId="{E8BC89D3-9D97-4747-8A4F-E2DCC625B69C}" srcOrd="14" destOrd="0" presId="urn:microsoft.com/office/officeart/2005/8/layout/bProcess4"/>
    <dgm:cxn modelId="{FC2659B5-506D-4843-BB1D-4E182E7DD95E}" type="presParOf" srcId="{E8BC89D3-9D97-4747-8A4F-E2DCC625B69C}" destId="{C2124662-958D-4820-A83E-18E6F04454DB}" srcOrd="0" destOrd="0" presId="urn:microsoft.com/office/officeart/2005/8/layout/bProcess4"/>
    <dgm:cxn modelId="{5CF61EFD-0EFA-495F-9041-950FE7BE4D48}" type="presParOf" srcId="{E8BC89D3-9D97-4747-8A4F-E2DCC625B69C}" destId="{000B9AF0-5BA4-47BD-9122-054F4958F773}" srcOrd="1" destOrd="0" presId="urn:microsoft.com/office/officeart/2005/8/layout/bProcess4"/>
    <dgm:cxn modelId="{84440FD4-CC6B-4599-A430-72B4AA44E23F}" type="presParOf" srcId="{B3E5E27C-38AE-4168-87C5-51DF638195E9}" destId="{CF0CE1D4-CE25-438D-96E4-9DA8D3E8EF4F}" srcOrd="15" destOrd="0" presId="urn:microsoft.com/office/officeart/2005/8/layout/bProcess4"/>
    <dgm:cxn modelId="{F8A6871C-0DB3-404D-BB1E-761AEF36185F}" type="presParOf" srcId="{B3E5E27C-38AE-4168-87C5-51DF638195E9}" destId="{8F5BC408-50E5-4F4F-9F9B-66C5297EA05B}" srcOrd="16" destOrd="0" presId="urn:microsoft.com/office/officeart/2005/8/layout/bProcess4"/>
    <dgm:cxn modelId="{0D2740E2-95B0-4BE8-80A1-1002C8963070}" type="presParOf" srcId="{8F5BC408-50E5-4F4F-9F9B-66C5297EA05B}" destId="{BB37FC1C-30B5-47AD-9E11-88F526F0C5C8}" srcOrd="0" destOrd="0" presId="urn:microsoft.com/office/officeart/2005/8/layout/bProcess4"/>
    <dgm:cxn modelId="{666CD026-67A5-42B9-9D07-D5E547FDDAEB}" type="presParOf" srcId="{8F5BC408-50E5-4F4F-9F9B-66C5297EA05B}" destId="{050FA503-ADB6-46FF-A4A8-CC5EAE08EBE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8C120-4F82-4566-AF06-FAEFE52D00DB}">
      <dsp:nvSpPr>
        <dsp:cNvPr id="0" name=""/>
        <dsp:cNvSpPr/>
      </dsp:nvSpPr>
      <dsp:spPr>
        <a:xfrm>
          <a:off x="2230349" y="834"/>
          <a:ext cx="2164037" cy="108201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TTGO esp32 SIM800I Board</a:t>
          </a:r>
        </a:p>
      </dsp:txBody>
      <dsp:txXfrm>
        <a:off x="2262040" y="32525"/>
        <a:ext cx="2100655" cy="1018636"/>
      </dsp:txXfrm>
    </dsp:sp>
    <dsp:sp modelId="{7D21FE0F-AC35-40F5-9B34-0EF1CB9BCBE3}">
      <dsp:nvSpPr>
        <dsp:cNvPr id="0" name=""/>
        <dsp:cNvSpPr/>
      </dsp:nvSpPr>
      <dsp:spPr>
        <a:xfrm rot="3600000">
          <a:off x="3277295" y="1821628"/>
          <a:ext cx="1855760" cy="533207"/>
        </a:xfrm>
        <a:prstGeom prst="lef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437257" y="1928269"/>
        <a:ext cx="1535836" cy="319925"/>
      </dsp:txXfrm>
    </dsp:sp>
    <dsp:sp modelId="{0E6B2766-16EF-4DE8-9319-B2292B20D095}">
      <dsp:nvSpPr>
        <dsp:cNvPr id="0" name=""/>
        <dsp:cNvSpPr/>
      </dsp:nvSpPr>
      <dsp:spPr>
        <a:xfrm>
          <a:off x="4015964" y="3093610"/>
          <a:ext cx="2164037" cy="108201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cap="none" spc="0" dirty="0">
              <a:ln w="9525">
                <a:solidFill>
                  <a:prstClr val="black"/>
                </a:solidFill>
                <a:prstDash val="solid"/>
              </a:ln>
              <a:solidFill>
                <a:prstClr val="white"/>
              </a:solidFill>
              <a:effectLst>
                <a:outerShdw blurRad="12700" dist="38100" dir="2700000" algn="tl" rotWithShape="0">
                  <a:prstClr val="black">
                    <a:lumMod val="50000"/>
                  </a:prstClr>
                </a:outerShdw>
              </a:effectLst>
              <a:latin typeface="Century Gothic" panose="020B0502020202020204"/>
              <a:ea typeface="+mn-ea"/>
              <a:cs typeface="+mn-cs"/>
            </a:rPr>
            <a:t>Internet</a:t>
          </a:r>
        </a:p>
      </dsp:txBody>
      <dsp:txXfrm>
        <a:off x="4047655" y="3125301"/>
        <a:ext cx="2100655" cy="1018636"/>
      </dsp:txXfrm>
    </dsp:sp>
    <dsp:sp modelId="{696D1F7F-83F0-4C5A-8CCF-EF41D27BAB71}">
      <dsp:nvSpPr>
        <dsp:cNvPr id="0" name=""/>
        <dsp:cNvSpPr/>
      </dsp:nvSpPr>
      <dsp:spPr>
        <a:xfrm rot="10800000" flipH="1" flipV="1">
          <a:off x="3142080" y="3548607"/>
          <a:ext cx="432053" cy="68439"/>
        </a:xfrm>
        <a:prstGeom prst="lef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b="1" kern="1200"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sp:txBody>
      <dsp:txXfrm rot="10800000">
        <a:off x="3162612" y="3562295"/>
        <a:ext cx="390989" cy="41063"/>
      </dsp:txXfrm>
    </dsp:sp>
    <dsp:sp modelId="{C71B366E-B183-4B20-8E9A-2150A01EA206}">
      <dsp:nvSpPr>
        <dsp:cNvPr id="0" name=""/>
        <dsp:cNvSpPr/>
      </dsp:nvSpPr>
      <dsp:spPr>
        <a:xfrm>
          <a:off x="444734" y="3093610"/>
          <a:ext cx="2164037" cy="108201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cap="none" spc="0" dirty="0">
              <a:ln w="9525">
                <a:solidFill>
                  <a:prstClr val="black"/>
                </a:solidFill>
                <a:prstDash val="solid"/>
              </a:ln>
              <a:solidFill>
                <a:prstClr val="white"/>
              </a:solidFill>
              <a:effectLst>
                <a:outerShdw blurRad="12700" dist="38100" dir="2700000" algn="tl" rotWithShape="0">
                  <a:prstClr val="black">
                    <a:lumMod val="50000"/>
                  </a:prstClr>
                </a:outerShdw>
              </a:effectLst>
              <a:latin typeface="Century Gothic" panose="020B0502020202020204"/>
              <a:ea typeface="+mn-ea"/>
              <a:cs typeface="+mn-cs"/>
            </a:rPr>
            <a:t>GPS Module and Power Source</a:t>
          </a:r>
        </a:p>
      </dsp:txBody>
      <dsp:txXfrm>
        <a:off x="476425" y="3125301"/>
        <a:ext cx="2100655" cy="1018636"/>
      </dsp:txXfrm>
    </dsp:sp>
    <dsp:sp modelId="{775A8CD1-1BC5-4B41-B206-C8CFE8C96653}">
      <dsp:nvSpPr>
        <dsp:cNvPr id="0" name=""/>
        <dsp:cNvSpPr/>
      </dsp:nvSpPr>
      <dsp:spPr>
        <a:xfrm rot="18000000">
          <a:off x="1498834" y="1791159"/>
          <a:ext cx="1841451" cy="594145"/>
        </a:xfrm>
        <a:prstGeom prst="lef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677078" y="1909988"/>
        <a:ext cx="1484964" cy="356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439AE-1537-4AF3-B31B-A07001AE3671}">
      <dsp:nvSpPr>
        <dsp:cNvPr id="0" name=""/>
        <dsp:cNvSpPr/>
      </dsp:nvSpPr>
      <dsp:spPr>
        <a:xfrm rot="5400000">
          <a:off x="-374228" y="1438217"/>
          <a:ext cx="1653638" cy="199615"/>
        </a:xfrm>
        <a:prstGeom prst="rect">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59BB895-D9D3-4B9F-91F1-2DFABE836959}">
      <dsp:nvSpPr>
        <dsp:cNvPr id="0" name=""/>
        <dsp:cNvSpPr/>
      </dsp:nvSpPr>
      <dsp:spPr>
        <a:xfrm>
          <a:off x="4086" y="379776"/>
          <a:ext cx="2217953" cy="1330772"/>
        </a:xfrm>
        <a:prstGeom prst="roundRect">
          <a:avLst>
            <a:gd name="adj" fmla="val 10000"/>
          </a:avLst>
        </a:prstGeom>
        <a:solidFill>
          <a:schemeClr val="accent6">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GPS Reads Data</a:t>
          </a:r>
          <a:endParaRPr lang="en-IN" sz="1900" b="1" kern="1200" cap="none" spc="50" dirty="0">
            <a:ln w="0"/>
            <a:solidFill>
              <a:schemeClr val="bg2"/>
            </a:solidFill>
            <a:effectLst>
              <a:innerShdw blurRad="63500" dist="50800" dir="13500000">
                <a:srgbClr val="000000">
                  <a:alpha val="50000"/>
                </a:srgbClr>
              </a:innerShdw>
            </a:effectLst>
          </a:endParaRPr>
        </a:p>
      </dsp:txBody>
      <dsp:txXfrm>
        <a:off x="43063" y="418753"/>
        <a:ext cx="2139999" cy="1252818"/>
      </dsp:txXfrm>
    </dsp:sp>
    <dsp:sp modelId="{99B902C8-0A98-4101-9F07-97446C0D1E30}">
      <dsp:nvSpPr>
        <dsp:cNvPr id="0" name=""/>
        <dsp:cNvSpPr/>
      </dsp:nvSpPr>
      <dsp:spPr>
        <a:xfrm rot="5400000">
          <a:off x="-374228" y="3101682"/>
          <a:ext cx="1653638" cy="199615"/>
        </a:xfrm>
        <a:prstGeom prst="rect">
          <a:avLst/>
        </a:prstGeom>
        <a:solidFill>
          <a:schemeClr val="accent6">
            <a:shade val="90000"/>
            <a:hueOff val="91066"/>
            <a:satOff val="2090"/>
            <a:lumOff val="645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1E7C29D-7012-4AEC-B357-129F157851D2}">
      <dsp:nvSpPr>
        <dsp:cNvPr id="0" name=""/>
        <dsp:cNvSpPr/>
      </dsp:nvSpPr>
      <dsp:spPr>
        <a:xfrm>
          <a:off x="4086" y="2043241"/>
          <a:ext cx="2217953" cy="1330772"/>
        </a:xfrm>
        <a:prstGeom prst="roundRect">
          <a:avLst>
            <a:gd name="adj" fmla="val 10000"/>
          </a:avLst>
        </a:prstGeom>
        <a:solidFill>
          <a:schemeClr val="accent6">
            <a:shade val="50000"/>
            <a:hueOff val="76276"/>
            <a:satOff val="8543"/>
            <a:lumOff val="86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Arduino writes to CSV</a:t>
          </a:r>
          <a:endParaRPr lang="en-IN" sz="1900" b="1" kern="1200" cap="none" spc="50" dirty="0">
            <a:ln w="0"/>
            <a:solidFill>
              <a:schemeClr val="bg2"/>
            </a:solidFill>
            <a:effectLst>
              <a:innerShdw blurRad="63500" dist="50800" dir="13500000">
                <a:srgbClr val="000000">
                  <a:alpha val="50000"/>
                </a:srgbClr>
              </a:innerShdw>
            </a:effectLst>
          </a:endParaRPr>
        </a:p>
      </dsp:txBody>
      <dsp:txXfrm>
        <a:off x="43063" y="2082218"/>
        <a:ext cx="2139999" cy="1252818"/>
      </dsp:txXfrm>
    </dsp:sp>
    <dsp:sp modelId="{A7DC11EF-223D-4338-B743-05476F65B768}">
      <dsp:nvSpPr>
        <dsp:cNvPr id="0" name=""/>
        <dsp:cNvSpPr/>
      </dsp:nvSpPr>
      <dsp:spPr>
        <a:xfrm>
          <a:off x="457503" y="3933415"/>
          <a:ext cx="2940051" cy="199615"/>
        </a:xfrm>
        <a:prstGeom prst="rect">
          <a:avLst/>
        </a:prstGeom>
        <a:solidFill>
          <a:schemeClr val="accent6">
            <a:shade val="90000"/>
            <a:hueOff val="182132"/>
            <a:satOff val="4180"/>
            <a:lumOff val="12909"/>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C39B5D0-B67B-4D5B-951F-0C9C4CDE46CA}">
      <dsp:nvSpPr>
        <dsp:cNvPr id="0" name=""/>
        <dsp:cNvSpPr/>
      </dsp:nvSpPr>
      <dsp:spPr>
        <a:xfrm>
          <a:off x="4086" y="3706707"/>
          <a:ext cx="2217953" cy="1330772"/>
        </a:xfrm>
        <a:prstGeom prst="roundRect">
          <a:avLst>
            <a:gd name="adj" fmla="val 10000"/>
          </a:avLst>
        </a:prstGeom>
        <a:solidFill>
          <a:schemeClr val="accent6">
            <a:shade val="50000"/>
            <a:hueOff val="152552"/>
            <a:satOff val="17085"/>
            <a:lumOff val="172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Python Code Reads the CSV</a:t>
          </a:r>
          <a:endParaRPr lang="en-IN" sz="1900" b="1" kern="1200" cap="none" spc="50" dirty="0">
            <a:ln w="0"/>
            <a:solidFill>
              <a:schemeClr val="bg2"/>
            </a:solidFill>
            <a:effectLst>
              <a:innerShdw blurRad="63500" dist="50800" dir="13500000">
                <a:srgbClr val="000000">
                  <a:alpha val="50000"/>
                </a:srgbClr>
              </a:innerShdw>
            </a:effectLst>
          </a:endParaRPr>
        </a:p>
      </dsp:txBody>
      <dsp:txXfrm>
        <a:off x="43063" y="3745684"/>
        <a:ext cx="2139999" cy="1252818"/>
      </dsp:txXfrm>
    </dsp:sp>
    <dsp:sp modelId="{CD6C6CB0-7B9B-4119-AE93-127FF30584DC}">
      <dsp:nvSpPr>
        <dsp:cNvPr id="0" name=""/>
        <dsp:cNvSpPr/>
      </dsp:nvSpPr>
      <dsp:spPr>
        <a:xfrm rot="16200000">
          <a:off x="2575649" y="3101682"/>
          <a:ext cx="1653638" cy="199615"/>
        </a:xfrm>
        <a:prstGeom prst="rect">
          <a:avLst/>
        </a:prstGeom>
        <a:solidFill>
          <a:schemeClr val="accent6">
            <a:shade val="90000"/>
            <a:hueOff val="273198"/>
            <a:satOff val="6271"/>
            <a:lumOff val="1936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79AD169-338A-46E9-96AB-2D98F986A64E}">
      <dsp:nvSpPr>
        <dsp:cNvPr id="0" name=""/>
        <dsp:cNvSpPr/>
      </dsp:nvSpPr>
      <dsp:spPr>
        <a:xfrm>
          <a:off x="2953964" y="3706707"/>
          <a:ext cx="2217953" cy="1330772"/>
        </a:xfrm>
        <a:prstGeom prst="roundRect">
          <a:avLst>
            <a:gd name="adj" fmla="val 10000"/>
          </a:avLst>
        </a:prstGeom>
        <a:solidFill>
          <a:schemeClr val="accent6">
            <a:shade val="50000"/>
            <a:hueOff val="228828"/>
            <a:satOff val="25628"/>
            <a:lumOff val="2591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Co-ordinates to decide street</a:t>
          </a:r>
          <a:endParaRPr lang="en-IN" sz="1900" b="1" kern="1200" cap="none" spc="50" dirty="0">
            <a:ln w="0"/>
            <a:solidFill>
              <a:schemeClr val="bg2"/>
            </a:solidFill>
            <a:effectLst>
              <a:innerShdw blurRad="63500" dist="50800" dir="13500000">
                <a:srgbClr val="000000">
                  <a:alpha val="50000"/>
                </a:srgbClr>
              </a:innerShdw>
            </a:effectLst>
          </a:endParaRPr>
        </a:p>
      </dsp:txBody>
      <dsp:txXfrm>
        <a:off x="2992941" y="3745684"/>
        <a:ext cx="2139999" cy="1252818"/>
      </dsp:txXfrm>
    </dsp:sp>
    <dsp:sp modelId="{2AC5DD95-8937-498F-BC96-23DBF50EEBA9}">
      <dsp:nvSpPr>
        <dsp:cNvPr id="0" name=""/>
        <dsp:cNvSpPr/>
      </dsp:nvSpPr>
      <dsp:spPr>
        <a:xfrm rot="16200000">
          <a:off x="2575649" y="1438217"/>
          <a:ext cx="1653638" cy="199615"/>
        </a:xfrm>
        <a:prstGeom prst="rect">
          <a:avLst/>
        </a:prstGeom>
        <a:solidFill>
          <a:schemeClr val="accent6">
            <a:shade val="90000"/>
            <a:hueOff val="364265"/>
            <a:satOff val="8361"/>
            <a:lumOff val="2581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B5B7E68-AF36-44F9-8A2D-DF60682A9664}">
      <dsp:nvSpPr>
        <dsp:cNvPr id="0" name=""/>
        <dsp:cNvSpPr/>
      </dsp:nvSpPr>
      <dsp:spPr>
        <a:xfrm>
          <a:off x="2953964" y="2043241"/>
          <a:ext cx="2217953" cy="1330772"/>
        </a:xfrm>
        <a:prstGeom prst="roundRect">
          <a:avLst>
            <a:gd name="adj" fmla="val 10000"/>
          </a:avLst>
        </a:prstGeom>
        <a:solidFill>
          <a:schemeClr val="accent6">
            <a:shade val="50000"/>
            <a:hueOff val="305104"/>
            <a:satOff val="34171"/>
            <a:lumOff val="3455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Call to reverse geocoding API</a:t>
          </a:r>
          <a:endParaRPr lang="en-IN" sz="1900" b="1" kern="1200" cap="none" spc="50" dirty="0">
            <a:ln w="0"/>
            <a:solidFill>
              <a:schemeClr val="bg2"/>
            </a:solidFill>
            <a:effectLst>
              <a:innerShdw blurRad="63500" dist="50800" dir="13500000">
                <a:srgbClr val="000000">
                  <a:alpha val="50000"/>
                </a:srgbClr>
              </a:innerShdw>
            </a:effectLst>
          </a:endParaRPr>
        </a:p>
      </dsp:txBody>
      <dsp:txXfrm>
        <a:off x="2992941" y="2082218"/>
        <a:ext cx="2139999" cy="1252818"/>
      </dsp:txXfrm>
    </dsp:sp>
    <dsp:sp modelId="{9C173C52-25CE-4112-AD5F-E2BD566650C9}">
      <dsp:nvSpPr>
        <dsp:cNvPr id="0" name=""/>
        <dsp:cNvSpPr/>
      </dsp:nvSpPr>
      <dsp:spPr>
        <a:xfrm>
          <a:off x="3407381" y="606485"/>
          <a:ext cx="2940051" cy="199615"/>
        </a:xfrm>
        <a:prstGeom prst="rect">
          <a:avLst/>
        </a:prstGeom>
        <a:solidFill>
          <a:schemeClr val="accent6">
            <a:shade val="90000"/>
            <a:hueOff val="273198"/>
            <a:satOff val="6271"/>
            <a:lumOff val="1936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6B60192-C550-4F64-87AD-DD7900C04D95}">
      <dsp:nvSpPr>
        <dsp:cNvPr id="0" name=""/>
        <dsp:cNvSpPr/>
      </dsp:nvSpPr>
      <dsp:spPr>
        <a:xfrm>
          <a:off x="2953964" y="379776"/>
          <a:ext cx="2217953" cy="1330772"/>
        </a:xfrm>
        <a:prstGeom prst="roundRect">
          <a:avLst>
            <a:gd name="adj" fmla="val 10000"/>
          </a:avLst>
        </a:prstGeom>
        <a:solidFill>
          <a:schemeClr val="accent6">
            <a:shade val="50000"/>
            <a:hueOff val="305104"/>
            <a:satOff val="34171"/>
            <a:lumOff val="3455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Code extracts the co-ordinates and speed</a:t>
          </a:r>
          <a:endParaRPr lang="en-IN" sz="1900" b="1" kern="1200" cap="none" spc="50" dirty="0">
            <a:ln w="0"/>
            <a:solidFill>
              <a:schemeClr val="bg2"/>
            </a:solidFill>
            <a:effectLst>
              <a:innerShdw blurRad="63500" dist="50800" dir="13500000">
                <a:srgbClr val="000000">
                  <a:alpha val="50000"/>
                </a:srgbClr>
              </a:innerShdw>
            </a:effectLst>
          </a:endParaRPr>
        </a:p>
      </dsp:txBody>
      <dsp:txXfrm>
        <a:off x="2992941" y="418753"/>
        <a:ext cx="2139999" cy="1252818"/>
      </dsp:txXfrm>
    </dsp:sp>
    <dsp:sp modelId="{C622BA24-F7D2-4D42-92C5-DF952F0C4FA7}">
      <dsp:nvSpPr>
        <dsp:cNvPr id="0" name=""/>
        <dsp:cNvSpPr/>
      </dsp:nvSpPr>
      <dsp:spPr>
        <a:xfrm rot="5400000">
          <a:off x="5525527" y="1438217"/>
          <a:ext cx="1653638" cy="199615"/>
        </a:xfrm>
        <a:prstGeom prst="rect">
          <a:avLst/>
        </a:prstGeom>
        <a:solidFill>
          <a:schemeClr val="accent6">
            <a:shade val="90000"/>
            <a:hueOff val="182132"/>
            <a:satOff val="4180"/>
            <a:lumOff val="12909"/>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1E153C1-DF5E-4C0F-AD91-D4B4214394BD}">
      <dsp:nvSpPr>
        <dsp:cNvPr id="0" name=""/>
        <dsp:cNvSpPr/>
      </dsp:nvSpPr>
      <dsp:spPr>
        <a:xfrm>
          <a:off x="5903842" y="379776"/>
          <a:ext cx="2217953" cy="1330772"/>
        </a:xfrm>
        <a:prstGeom prst="roundRect">
          <a:avLst>
            <a:gd name="adj" fmla="val 10000"/>
          </a:avLst>
        </a:prstGeom>
        <a:solidFill>
          <a:schemeClr val="accent6">
            <a:shade val="50000"/>
            <a:hueOff val="228828"/>
            <a:satOff val="25628"/>
            <a:lumOff val="2591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Lookup of the street’s speed limit from database</a:t>
          </a:r>
          <a:endParaRPr lang="en-IN" sz="1900" b="1" kern="1200" cap="none" spc="50" dirty="0">
            <a:ln w="0"/>
            <a:solidFill>
              <a:schemeClr val="bg2"/>
            </a:solidFill>
            <a:effectLst>
              <a:innerShdw blurRad="63500" dist="50800" dir="13500000">
                <a:srgbClr val="000000">
                  <a:alpha val="50000"/>
                </a:srgbClr>
              </a:innerShdw>
            </a:effectLst>
          </a:endParaRPr>
        </a:p>
      </dsp:txBody>
      <dsp:txXfrm>
        <a:off x="5942819" y="418753"/>
        <a:ext cx="2139999" cy="1252818"/>
      </dsp:txXfrm>
    </dsp:sp>
    <dsp:sp modelId="{CF0CE1D4-CE25-438D-96E4-9DA8D3E8EF4F}">
      <dsp:nvSpPr>
        <dsp:cNvPr id="0" name=""/>
        <dsp:cNvSpPr/>
      </dsp:nvSpPr>
      <dsp:spPr>
        <a:xfrm rot="5400000">
          <a:off x="5525527" y="3101682"/>
          <a:ext cx="1653638" cy="199615"/>
        </a:xfrm>
        <a:prstGeom prst="rect">
          <a:avLst/>
        </a:prstGeom>
        <a:solidFill>
          <a:schemeClr val="accent6">
            <a:shade val="90000"/>
            <a:hueOff val="91066"/>
            <a:satOff val="2090"/>
            <a:lumOff val="645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0B9AF0-5BA4-47BD-9122-054F4958F773}">
      <dsp:nvSpPr>
        <dsp:cNvPr id="0" name=""/>
        <dsp:cNvSpPr/>
      </dsp:nvSpPr>
      <dsp:spPr>
        <a:xfrm>
          <a:off x="5903842" y="2043241"/>
          <a:ext cx="2217953" cy="1330772"/>
        </a:xfrm>
        <a:prstGeom prst="roundRect">
          <a:avLst>
            <a:gd name="adj" fmla="val 10000"/>
          </a:avLst>
        </a:prstGeom>
        <a:solidFill>
          <a:schemeClr val="accent6">
            <a:shade val="50000"/>
            <a:hueOff val="152552"/>
            <a:satOff val="17085"/>
            <a:lumOff val="172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Speed Comparison</a:t>
          </a:r>
          <a:endParaRPr lang="en-IN" sz="1900" b="1" kern="1200" cap="none" spc="50" dirty="0">
            <a:ln w="0"/>
            <a:solidFill>
              <a:schemeClr val="bg2"/>
            </a:solidFill>
            <a:effectLst>
              <a:innerShdw blurRad="63500" dist="50800" dir="13500000">
                <a:srgbClr val="000000">
                  <a:alpha val="50000"/>
                </a:srgbClr>
              </a:innerShdw>
            </a:effectLst>
          </a:endParaRPr>
        </a:p>
      </dsp:txBody>
      <dsp:txXfrm>
        <a:off x="5942819" y="2082218"/>
        <a:ext cx="2139999" cy="1252818"/>
      </dsp:txXfrm>
    </dsp:sp>
    <dsp:sp modelId="{050FA503-ADB6-46FF-A4A8-CC5EAE08EBE1}">
      <dsp:nvSpPr>
        <dsp:cNvPr id="0" name=""/>
        <dsp:cNvSpPr/>
      </dsp:nvSpPr>
      <dsp:spPr>
        <a:xfrm>
          <a:off x="5903842" y="3706707"/>
          <a:ext cx="2217953" cy="1330772"/>
        </a:xfrm>
        <a:prstGeom prst="roundRect">
          <a:avLst>
            <a:gd name="adj" fmla="val 10000"/>
          </a:avLst>
        </a:prstGeom>
        <a:solidFill>
          <a:schemeClr val="accent6">
            <a:shade val="50000"/>
            <a:hueOff val="76276"/>
            <a:satOff val="8543"/>
            <a:lumOff val="86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844550">
            <a:lnSpc>
              <a:spcPct val="90000"/>
            </a:lnSpc>
            <a:spcBef>
              <a:spcPct val="0"/>
            </a:spcBef>
            <a:spcAft>
              <a:spcPct val="35000"/>
            </a:spcAft>
            <a:buNone/>
          </a:pPr>
          <a:r>
            <a:rPr lang="en-IN" sz="1900" b="1" kern="1200" cap="none" spc="50">
              <a:ln w="0"/>
              <a:solidFill>
                <a:schemeClr val="bg2"/>
              </a:solidFill>
              <a:effectLst>
                <a:innerShdw blurRad="63500" dist="50800" dir="13500000">
                  <a:srgbClr val="000000">
                    <a:alpha val="50000"/>
                  </a:srgbClr>
                </a:innerShdw>
              </a:effectLst>
            </a:rPr>
            <a:t>Fine (if applicable)</a:t>
          </a:r>
          <a:endParaRPr lang="en-IN" sz="1900" b="1" kern="1200" cap="none" spc="50" dirty="0">
            <a:ln w="0"/>
            <a:solidFill>
              <a:schemeClr val="bg2"/>
            </a:solidFill>
            <a:effectLst>
              <a:innerShdw blurRad="63500" dist="50800" dir="13500000">
                <a:srgbClr val="000000">
                  <a:alpha val="50000"/>
                </a:srgbClr>
              </a:innerShdw>
            </a:effectLst>
          </a:endParaRPr>
        </a:p>
      </dsp:txBody>
      <dsp:txXfrm>
        <a:off x="5942819" y="3745684"/>
        <a:ext cx="2139999" cy="125281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7/23/2022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7/23/2022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2</a:t>
            </a:fld>
            <a:endParaRPr lang="en-IN" dirty="0"/>
          </a:p>
        </p:txBody>
      </p:sp>
    </p:spTree>
    <p:extLst>
      <p:ext uri="{BB962C8B-B14F-4D97-AF65-F5344CB8AC3E}">
        <p14:creationId xmlns:p14="http://schemas.microsoft.com/office/powerpoint/2010/main" val="348257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As can be seen from this figure, one of the primary causes of the rise in accidents today is excessive speed. Traffic accidents have been linked in large part to excessive speeding. High speed collisions cause crashes, serious injuries, and fatalities. According to WHO statistics, speed is thought to be the primary contributing factor in about half of all traffic accidents in some low- and middle-income nations, while it accounts for roughly 30% of traffic fatalities in high-income countries.</a:t>
            </a:r>
            <a:endParaRPr lang="en-IN" sz="12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3</a:t>
            </a:fld>
            <a:endParaRPr lang="en-IN" dirty="0"/>
          </a:p>
        </p:txBody>
      </p:sp>
    </p:spTree>
    <p:extLst>
      <p:ext uri="{BB962C8B-B14F-4D97-AF65-F5344CB8AC3E}">
        <p14:creationId xmlns:p14="http://schemas.microsoft.com/office/powerpoint/2010/main" val="7601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The module's brain is a GPS chip made by U-</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blox</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called the NEO-6M. The chip is less than the size of a postage stamp, but it contains a surprising number of features. It has a maximum tracking sensitivity of -161 dB and can monitor up to 22 satellites across 50 channels while using only 45 mA of current.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It can update its location five times in a second with a 2.5m horizontal position precision, which is faster than conventional GPS units. Additionally, the Time-To-First-Fix (TTFF) of the U-</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blox</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6 positioning engine is less than one second.</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Power Save Mode is one of the chip's best features (PSM). This enables a decrease in system power usage by selectively turning on and off specific receiver components. As a result, the module uses only 11mA, making it suitable for power-sensitive applications.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The TTGO T-Call is an ESP32 development board that combines a SIM800L GSM/GPRS module. The board includes </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SIMCom</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SIM800L GPRS module with ESP32 </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WiFi</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&amp; Bluetooth </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WiSoC</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and it relies on a USB-C connection for power and programming. It can also be a standalone board with a 500mA-capable built-in battery charger. Besides Wi-Fi and Bluetooth, one can communicate with this ESP32 board using SMS or phone calls and one can connect it to the internet using a SIM card data plan.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5</a:t>
            </a:fld>
            <a:endParaRPr lang="en-IN" dirty="0"/>
          </a:p>
        </p:txBody>
      </p:sp>
    </p:spTree>
    <p:extLst>
      <p:ext uri="{BB962C8B-B14F-4D97-AF65-F5344CB8AC3E}">
        <p14:creationId xmlns:p14="http://schemas.microsoft.com/office/powerpoint/2010/main" val="130107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The TTGO esp32 SIM800l board will be connected to the </a:t>
            </a:r>
            <a:r>
              <a:rPr lang="en-US" sz="1800" b="0" dirty="0" err="1">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gps</a:t>
            </a: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 module and the power source (through a type c cable). The TTGO board will be connected to the internet via a 2G sim.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6</a:t>
            </a:fld>
            <a:endParaRPr lang="en-IN" dirty="0"/>
          </a:p>
        </p:txBody>
      </p:sp>
    </p:spTree>
    <p:extLst>
      <p:ext uri="{BB962C8B-B14F-4D97-AF65-F5344CB8AC3E}">
        <p14:creationId xmlns:p14="http://schemas.microsoft.com/office/powerpoint/2010/main" val="228461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The SIM800L module will send the location and speed of the vehicle to the cloud. On the cloud side we will compare the speed sent by the module and speed limit of the road that the vehicle is traveling on. If the vehicle exceeds the speed limit the vehicle owner will be fined.</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Moreover, depending on the location of the vehicle and the time we will also apply a congestion charge if necessary.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8</a:t>
            </a:fld>
            <a:endParaRPr lang="en-IN" dirty="0"/>
          </a:p>
        </p:txBody>
      </p:sp>
    </p:spTree>
    <p:extLst>
      <p:ext uri="{BB962C8B-B14F-4D97-AF65-F5344CB8AC3E}">
        <p14:creationId xmlns:p14="http://schemas.microsoft.com/office/powerpoint/2010/main" val="208746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10</a:t>
            </a:fld>
            <a:endParaRPr lang="en-IN" dirty="0"/>
          </a:p>
        </p:txBody>
      </p:sp>
    </p:spTree>
    <p:extLst>
      <p:ext uri="{BB962C8B-B14F-4D97-AF65-F5344CB8AC3E}">
        <p14:creationId xmlns:p14="http://schemas.microsoft.com/office/powerpoint/2010/main" val="8582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82A75"/>
                </a:solidFill>
                <a:effectLst/>
                <a:latin typeface="Times New Roman" panose="02020603050405020304" pitchFamily="18" charset="0"/>
                <a:ea typeface="MS Mincho" panose="02020609040205080304" pitchFamily="49" charset="-128"/>
              </a:rPr>
              <a:t>To correct this we will be implementing a system that takes the margin of error into account (for first point in the slide)</a:t>
            </a:r>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11</a:t>
            </a:fld>
            <a:endParaRPr lang="en-IN" dirty="0"/>
          </a:p>
        </p:txBody>
      </p:sp>
    </p:spTree>
    <p:extLst>
      <p:ext uri="{BB962C8B-B14F-4D97-AF65-F5344CB8AC3E}">
        <p14:creationId xmlns:p14="http://schemas.microsoft.com/office/powerpoint/2010/main" val="355190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Bahnschrift" panose="020B0502040204020203" pitchFamily="34" charset="0"/>
              </a:rPr>
              <a:t>This would be accomplished via real-time alerts to the driver taking into account their current position as well as the potential routes they may take and the traffic situation (for second point in the slide)</a:t>
            </a:r>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12</a:t>
            </a:fld>
            <a:endParaRPr lang="en-IN" dirty="0"/>
          </a:p>
        </p:txBody>
      </p:sp>
    </p:spTree>
    <p:extLst>
      <p:ext uri="{BB962C8B-B14F-4D97-AF65-F5344CB8AC3E}">
        <p14:creationId xmlns:p14="http://schemas.microsoft.com/office/powerpoint/2010/main" val="4096533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7/23/2022</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7/23/2022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7/23/2022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7/23/2022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7/23/2022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7/23/2022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7/23/2022</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7/23/2022</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7/23/2022</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7/23/2022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7/23/2022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7/23/2022</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andomnerdtutorials.com/esp32-sim800l-publish-data-to-cloud/" TargetMode="External"/><Relationship Id="rId7" Type="http://schemas.openxmlformats.org/officeDocument/2006/relationships/hyperlink" Target="https://doi.org/10.1155/2021/9888789" TargetMode="External"/><Relationship Id="rId2" Type="http://schemas.openxmlformats.org/officeDocument/2006/relationships/hyperlink" Target="https://grobotronics.com/ttgo-t-call-esp32-with-sim800l-gprs-module.html?sl=en" TargetMode="External"/><Relationship Id="rId1" Type="http://schemas.openxmlformats.org/officeDocument/2006/relationships/slideLayout" Target="../slideLayouts/slideLayout2.xml"/><Relationship Id="rId6" Type="http://schemas.openxmlformats.org/officeDocument/2006/relationships/hyperlink" Target="http://api.uofk.edu:8080/api/core/bitstreams/62fb70c3-802e-43dd-afd3-" TargetMode="External"/><Relationship Id="rId5" Type="http://schemas.openxmlformats.org/officeDocument/2006/relationships/hyperlink" Target="https://doi.org/10.1109/ic3i.2016.7918061" TargetMode="External"/><Relationship Id="rId4" Type="http://schemas.openxmlformats.org/officeDocument/2006/relationships/hyperlink" Target="https://axleaddict.com/safety/Disadvantages-of-GP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992" y="836712"/>
            <a:ext cx="9853735" cy="2895600"/>
          </a:xfrm>
        </p:spPr>
        <p:txBody>
          <a:bodyPr>
            <a:normAutofit/>
          </a:bodyPr>
          <a:lstStyle/>
          <a:p>
            <a:r>
              <a:rPr lang="en-US" sz="5500" dirty="0"/>
              <a:t>Cloud based Framework for Vehicle Overspeed Detection</a:t>
            </a:r>
          </a:p>
        </p:txBody>
      </p:sp>
      <p:sp>
        <p:nvSpPr>
          <p:cNvPr id="3" name="Subtitle 2"/>
          <p:cNvSpPr>
            <a:spLocks noGrp="1"/>
          </p:cNvSpPr>
          <p:nvPr>
            <p:ph type="subTitle" idx="1"/>
          </p:nvPr>
        </p:nvSpPr>
        <p:spPr>
          <a:xfrm>
            <a:off x="1167545" y="3732312"/>
            <a:ext cx="9853734" cy="1219200"/>
          </a:xfrm>
        </p:spPr>
        <p:txBody>
          <a:bodyPr>
            <a:noAutofit/>
          </a:bodyPr>
          <a:lstStyle/>
          <a:p>
            <a:pPr algn="ctr"/>
            <a:r>
              <a:rPr lang="en-US" sz="2100" dirty="0" err="1"/>
              <a:t>Pratinav</a:t>
            </a:r>
            <a:r>
              <a:rPr lang="en-US" sz="2100" dirty="0"/>
              <a:t> </a:t>
            </a:r>
            <a:r>
              <a:rPr lang="en-US" sz="2100" dirty="0" err="1"/>
              <a:t>Mongia</a:t>
            </a:r>
            <a:endParaRPr lang="en-US" sz="2100" dirty="0"/>
          </a:p>
          <a:p>
            <a:pPr algn="ctr"/>
            <a:endParaRPr lang="en-US" sz="2100" dirty="0"/>
          </a:p>
          <a:p>
            <a:pPr algn="ctr"/>
            <a:r>
              <a:rPr lang="en-US" sz="2100" dirty="0"/>
              <a:t>Jainil Shah</a:t>
            </a:r>
          </a:p>
          <a:p>
            <a:pPr algn="ctr"/>
            <a:endParaRPr lang="en-US" sz="2100" dirty="0"/>
          </a:p>
          <a:p>
            <a:pPr algn="ctr"/>
            <a:r>
              <a:rPr lang="en-US" sz="2100" dirty="0"/>
              <a:t>Chaitanya </a:t>
            </a:r>
            <a:r>
              <a:rPr lang="en-US" sz="2100" dirty="0" err="1"/>
              <a:t>Iyer</a:t>
            </a:r>
            <a:endParaRPr lang="en-US" sz="2100"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188640"/>
            <a:ext cx="9144001" cy="1091952"/>
          </a:xfrm>
        </p:spPr>
        <p:txBody>
          <a:bodyPr>
            <a:normAutofit fontScale="90000"/>
          </a:bodyPr>
          <a:lstStyle/>
          <a:p>
            <a:pPr algn="ctr"/>
            <a:r>
              <a:rPr lang="en-IN" sz="4000" dirty="0"/>
              <a:t>Innovative Approach of the Proposed Solution to the Problem</a:t>
            </a:r>
            <a:endParaRPr lang="en-US" sz="3900" dirty="0"/>
          </a:p>
        </p:txBody>
      </p:sp>
      <p:sp>
        <p:nvSpPr>
          <p:cNvPr id="14" name="Content Placeholder 13"/>
          <p:cNvSpPr>
            <a:spLocks noGrp="1"/>
          </p:cNvSpPr>
          <p:nvPr>
            <p:ph idx="1"/>
          </p:nvPr>
        </p:nvSpPr>
        <p:spPr>
          <a:xfrm>
            <a:off x="333772" y="1484784"/>
            <a:ext cx="11665296" cy="4896544"/>
          </a:xfrm>
        </p:spPr>
        <p:txBody>
          <a:bodyPr>
            <a:normAutofit fontScale="70000" lnSpcReduction="20000"/>
          </a:bodyPr>
          <a:lstStyle/>
          <a:p>
            <a:pPr marL="742950" indent="-742950">
              <a:lnSpc>
                <a:spcPct val="100000"/>
              </a:lnSpc>
              <a:buFont typeface="+mj-lt"/>
              <a:buAutoNum type="arabicPeriod"/>
            </a:pPr>
            <a:r>
              <a:rPr lang="en-US" sz="4200" dirty="0">
                <a:latin typeface="Bahnschrift" panose="020B0502040204020203" pitchFamily="34" charset="0"/>
              </a:rPr>
              <a:t>Most of the existing systems for Vehicle Overspeed Detection make use of Infrared Radiation (in particular IR guns) which are placed only at certain specific locations on any particular road</a:t>
            </a:r>
          </a:p>
          <a:p>
            <a:pPr marL="742950" indent="-742950">
              <a:lnSpc>
                <a:spcPct val="100000"/>
              </a:lnSpc>
              <a:buFont typeface="+mj-lt"/>
              <a:buAutoNum type="arabicPeriod"/>
            </a:pPr>
            <a:r>
              <a:rPr lang="en-US" sz="4200" dirty="0">
                <a:latin typeface="Bahnschrift" panose="020B0502040204020203" pitchFamily="34" charset="0"/>
              </a:rPr>
              <a:t>Thus the driver tends to slow down and control his/her vehicle speed only at these known locations of placement of IR guns. This hampers the continuity of the Overspeed Detection process</a:t>
            </a:r>
          </a:p>
          <a:p>
            <a:pPr marL="742950" indent="-742950">
              <a:lnSpc>
                <a:spcPct val="100000"/>
              </a:lnSpc>
              <a:buFont typeface="+mj-lt"/>
              <a:buAutoNum type="arabicPeriod"/>
            </a:pPr>
            <a:r>
              <a:rPr lang="en-US" sz="4200" dirty="0">
                <a:latin typeface="Bahnschrift" panose="020B0502040204020203" pitchFamily="34" charset="0"/>
              </a:rPr>
              <a:t>Our solution makes use of GPS technology which makes continuous real-time monitoring of speed at almost every location all around the globe</a:t>
            </a:r>
            <a:endParaRPr lang="en-US" sz="4200" dirty="0">
              <a:latin typeface="Arial Rounded MT Bold" panose="020F0704030504030204" pitchFamily="34" charset="0"/>
            </a:endParaRPr>
          </a:p>
          <a:p>
            <a:pPr marL="742950" indent="-742950">
              <a:buFont typeface="+mj-lt"/>
              <a:buAutoNum type="arabicPeriod"/>
            </a:pPr>
            <a:r>
              <a:rPr lang="en-IN" sz="4200" dirty="0">
                <a:latin typeface="Bahnschrift" panose="020B0502040204020203" pitchFamily="34" charset="0"/>
              </a:rPr>
              <a:t>A Cloud service is used to store data in our case as compared to a local database solution which has been used in majority of the current existing solutions</a:t>
            </a:r>
          </a:p>
          <a:p>
            <a:pPr lvl="0"/>
            <a:endParaRPr lang="en-US" dirty="0">
              <a:latin typeface="Arial Rounded MT Bold" panose="020F0704030504030204" pitchFamily="34" charset="0"/>
            </a:endParaRPr>
          </a:p>
        </p:txBody>
      </p:sp>
    </p:spTree>
    <p:extLst>
      <p:ext uri="{BB962C8B-B14F-4D97-AF65-F5344CB8AC3E}">
        <p14:creationId xmlns:p14="http://schemas.microsoft.com/office/powerpoint/2010/main" val="4566858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332656"/>
            <a:ext cx="9144001" cy="759296"/>
          </a:xfrm>
        </p:spPr>
        <p:txBody>
          <a:bodyPr>
            <a:normAutofit/>
          </a:bodyPr>
          <a:lstStyle/>
          <a:p>
            <a:pPr algn="ctr"/>
            <a:r>
              <a:rPr lang="en-US" sz="3900" dirty="0"/>
              <a:t>Limitations of this Project </a:t>
            </a:r>
          </a:p>
        </p:txBody>
      </p:sp>
      <p:sp>
        <p:nvSpPr>
          <p:cNvPr id="14" name="Content Placeholder 13"/>
          <p:cNvSpPr>
            <a:spLocks noGrp="1"/>
          </p:cNvSpPr>
          <p:nvPr>
            <p:ph idx="1"/>
          </p:nvPr>
        </p:nvSpPr>
        <p:spPr>
          <a:xfrm>
            <a:off x="567799" y="1628800"/>
            <a:ext cx="11053226" cy="4258817"/>
          </a:xfrm>
        </p:spPr>
        <p:txBody>
          <a:bodyPr>
            <a:normAutofit fontScale="92500" lnSpcReduction="10000"/>
          </a:bodyPr>
          <a:lstStyle/>
          <a:p>
            <a:pPr>
              <a:lnSpc>
                <a:spcPct val="100000"/>
              </a:lnSpc>
            </a:pPr>
            <a:r>
              <a:rPr lang="en-US" sz="2700" dirty="0">
                <a:latin typeface="Bahnschrift" panose="020B0502040204020203" pitchFamily="34" charset="0"/>
              </a:rPr>
              <a:t>The accuracy of the GPS sensor may cause issues in places such as junctions where two roads with different speed limits meet which can lead to false positives</a:t>
            </a:r>
          </a:p>
          <a:p>
            <a:pPr marL="0" lvl="0" indent="0">
              <a:buNone/>
            </a:pPr>
            <a:endParaRPr lang="en-US" sz="2700" b="1" dirty="0">
              <a:solidFill>
                <a:srgbClr val="082A75"/>
              </a:solidFill>
              <a:effectLst/>
              <a:latin typeface="Arial Rounded MT Bold" panose="020F0704030504030204" pitchFamily="34" charset="0"/>
              <a:ea typeface="MS Mincho" panose="02020609040205080304" pitchFamily="49" charset="-128"/>
            </a:endParaRPr>
          </a:p>
          <a:p>
            <a:pPr lvl="0"/>
            <a:r>
              <a:rPr lang="en-US" sz="2700" dirty="0">
                <a:latin typeface="Bahnschrift" panose="020B0502040204020203" pitchFamily="34" charset="0"/>
              </a:rPr>
              <a:t>Road accidents are the greatest cause of death for people between the ages of 15 and 29. There is a lot of traffic in densely populated nations like India, making it challenging to monitor the speed of every car on the road</a:t>
            </a:r>
          </a:p>
          <a:p>
            <a:pPr lvl="0"/>
            <a:endParaRPr lang="en-US" sz="2700" dirty="0">
              <a:latin typeface="Arial Rounded MT Bold" panose="020F0704030504030204" pitchFamily="34" charset="0"/>
            </a:endParaRPr>
          </a:p>
          <a:p>
            <a:r>
              <a:rPr lang="en-US" sz="2700" dirty="0">
                <a:latin typeface="Bahnschrift" panose="020B0502040204020203" pitchFamily="34" charset="0"/>
              </a:rPr>
              <a:t>Both the driver and the general public are at danger when someone is driving too fast</a:t>
            </a:r>
            <a:endParaRPr lang="en-IN" sz="2700" dirty="0">
              <a:latin typeface="Bahnschrift" panose="020B0502040204020203" pitchFamily="34" charset="0"/>
            </a:endParaRPr>
          </a:p>
          <a:p>
            <a:pPr lvl="0"/>
            <a:endParaRPr lang="en-US" dirty="0">
              <a:latin typeface="Arial Rounded MT Bold" panose="020F0704030504030204" pitchFamily="34" charset="0"/>
            </a:endParaRPr>
          </a:p>
        </p:txBody>
      </p:sp>
    </p:spTree>
    <p:extLst>
      <p:ext uri="{BB962C8B-B14F-4D97-AF65-F5344CB8AC3E}">
        <p14:creationId xmlns:p14="http://schemas.microsoft.com/office/powerpoint/2010/main" val="4085019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332656"/>
            <a:ext cx="9144001" cy="759296"/>
          </a:xfrm>
        </p:spPr>
        <p:txBody>
          <a:bodyPr>
            <a:normAutofit/>
          </a:bodyPr>
          <a:lstStyle/>
          <a:p>
            <a:pPr algn="ctr"/>
            <a:r>
              <a:rPr lang="en-US" sz="3900" dirty="0"/>
              <a:t>Future Use Cases</a:t>
            </a:r>
          </a:p>
        </p:txBody>
      </p:sp>
      <p:sp>
        <p:nvSpPr>
          <p:cNvPr id="14" name="Content Placeholder 13"/>
          <p:cNvSpPr>
            <a:spLocks noGrp="1"/>
          </p:cNvSpPr>
          <p:nvPr>
            <p:ph idx="1"/>
          </p:nvPr>
        </p:nvSpPr>
        <p:spPr>
          <a:xfrm>
            <a:off x="567798" y="1541933"/>
            <a:ext cx="11053226" cy="5009729"/>
          </a:xfrm>
        </p:spPr>
        <p:txBody>
          <a:bodyPr>
            <a:normAutofit/>
          </a:bodyPr>
          <a:lstStyle/>
          <a:p>
            <a:pPr marL="514350" indent="-514350">
              <a:buFont typeface="+mj-lt"/>
              <a:buAutoNum type="arabicPeriod"/>
            </a:pPr>
            <a:r>
              <a:rPr lang="en-US" sz="3500" dirty="0">
                <a:latin typeface="Bahnschrift" panose="020B0502040204020203" pitchFamily="34" charset="0"/>
              </a:rPr>
              <a:t>The on board unit can also be used for other traffic violations and vehicle safety measures such as an drunk driving detection system using OpenCV and cameras recording facial expressions and eyes</a:t>
            </a:r>
          </a:p>
          <a:p>
            <a:pPr marL="514350" indent="-514350">
              <a:buFont typeface="+mj-lt"/>
              <a:buAutoNum type="arabicPeriod"/>
            </a:pPr>
            <a:endParaRPr lang="en-US" sz="3500" dirty="0">
              <a:latin typeface="Bahnschrift" panose="020B0502040204020203" pitchFamily="34" charset="0"/>
            </a:endParaRPr>
          </a:p>
          <a:p>
            <a:pPr marL="514350" indent="-514350">
              <a:buFont typeface="+mj-lt"/>
              <a:buAutoNum type="arabicPeriod"/>
            </a:pPr>
            <a:r>
              <a:rPr lang="en-US" sz="3500" dirty="0">
                <a:latin typeface="Bahnschrift" panose="020B0502040204020203" pitchFamily="34" charset="0"/>
              </a:rPr>
              <a:t>Another potential use for the device would be as a part of a system to reduce vehicle congestion on roads</a:t>
            </a:r>
            <a:endParaRPr lang="en-IN" sz="3500" dirty="0">
              <a:latin typeface="Bahnschrift" panose="020B0502040204020203" pitchFamily="34" charset="0"/>
            </a:endParaRPr>
          </a:p>
          <a:p>
            <a:pPr lvl="0"/>
            <a:endParaRPr lang="en-US" sz="2700" dirty="0">
              <a:latin typeface="Bahnschrift" panose="020B0502040204020203" pitchFamily="34" charset="0"/>
            </a:endParaRPr>
          </a:p>
          <a:p>
            <a:pPr lvl="0"/>
            <a:endParaRPr lang="en-US" dirty="0">
              <a:latin typeface="Arial Rounded MT Bold" panose="020F0704030504030204" pitchFamily="34" charset="0"/>
            </a:endParaRPr>
          </a:p>
        </p:txBody>
      </p:sp>
    </p:spTree>
    <p:extLst>
      <p:ext uri="{BB962C8B-B14F-4D97-AF65-F5344CB8AC3E}">
        <p14:creationId xmlns:p14="http://schemas.microsoft.com/office/powerpoint/2010/main" val="1391699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DB29-59DB-B051-5589-7A43D413061E}"/>
              </a:ext>
            </a:extLst>
          </p:cNvPr>
          <p:cNvSpPr>
            <a:spLocks noGrp="1"/>
          </p:cNvSpPr>
          <p:nvPr>
            <p:ph type="title"/>
          </p:nvPr>
        </p:nvSpPr>
        <p:spPr>
          <a:xfrm>
            <a:off x="1341884" y="70520"/>
            <a:ext cx="9144001" cy="982215"/>
          </a:xfrm>
        </p:spPr>
        <p:txBody>
          <a:bodyPr>
            <a:normAutofit/>
          </a:bodyPr>
          <a:lstStyle/>
          <a:p>
            <a:pPr algn="ctr"/>
            <a:r>
              <a:rPr lang="en-IN" sz="3700" dirty="0"/>
              <a:t>References</a:t>
            </a:r>
          </a:p>
        </p:txBody>
      </p:sp>
      <p:sp>
        <p:nvSpPr>
          <p:cNvPr id="3" name="Content Placeholder 2">
            <a:extLst>
              <a:ext uri="{FF2B5EF4-FFF2-40B4-BE49-F238E27FC236}">
                <a16:creationId xmlns:a16="http://schemas.microsoft.com/office/drawing/2014/main" id="{D0A2E526-D9D6-1037-3E41-24F7709F3F07}"/>
              </a:ext>
            </a:extLst>
          </p:cNvPr>
          <p:cNvSpPr>
            <a:spLocks noGrp="1"/>
          </p:cNvSpPr>
          <p:nvPr>
            <p:ph idx="1"/>
          </p:nvPr>
        </p:nvSpPr>
        <p:spPr>
          <a:xfrm>
            <a:off x="261764" y="1222648"/>
            <a:ext cx="11665296" cy="5564831"/>
          </a:xfrm>
        </p:spPr>
        <p:txBody>
          <a:bodyPr>
            <a:normAutofit/>
          </a:bodyPr>
          <a:lstStyle/>
          <a:p>
            <a:pPr marL="457200" lvl="0" indent="-457200">
              <a:lnSpc>
                <a:spcPct val="100000"/>
              </a:lnSpc>
              <a:buFont typeface="+mj-lt"/>
              <a:buAutoNum type="arabicPeriod"/>
            </a:pPr>
            <a:r>
              <a:rPr lang="en-IN" sz="2900" dirty="0">
                <a:latin typeface="Bahnschrift" panose="020B0502040204020203" pitchFamily="34" charset="0"/>
                <a:hlinkClick r:id="rId2">
                  <a:extLst>
                    <a:ext uri="{A12FA001-AC4F-418D-AE19-62706E023703}">
                      <ahyp:hlinkClr xmlns:ahyp="http://schemas.microsoft.com/office/drawing/2018/hyperlinkcolor" val="tx"/>
                    </a:ext>
                  </a:extLst>
                </a:hlinkClick>
              </a:rPr>
              <a:t>https://grobotronics.com/ttgo-t-call-esp32-with-sim800l-gprs-module.html?sl=en</a:t>
            </a:r>
            <a:endParaRPr lang="en-IN" sz="2900" dirty="0">
              <a:latin typeface="Bahnschrift" panose="020B0502040204020203" pitchFamily="34" charset="0"/>
            </a:endParaRPr>
          </a:p>
          <a:p>
            <a:pPr marL="457200" lvl="0" indent="-457200">
              <a:lnSpc>
                <a:spcPct val="100000"/>
              </a:lnSpc>
              <a:buFont typeface="+mj-lt"/>
              <a:buAutoNum type="arabicPeriod"/>
            </a:pPr>
            <a:r>
              <a:rPr lang="en-IN" sz="2900" dirty="0">
                <a:latin typeface="Bahnschrift" panose="020B0502040204020203" pitchFamily="34" charset="0"/>
                <a:hlinkClick r:id="rId3">
                  <a:extLst>
                    <a:ext uri="{A12FA001-AC4F-418D-AE19-62706E023703}">
                      <ahyp:hlinkClr xmlns:ahyp="http://schemas.microsoft.com/office/drawing/2018/hyperlinkcolor" val="tx"/>
                    </a:ext>
                  </a:extLst>
                </a:hlinkClick>
              </a:rPr>
              <a:t>https://randomnerdtutorials.com/esp32-sim800l-publish-data-to-cloud/</a:t>
            </a:r>
            <a:endParaRPr lang="en-IN" sz="2900" dirty="0">
              <a:latin typeface="Bahnschrift" panose="020B0502040204020203" pitchFamily="34" charset="0"/>
            </a:endParaRPr>
          </a:p>
          <a:p>
            <a:pPr marL="457200" lvl="0" indent="-457200">
              <a:lnSpc>
                <a:spcPct val="100000"/>
              </a:lnSpc>
              <a:buFont typeface="+mj-lt"/>
              <a:buAutoNum type="arabicPeriod"/>
            </a:pPr>
            <a:r>
              <a:rPr lang="en-IN" sz="2900" dirty="0">
                <a:latin typeface="Bahnschrift" panose="020B0502040204020203" pitchFamily="34" charset="0"/>
                <a:hlinkClick r:id="rId4">
                  <a:extLst>
                    <a:ext uri="{A12FA001-AC4F-418D-AE19-62706E023703}">
                      <ahyp:hlinkClr xmlns:ahyp="http://schemas.microsoft.com/office/drawing/2018/hyperlinkcolor" val="tx"/>
                    </a:ext>
                  </a:extLst>
                </a:hlinkClick>
              </a:rPr>
              <a:t>https://axleaddict.com/safety/Disadvantages-of-GPS</a:t>
            </a:r>
            <a:endParaRPr lang="en-IN" sz="2900" dirty="0">
              <a:latin typeface="Bahnschrift" panose="020B0502040204020203" pitchFamily="34" charset="0"/>
            </a:endParaRPr>
          </a:p>
          <a:p>
            <a:pPr marL="457200" indent="-457200">
              <a:lnSpc>
                <a:spcPct val="100000"/>
              </a:lnSpc>
              <a:buFont typeface="+mj-lt"/>
              <a:buAutoNum type="arabicPeriod"/>
            </a:pPr>
            <a:r>
              <a:rPr lang="en-IN" sz="2900" dirty="0">
                <a:latin typeface="Bahnschrift" panose="020B0502040204020203" pitchFamily="34" charset="0"/>
                <a:hlinkClick r:id="rId5">
                  <a:extLst>
                    <a:ext uri="{A12FA001-AC4F-418D-AE19-62706E023703}">
                      <ahyp:hlinkClr xmlns:ahyp="http://schemas.microsoft.com/office/drawing/2018/hyperlinkcolor" val="tx"/>
                    </a:ext>
                  </a:extLst>
                </a:hlinkClick>
              </a:rPr>
              <a:t>https://doi.org/10.1109/ic3i.2016.7918061</a:t>
            </a:r>
            <a:endParaRPr lang="en-IN" sz="2900" dirty="0">
              <a:latin typeface="Bahnschrift" panose="020B0502040204020203" pitchFamily="34" charset="0"/>
            </a:endParaRPr>
          </a:p>
          <a:p>
            <a:pPr marL="457200" indent="-457200">
              <a:lnSpc>
                <a:spcPct val="100000"/>
              </a:lnSpc>
              <a:buFont typeface="+mj-lt"/>
              <a:buAutoNum type="arabicPeriod"/>
            </a:pPr>
            <a:r>
              <a:rPr lang="en-IN" sz="2900" dirty="0">
                <a:latin typeface="Bahnschrift" panose="020B0502040204020203" pitchFamily="34" charset="0"/>
                <a:hlinkClick r:id="rId6">
                  <a:extLst>
                    <a:ext uri="{A12FA001-AC4F-418D-AE19-62706E023703}">
                      <ahyp:hlinkClr xmlns:ahyp="http://schemas.microsoft.com/office/drawing/2018/hyperlinkcolor" val="tx"/>
                    </a:ext>
                  </a:extLst>
                </a:hlinkClick>
              </a:rPr>
              <a:t>http://api.uofk.edu:8080/api/core/bitstreams/62fb70c3-802e-43dd-afd3-</a:t>
            </a:r>
            <a:r>
              <a:rPr lang="en-IN" sz="2900" dirty="0">
                <a:latin typeface="Bahnschrift" panose="020B0502040204020203" pitchFamily="34" charset="0"/>
              </a:rPr>
              <a:t>42d4af0a743a/content</a:t>
            </a:r>
          </a:p>
          <a:p>
            <a:pPr marL="457200" indent="-457200">
              <a:lnSpc>
                <a:spcPct val="100000"/>
              </a:lnSpc>
              <a:buFont typeface="+mj-lt"/>
              <a:buAutoNum type="arabicPeriod"/>
            </a:pPr>
            <a:r>
              <a:rPr lang="en-US" sz="2900" dirty="0">
                <a:latin typeface="Bahnschrift" panose="020B0502040204020203" pitchFamily="34" charset="0"/>
                <a:hlinkClick r:id="rId7">
                  <a:extLst>
                    <a:ext uri="{A12FA001-AC4F-418D-AE19-62706E023703}">
                      <ahyp:hlinkClr xmlns:ahyp="http://schemas.microsoft.com/office/drawing/2018/hyperlinkcolor" val="tx"/>
                    </a:ext>
                  </a:extLst>
                </a:hlinkClick>
              </a:rPr>
              <a:t>https://doi.org/10.1155/2021/9888789</a:t>
            </a:r>
            <a:endParaRPr lang="en-IN" sz="2900" dirty="0">
              <a:latin typeface="Bahnschrift" panose="020B0502040204020203" pitchFamily="34" charset="0"/>
            </a:endParaRPr>
          </a:p>
          <a:p>
            <a:pPr>
              <a:lnSpc>
                <a:spcPct val="100000"/>
              </a:lnSpc>
            </a:pPr>
            <a:endParaRPr lang="en-IN" sz="2500" dirty="0">
              <a:latin typeface="Bahnschrift" panose="020B0502040204020203" pitchFamily="34" charset="0"/>
            </a:endParaRPr>
          </a:p>
          <a:p>
            <a:pPr marL="318770">
              <a:lnSpc>
                <a:spcPct val="200000"/>
              </a:lnSpc>
            </a:pP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nSpc>
                <a:spcPct val="100000"/>
              </a:lnSpc>
            </a:pPr>
            <a:endParaRPr lang="en-IN" sz="2500" dirty="0">
              <a:latin typeface="Bahnschrift" panose="020B0502040204020203" pitchFamily="34" charset="0"/>
            </a:endParaRPr>
          </a:p>
          <a:p>
            <a:endParaRPr lang="en-IN" dirty="0"/>
          </a:p>
        </p:txBody>
      </p:sp>
    </p:spTree>
    <p:extLst>
      <p:ext uri="{BB962C8B-B14F-4D97-AF65-F5344CB8AC3E}">
        <p14:creationId xmlns:p14="http://schemas.microsoft.com/office/powerpoint/2010/main" val="315029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332656"/>
            <a:ext cx="9144001" cy="759296"/>
          </a:xfrm>
        </p:spPr>
        <p:txBody>
          <a:bodyPr>
            <a:normAutofit/>
          </a:bodyPr>
          <a:lstStyle/>
          <a:p>
            <a:pPr algn="ctr"/>
            <a:r>
              <a:rPr lang="en-US" sz="3900" dirty="0"/>
              <a:t>Problem Statement </a:t>
            </a:r>
          </a:p>
        </p:txBody>
      </p:sp>
      <p:sp>
        <p:nvSpPr>
          <p:cNvPr id="14" name="Content Placeholder 13"/>
          <p:cNvSpPr>
            <a:spLocks noGrp="1"/>
          </p:cNvSpPr>
          <p:nvPr>
            <p:ph idx="1"/>
          </p:nvPr>
        </p:nvSpPr>
        <p:spPr>
          <a:xfrm>
            <a:off x="567799" y="1628800"/>
            <a:ext cx="11053226" cy="4258817"/>
          </a:xfrm>
        </p:spPr>
        <p:txBody>
          <a:bodyPr>
            <a:normAutofit fontScale="92500" lnSpcReduction="10000"/>
          </a:bodyPr>
          <a:lstStyle/>
          <a:p>
            <a:pPr lvl="0"/>
            <a:r>
              <a:rPr lang="en-US" sz="2700" dirty="0">
                <a:latin typeface="Bahnschrift" panose="020B0502040204020203" pitchFamily="34" charset="0"/>
              </a:rPr>
              <a:t>According to the report ‘Saving millions of lives’, every year approximately 1.3 million persons worldwide lose their lives in traffic accidents each year, and another 20 to 50 million get injuries</a:t>
            </a:r>
            <a:r>
              <a:rPr lang="en-US" sz="2700" b="1" dirty="0">
                <a:solidFill>
                  <a:srgbClr val="082A75"/>
                </a:solidFill>
                <a:effectLst/>
                <a:latin typeface="Arial Rounded MT Bold" panose="020F0704030504030204" pitchFamily="34" charset="0"/>
                <a:ea typeface="MS Mincho" panose="02020609040205080304" pitchFamily="49" charset="-128"/>
              </a:rPr>
              <a:t>.</a:t>
            </a:r>
          </a:p>
          <a:p>
            <a:pPr marL="0" lvl="0" indent="0">
              <a:buNone/>
            </a:pPr>
            <a:endParaRPr lang="en-US" sz="2700" b="1" dirty="0">
              <a:solidFill>
                <a:srgbClr val="082A75"/>
              </a:solidFill>
              <a:effectLst/>
              <a:latin typeface="Arial Rounded MT Bold" panose="020F0704030504030204" pitchFamily="34" charset="0"/>
              <a:ea typeface="MS Mincho" panose="02020609040205080304" pitchFamily="49" charset="-128"/>
            </a:endParaRPr>
          </a:p>
          <a:p>
            <a:pPr lvl="0"/>
            <a:r>
              <a:rPr lang="en-US" sz="2700" dirty="0">
                <a:latin typeface="Bahnschrift" panose="020B0502040204020203" pitchFamily="34" charset="0"/>
              </a:rPr>
              <a:t>Road accidents are the greatest cause of death for people between the ages of 15 and 29. There is a lot of traffic in densely populated nations like India, making it challenging to monitor the speed of every car on the road</a:t>
            </a:r>
          </a:p>
          <a:p>
            <a:pPr lvl="0"/>
            <a:endParaRPr lang="en-US" sz="2700" dirty="0">
              <a:latin typeface="Arial Rounded MT Bold" panose="020F0704030504030204" pitchFamily="34" charset="0"/>
            </a:endParaRPr>
          </a:p>
          <a:p>
            <a:r>
              <a:rPr lang="en-US" sz="2700" dirty="0">
                <a:latin typeface="Bahnschrift" panose="020B0502040204020203" pitchFamily="34" charset="0"/>
              </a:rPr>
              <a:t>Both the driver and the general public are at danger when someone is driving too fast</a:t>
            </a:r>
            <a:endParaRPr lang="en-IN" sz="2700" dirty="0">
              <a:latin typeface="Bahnschrift" panose="020B0502040204020203" pitchFamily="34" charset="0"/>
            </a:endParaRPr>
          </a:p>
          <a:p>
            <a:pPr lvl="0"/>
            <a:endParaRPr lang="en-US" dirty="0">
              <a:latin typeface="Arial Rounded MT Bold" panose="020F0704030504030204" pitchFamily="34"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0" y="177610"/>
            <a:ext cx="9144001" cy="1572344"/>
          </a:xfrm>
        </p:spPr>
        <p:txBody>
          <a:bodyPr>
            <a:normAutofit fontScale="90000"/>
          </a:bodyPr>
          <a:lstStyle/>
          <a:p>
            <a:pPr algn="ctr"/>
            <a:r>
              <a:rPr lang="en-US" sz="3900" dirty="0"/>
              <a:t>Statistics of Road Accidents in India during the last decade</a:t>
            </a:r>
            <a:br>
              <a:rPr lang="en-IN"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74AE4C7D-84A3-67C2-DD91-2AC3D27649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7881" y="1556792"/>
            <a:ext cx="4253061" cy="5079496"/>
          </a:xfrm>
          <a:prstGeom prst="rect">
            <a:avLst/>
          </a:prstGeom>
          <a:noFill/>
          <a:ln>
            <a:noFill/>
          </a:ln>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260648"/>
            <a:ext cx="9144002" cy="699864"/>
          </a:xfrm>
        </p:spPr>
        <p:txBody>
          <a:bodyPr/>
          <a:lstStyle/>
          <a:p>
            <a:pPr algn="ctr"/>
            <a:r>
              <a:rPr lang="en-US" sz="3900" dirty="0"/>
              <a:t>Adverse Effects of Speed</a:t>
            </a:r>
          </a:p>
        </p:txBody>
      </p:sp>
      <p:sp>
        <p:nvSpPr>
          <p:cNvPr id="3" name="Content Placeholder 2"/>
          <p:cNvSpPr>
            <a:spLocks noGrp="1"/>
          </p:cNvSpPr>
          <p:nvPr>
            <p:ph sz="half" idx="1"/>
          </p:nvPr>
        </p:nvSpPr>
        <p:spPr>
          <a:xfrm>
            <a:off x="621804" y="1484784"/>
            <a:ext cx="10945215" cy="4751041"/>
          </a:xfrm>
        </p:spPr>
        <p:txBody>
          <a:bodyPr/>
          <a:lstStyle/>
          <a:p>
            <a:pPr marL="457200" indent="-457200">
              <a:buFont typeface="+mj-lt"/>
              <a:buAutoNum type="arabicPeriod"/>
            </a:pPr>
            <a:r>
              <a:rPr lang="en-US" sz="2500" dirty="0">
                <a:latin typeface="Bahnschrift" panose="020B0502040204020203" pitchFamily="34" charset="0"/>
              </a:rPr>
              <a:t>The amount of time a driver has to stop and avoid a collision decreases with increasing vehicle speed</a:t>
            </a:r>
          </a:p>
          <a:p>
            <a:pPr marL="457200" indent="-457200">
              <a:buFont typeface="+mj-lt"/>
              <a:buAutoNum type="arabicPeriod"/>
            </a:pPr>
            <a:endParaRPr lang="en-US" sz="2500" dirty="0">
              <a:latin typeface="Bahnschrift" panose="020B0502040204020203" pitchFamily="34" charset="0"/>
            </a:endParaRPr>
          </a:p>
          <a:p>
            <a:pPr marL="457200" indent="-457200">
              <a:buFont typeface="+mj-lt"/>
              <a:buAutoNum type="arabicPeriod"/>
            </a:pPr>
            <a:r>
              <a:rPr lang="en-US" sz="2500" dirty="0">
                <a:latin typeface="Bahnschrift" panose="020B0502040204020203" pitchFamily="34" charset="0"/>
              </a:rPr>
              <a:t>The probability of a crash involving injuries normally increases by 3 percent for every 1 km/h increase in average speed, and it typically increases by 4-5 percent for crashes involving deaths</a:t>
            </a:r>
            <a:endParaRPr lang="en-IN" sz="2500" dirty="0">
              <a:latin typeface="Bahnschrift" panose="020B0502040204020203" pitchFamily="34" charset="0"/>
            </a:endParaRPr>
          </a:p>
          <a:p>
            <a:pPr marL="457200" indent="-457200">
              <a:buFont typeface="+mj-lt"/>
              <a:buAutoNum type="arabicPeriod"/>
            </a:pPr>
            <a:endParaRPr lang="en-US" dirty="0"/>
          </a:p>
          <a:p>
            <a:pPr marL="457200" indent="-457200">
              <a:buFont typeface="+mj-lt"/>
              <a:buAutoNum type="arabicPeriod"/>
            </a:pPr>
            <a:r>
              <a:rPr lang="en-US" sz="2500" dirty="0">
                <a:latin typeface="Bahnschrift" panose="020B0502040204020203" pitchFamily="34" charset="0"/>
              </a:rPr>
              <a:t>The severity of the impact when a collision does occur is also influenced by speed.</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DDA3-8C19-D9A0-973D-DDDA52AA4182}"/>
              </a:ext>
            </a:extLst>
          </p:cNvPr>
          <p:cNvSpPr>
            <a:spLocks noGrp="1"/>
          </p:cNvSpPr>
          <p:nvPr>
            <p:ph type="title"/>
          </p:nvPr>
        </p:nvSpPr>
        <p:spPr>
          <a:xfrm>
            <a:off x="1522411" y="332656"/>
            <a:ext cx="9144001" cy="555848"/>
          </a:xfrm>
        </p:spPr>
        <p:txBody>
          <a:bodyPr>
            <a:normAutofit fontScale="90000"/>
          </a:bodyPr>
          <a:lstStyle/>
          <a:p>
            <a:pPr algn="ctr"/>
            <a:r>
              <a:rPr lang="en-IN" sz="3900" dirty="0"/>
              <a:t>Hardware Used</a:t>
            </a:r>
          </a:p>
        </p:txBody>
      </p:sp>
      <p:pic>
        <p:nvPicPr>
          <p:cNvPr id="4" name="Picture 3">
            <a:extLst>
              <a:ext uri="{FF2B5EF4-FFF2-40B4-BE49-F238E27FC236}">
                <a16:creationId xmlns:a16="http://schemas.microsoft.com/office/drawing/2014/main" id="{EC82F383-D4F5-8298-BE74-4C3448364F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780" y="1196752"/>
            <a:ext cx="6638140" cy="4464496"/>
          </a:xfrm>
          <a:prstGeom prst="rect">
            <a:avLst/>
          </a:prstGeom>
          <a:noFill/>
          <a:ln>
            <a:noFill/>
          </a:ln>
        </p:spPr>
      </p:pic>
      <p:pic>
        <p:nvPicPr>
          <p:cNvPr id="5" name="Picture 4">
            <a:extLst>
              <a:ext uri="{FF2B5EF4-FFF2-40B4-BE49-F238E27FC236}">
                <a16:creationId xmlns:a16="http://schemas.microsoft.com/office/drawing/2014/main" id="{60BB597E-8E3C-8AF8-D13A-8951449DAB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710" y="1230922"/>
            <a:ext cx="4430326" cy="4430326"/>
          </a:xfrm>
          <a:prstGeom prst="rect">
            <a:avLst/>
          </a:prstGeom>
          <a:noFill/>
          <a:ln>
            <a:noFill/>
          </a:ln>
        </p:spPr>
      </p:pic>
      <p:sp>
        <p:nvSpPr>
          <p:cNvPr id="6" name="TextBox 5">
            <a:extLst>
              <a:ext uri="{FF2B5EF4-FFF2-40B4-BE49-F238E27FC236}">
                <a16:creationId xmlns:a16="http://schemas.microsoft.com/office/drawing/2014/main" id="{27F07C25-334B-9D96-95E4-D92953BF12E9}"/>
              </a:ext>
            </a:extLst>
          </p:cNvPr>
          <p:cNvSpPr txBox="1"/>
          <p:nvPr/>
        </p:nvSpPr>
        <p:spPr>
          <a:xfrm>
            <a:off x="808526" y="5730969"/>
            <a:ext cx="5832648" cy="477054"/>
          </a:xfrm>
          <a:prstGeom prst="rect">
            <a:avLst/>
          </a:prstGeom>
          <a:noFill/>
          <a:ln>
            <a:solidFill>
              <a:schemeClr val="bg2"/>
            </a:solidFill>
          </a:ln>
        </p:spPr>
        <p:txBody>
          <a:bodyPr wrap="square" rtlCol="0" anchor="ctr" anchorCtr="1">
            <a:spAutoFit/>
          </a:bodyPr>
          <a:lstStyle/>
          <a:p>
            <a:r>
              <a:rPr lang="en-US" sz="2500" dirty="0">
                <a:solidFill>
                  <a:srgbClr val="FFC000"/>
                </a:solidFill>
                <a:effectLst/>
                <a:latin typeface="Bahnschrift" panose="020B0502040204020203" pitchFamily="34" charset="0"/>
                <a:ea typeface="MS Mincho" panose="02020609040205080304" pitchFamily="49" charset="-128"/>
              </a:rPr>
              <a:t>GPS Neo-6M Module</a:t>
            </a:r>
            <a:endParaRPr lang="en-IN" sz="2500" dirty="0">
              <a:solidFill>
                <a:srgbClr val="FFC000"/>
              </a:solidFill>
              <a:latin typeface="Bahnschrift" panose="020B0502040204020203" pitchFamily="34" charset="0"/>
            </a:endParaRPr>
          </a:p>
        </p:txBody>
      </p:sp>
      <p:sp>
        <p:nvSpPr>
          <p:cNvPr id="7" name="TextBox 6">
            <a:extLst>
              <a:ext uri="{FF2B5EF4-FFF2-40B4-BE49-F238E27FC236}">
                <a16:creationId xmlns:a16="http://schemas.microsoft.com/office/drawing/2014/main" id="{5520BE93-8136-2C78-E7E4-C91EA84056EB}"/>
              </a:ext>
            </a:extLst>
          </p:cNvPr>
          <p:cNvSpPr txBox="1"/>
          <p:nvPr/>
        </p:nvSpPr>
        <p:spPr>
          <a:xfrm>
            <a:off x="7280710" y="5648686"/>
            <a:ext cx="4248473" cy="1138773"/>
          </a:xfrm>
          <a:prstGeom prst="rect">
            <a:avLst/>
          </a:prstGeom>
          <a:noFill/>
          <a:ln>
            <a:solidFill>
              <a:schemeClr val="bg2"/>
            </a:solidFill>
          </a:ln>
        </p:spPr>
        <p:txBody>
          <a:bodyPr wrap="square" rtlCol="0" anchor="ctr" anchorCtr="1">
            <a:spAutoFit/>
          </a:bodyPr>
          <a:lstStyle/>
          <a:p>
            <a:pPr algn="ctr"/>
            <a:r>
              <a:rPr lang="en-US" sz="2500" dirty="0" err="1">
                <a:solidFill>
                  <a:srgbClr val="FFC000"/>
                </a:solidFill>
                <a:latin typeface="Bahnschrift" panose="020B0502040204020203" pitchFamily="34" charset="0"/>
                <a:ea typeface="MS Mincho" panose="02020609040205080304" pitchFamily="49" charset="-128"/>
              </a:rPr>
              <a:t>Ttgo</a:t>
            </a:r>
            <a:r>
              <a:rPr lang="en-US" sz="2500" dirty="0">
                <a:solidFill>
                  <a:srgbClr val="FFC000"/>
                </a:solidFill>
                <a:latin typeface="Bahnschrift" panose="020B0502040204020203" pitchFamily="34" charset="0"/>
                <a:ea typeface="MS Mincho" panose="02020609040205080304" pitchFamily="49" charset="-128"/>
              </a:rPr>
              <a:t> Sim 800L esp32 Module</a:t>
            </a:r>
            <a:endParaRPr lang="en-IN" sz="2500" dirty="0">
              <a:solidFill>
                <a:srgbClr val="FFC000"/>
              </a:solidFill>
              <a:latin typeface="Bahnschrift" panose="020B0502040204020203" pitchFamily="34" charset="0"/>
              <a:ea typeface="MS Mincho" panose="02020609040205080304" pitchFamily="49" charset="-128"/>
            </a:endParaRPr>
          </a:p>
          <a:p>
            <a:endParaRPr lang="en-IN" dirty="0"/>
          </a:p>
        </p:txBody>
      </p:sp>
    </p:spTree>
    <p:extLst>
      <p:ext uri="{BB962C8B-B14F-4D97-AF65-F5344CB8AC3E}">
        <p14:creationId xmlns:p14="http://schemas.microsoft.com/office/powerpoint/2010/main" val="37495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8806-2651-56CA-430E-64C73DDAEC0E}"/>
              </a:ext>
            </a:extLst>
          </p:cNvPr>
          <p:cNvSpPr>
            <a:spLocks noGrp="1"/>
          </p:cNvSpPr>
          <p:nvPr>
            <p:ph type="title"/>
          </p:nvPr>
        </p:nvSpPr>
        <p:spPr>
          <a:xfrm>
            <a:off x="1522411" y="404664"/>
            <a:ext cx="9144001" cy="627856"/>
          </a:xfrm>
        </p:spPr>
        <p:txBody>
          <a:bodyPr>
            <a:normAutofit/>
          </a:bodyPr>
          <a:lstStyle/>
          <a:p>
            <a:pPr algn="ctr"/>
            <a:r>
              <a:rPr lang="en-IN" sz="3700" dirty="0"/>
              <a:t>Setup</a:t>
            </a:r>
          </a:p>
        </p:txBody>
      </p:sp>
      <p:pic>
        <p:nvPicPr>
          <p:cNvPr id="3" name="Picture 2">
            <a:extLst>
              <a:ext uri="{FF2B5EF4-FFF2-40B4-BE49-F238E27FC236}">
                <a16:creationId xmlns:a16="http://schemas.microsoft.com/office/drawing/2014/main" id="{BB8B1CE2-9E3C-2839-B487-245C1EF7B5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2524" y="2276872"/>
            <a:ext cx="4804262" cy="4032448"/>
          </a:xfrm>
          <a:prstGeom prst="rect">
            <a:avLst/>
          </a:prstGeom>
          <a:noFill/>
          <a:ln>
            <a:noFill/>
          </a:ln>
        </p:spPr>
      </p:pic>
      <p:graphicFrame>
        <p:nvGraphicFramePr>
          <p:cNvPr id="4" name="Diagram 3">
            <a:extLst>
              <a:ext uri="{FF2B5EF4-FFF2-40B4-BE49-F238E27FC236}">
                <a16:creationId xmlns:a16="http://schemas.microsoft.com/office/drawing/2014/main" id="{D4CA23D4-99B8-6FCF-5B4C-09E08E9C1D09}"/>
              </a:ext>
            </a:extLst>
          </p:cNvPr>
          <p:cNvGraphicFramePr/>
          <p:nvPr>
            <p:extLst>
              <p:ext uri="{D42A27DB-BD31-4B8C-83A1-F6EECF244321}">
                <p14:modId xmlns:p14="http://schemas.microsoft.com/office/powerpoint/2010/main" val="1800945601"/>
              </p:ext>
            </p:extLst>
          </p:nvPr>
        </p:nvGraphicFramePr>
        <p:xfrm>
          <a:off x="0" y="1051972"/>
          <a:ext cx="6624736"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97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3BDE-C0C5-8B95-3076-32D03DF58A31}"/>
              </a:ext>
            </a:extLst>
          </p:cNvPr>
          <p:cNvSpPr>
            <a:spLocks noGrp="1"/>
          </p:cNvSpPr>
          <p:nvPr>
            <p:ph type="title"/>
          </p:nvPr>
        </p:nvSpPr>
        <p:spPr>
          <a:xfrm>
            <a:off x="1522411" y="404664"/>
            <a:ext cx="9144001" cy="627856"/>
          </a:xfrm>
        </p:spPr>
        <p:txBody>
          <a:bodyPr>
            <a:normAutofit/>
          </a:bodyPr>
          <a:lstStyle/>
          <a:p>
            <a:pPr algn="ctr"/>
            <a:r>
              <a:rPr lang="en-IN" sz="3700" dirty="0"/>
              <a:t>Our Hardware Framework</a:t>
            </a:r>
          </a:p>
        </p:txBody>
      </p:sp>
      <p:pic>
        <p:nvPicPr>
          <p:cNvPr id="4" name="Picture 3">
            <a:extLst>
              <a:ext uri="{FF2B5EF4-FFF2-40B4-BE49-F238E27FC236}">
                <a16:creationId xmlns:a16="http://schemas.microsoft.com/office/drawing/2014/main" id="{94359826-AC42-8929-B2C9-35E2D8E3C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51" y="1230640"/>
            <a:ext cx="3312368" cy="5222696"/>
          </a:xfrm>
          <a:prstGeom prst="rect">
            <a:avLst/>
          </a:prstGeom>
        </p:spPr>
      </p:pic>
      <p:pic>
        <p:nvPicPr>
          <p:cNvPr id="6" name="Picture 5">
            <a:extLst>
              <a:ext uri="{FF2B5EF4-FFF2-40B4-BE49-F238E27FC236}">
                <a16:creationId xmlns:a16="http://schemas.microsoft.com/office/drawing/2014/main" id="{F35C41ED-FA6F-2D9E-7EE5-D3862704C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513" y="1484784"/>
            <a:ext cx="7953722" cy="4479129"/>
          </a:xfrm>
          <a:prstGeom prst="rect">
            <a:avLst/>
          </a:prstGeom>
        </p:spPr>
      </p:pic>
    </p:spTree>
    <p:extLst>
      <p:ext uri="{BB962C8B-B14F-4D97-AF65-F5344CB8AC3E}">
        <p14:creationId xmlns:p14="http://schemas.microsoft.com/office/powerpoint/2010/main" val="409987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DFA9-D92B-303A-5122-B9720FD257E8}"/>
              </a:ext>
            </a:extLst>
          </p:cNvPr>
          <p:cNvSpPr>
            <a:spLocks noGrp="1"/>
          </p:cNvSpPr>
          <p:nvPr>
            <p:ph type="title"/>
          </p:nvPr>
        </p:nvSpPr>
        <p:spPr>
          <a:xfrm>
            <a:off x="1522411" y="260648"/>
            <a:ext cx="9144001" cy="627856"/>
          </a:xfrm>
        </p:spPr>
        <p:txBody>
          <a:bodyPr>
            <a:normAutofit/>
          </a:bodyPr>
          <a:lstStyle/>
          <a:p>
            <a:pPr algn="ctr"/>
            <a:r>
              <a:rPr lang="en-IN" sz="3700" dirty="0"/>
              <a:t>Working</a:t>
            </a:r>
          </a:p>
        </p:txBody>
      </p:sp>
      <p:pic>
        <p:nvPicPr>
          <p:cNvPr id="3" name="Picture 2">
            <a:extLst>
              <a:ext uri="{FF2B5EF4-FFF2-40B4-BE49-F238E27FC236}">
                <a16:creationId xmlns:a16="http://schemas.microsoft.com/office/drawing/2014/main" id="{4B302933-5E88-4370-C34C-091F0F1047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152" y="1484784"/>
            <a:ext cx="10904520" cy="4608512"/>
          </a:xfrm>
          <a:prstGeom prst="rect">
            <a:avLst/>
          </a:prstGeom>
          <a:noFill/>
          <a:ln>
            <a:noFill/>
          </a:ln>
        </p:spPr>
      </p:pic>
    </p:spTree>
    <p:extLst>
      <p:ext uri="{BB962C8B-B14F-4D97-AF65-F5344CB8AC3E}">
        <p14:creationId xmlns:p14="http://schemas.microsoft.com/office/powerpoint/2010/main" val="3709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C19E-7A24-DD6E-9D51-59FFBC4BE499}"/>
              </a:ext>
            </a:extLst>
          </p:cNvPr>
          <p:cNvSpPr>
            <a:spLocks noGrp="1"/>
          </p:cNvSpPr>
          <p:nvPr>
            <p:ph type="title"/>
          </p:nvPr>
        </p:nvSpPr>
        <p:spPr>
          <a:xfrm>
            <a:off x="1776939" y="332656"/>
            <a:ext cx="8634943" cy="652686"/>
          </a:xfrm>
        </p:spPr>
        <p:txBody>
          <a:bodyPr>
            <a:normAutofit/>
          </a:bodyPr>
          <a:lstStyle/>
          <a:p>
            <a:pPr algn="ctr"/>
            <a:r>
              <a:rPr lang="en-IN" sz="3700" dirty="0"/>
              <a:t>Execution of Python Code</a:t>
            </a:r>
          </a:p>
        </p:txBody>
      </p:sp>
      <p:graphicFrame>
        <p:nvGraphicFramePr>
          <p:cNvPr id="3" name="Diagram 2">
            <a:extLst>
              <a:ext uri="{FF2B5EF4-FFF2-40B4-BE49-F238E27FC236}">
                <a16:creationId xmlns:a16="http://schemas.microsoft.com/office/drawing/2014/main" id="{5C094D78-4D83-70C5-5CF6-0F7952841853}"/>
              </a:ext>
            </a:extLst>
          </p:cNvPr>
          <p:cNvGraphicFramePr/>
          <p:nvPr>
            <p:extLst>
              <p:ext uri="{D42A27DB-BD31-4B8C-83A1-F6EECF244321}">
                <p14:modId xmlns:p14="http://schemas.microsoft.com/office/powerpoint/2010/main" val="2905427224"/>
              </p:ext>
            </p:extLst>
          </p:nvPr>
        </p:nvGraphicFramePr>
        <p:xfrm>
          <a:off x="2031470" y="1268760"/>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387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395</TotalTime>
  <Words>1124</Words>
  <Application>Microsoft Office PowerPoint</Application>
  <PresentationFormat>Custom</PresentationFormat>
  <Paragraphs>85</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Bahnschrift</vt:lpstr>
      <vt:lpstr>Calibri</vt:lpstr>
      <vt:lpstr>Century Gothic</vt:lpstr>
      <vt:lpstr>Times New Roman</vt:lpstr>
      <vt:lpstr>Blue atom design template</vt:lpstr>
      <vt:lpstr>Cloud based Framework for Vehicle Overspeed Detection</vt:lpstr>
      <vt:lpstr>Problem Statement </vt:lpstr>
      <vt:lpstr>Statistics of Road Accidents in India during the last decade </vt:lpstr>
      <vt:lpstr>Adverse Effects of Speed</vt:lpstr>
      <vt:lpstr>Hardware Used</vt:lpstr>
      <vt:lpstr>Setup</vt:lpstr>
      <vt:lpstr>Our Hardware Framework</vt:lpstr>
      <vt:lpstr>Working</vt:lpstr>
      <vt:lpstr>Execution of Python Code</vt:lpstr>
      <vt:lpstr>Innovative Approach of the Proposed Solution to the Problem</vt:lpstr>
      <vt:lpstr>Limitations of this Project </vt:lpstr>
      <vt:lpstr>Future Use Cases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Framework for Vehicle Overspeed Detection</dc:title>
  <dc:creator>Jainil Shah</dc:creator>
  <cp:lastModifiedBy>Jainil Shah</cp:lastModifiedBy>
  <cp:revision>2</cp:revision>
  <dcterms:created xsi:type="dcterms:W3CDTF">2022-07-22T23:01:41Z</dcterms:created>
  <dcterms:modified xsi:type="dcterms:W3CDTF">2022-07-23T05:37:19Z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