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95B90-8A65-4406-A249-C95ECDE3793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7917-C6F0-4B95-BEDA-99C10107A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dirty="0" smtClean="0"/>
              <a:t>MVC Application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Andreea Farcas     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.07.2016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6826"/>
            <a:ext cx="4800600" cy="5930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Web Frameworks</a:t>
            </a:r>
            <a:endParaRPr lang="en-US" dirty="0"/>
          </a:p>
        </p:txBody>
      </p:sp>
      <p:pic>
        <p:nvPicPr>
          <p:cNvPr id="4" name="Content Placeholder 3" descr="WebFramework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1905000"/>
            <a:ext cx="8383244" cy="4007191"/>
          </a:xfrm>
        </p:spPr>
      </p:pic>
    </p:spTree>
    <p:extLst>
      <p:ext uri="{BB962C8B-B14F-4D97-AF65-F5344CB8AC3E}">
        <p14:creationId xmlns:p14="http://schemas.microsoft.com/office/powerpoint/2010/main" val="35627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95928"/>
            <a:ext cx="7704138" cy="45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 </a:t>
            </a:r>
            <a:r>
              <a:rPr lang="es-ES" dirty="0" err="1" smtClean="0"/>
              <a:t>Avantaje</a:t>
            </a:r>
            <a:r>
              <a:rPr lang="es-ES" dirty="0" smtClean="0"/>
              <a:t> si </a:t>
            </a:r>
            <a:r>
              <a:rPr lang="es-ES" dirty="0" err="1" smtClean="0"/>
              <a:t>dezavantaje</a:t>
            </a:r>
            <a:r>
              <a:rPr lang="es-ES" dirty="0" smtClean="0"/>
              <a:t> ale </a:t>
            </a:r>
            <a:r>
              <a:rPr lang="es-ES" dirty="0" err="1" smtClean="0"/>
              <a:t>utilizarii</a:t>
            </a:r>
            <a:r>
              <a:rPr lang="es-ES" dirty="0" smtClean="0"/>
              <a:t> </a:t>
            </a:r>
            <a:r>
              <a:rPr lang="es-ES" dirty="0" err="1" smtClean="0"/>
              <a:t>frameworkurilor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138" y="835025"/>
            <a:ext cx="7522661" cy="917575"/>
          </a:xfrm>
        </p:spPr>
        <p:txBody>
          <a:bodyPr/>
          <a:lstStyle/>
          <a:p>
            <a:r>
              <a:rPr lang="en-US" dirty="0" smtClean="0"/>
              <a:t>     Frameworks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746" y="770546"/>
            <a:ext cx="128048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7254" y="3965256"/>
            <a:ext cx="7704138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De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au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aparut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framework-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urile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0725" y="3290144"/>
            <a:ext cx="7704138" cy="457200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 framework?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08" y="5415912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Ce </a:t>
            </a:r>
            <a:r>
              <a:rPr lang="es-ES" sz="2400" b="1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calitati</a:t>
            </a:r>
            <a:r>
              <a:rPr lang="es-ES" sz="24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b="1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trebuie</a:t>
            </a:r>
            <a:r>
              <a:rPr lang="es-ES" sz="24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b="1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</a:t>
            </a:r>
            <a:r>
              <a:rPr lang="es-ES" sz="24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b="1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aiba</a:t>
            </a:r>
            <a:r>
              <a:rPr lang="es-ES" sz="24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s-ES" sz="2400" b="1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framework</a:t>
            </a:r>
            <a:r>
              <a:rPr lang="es-ES" sz="24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  <a:endParaRPr lang="en-US" sz="2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039" y="766826"/>
            <a:ext cx="5289177" cy="5930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MVC Architecture</a:t>
            </a:r>
            <a:endParaRPr lang="en-US" dirty="0"/>
          </a:p>
        </p:txBody>
      </p:sp>
      <p:pic>
        <p:nvPicPr>
          <p:cNvPr id="6" name="Content Placeholder 5" descr="mvc-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0725" y="2604613"/>
            <a:ext cx="7704138" cy="2680648"/>
          </a:xfrm>
        </p:spPr>
      </p:pic>
    </p:spTree>
    <p:extLst>
      <p:ext uri="{BB962C8B-B14F-4D97-AF65-F5344CB8AC3E}">
        <p14:creationId xmlns:p14="http://schemas.microsoft.com/office/powerpoint/2010/main" val="9482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1577802"/>
            <a:ext cx="7704138" cy="83185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Un </a:t>
            </a:r>
            <a:r>
              <a:rPr lang="en-US" dirty="0" err="1" smtClean="0"/>
              <a:t>servlet</a:t>
            </a:r>
            <a:r>
              <a:rPr lang="en-US" dirty="0" smtClean="0"/>
              <a:t> care </a:t>
            </a:r>
            <a:r>
              <a:rPr lang="en-US" dirty="0" err="1" smtClean="0"/>
              <a:t>preia</a:t>
            </a:r>
            <a:r>
              <a:rPr lang="en-US" dirty="0" smtClean="0"/>
              <a:t> </a:t>
            </a:r>
            <a:r>
              <a:rPr lang="en-US" dirty="0" err="1" smtClean="0"/>
              <a:t>requesturi</a:t>
            </a:r>
            <a:r>
              <a:rPr lang="en-US" dirty="0" smtClean="0"/>
              <a:t> de la client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selecteaza</a:t>
            </a:r>
            <a:r>
              <a:rPr lang="en-US" dirty="0" smtClean="0"/>
              <a:t> un </a:t>
            </a:r>
            <a:r>
              <a:rPr lang="en-US" dirty="0" err="1" smtClean="0"/>
              <a:t>apllication</a:t>
            </a:r>
            <a:r>
              <a:rPr lang="en-US" dirty="0" smtClean="0"/>
              <a:t> controller </a:t>
            </a:r>
            <a:r>
              <a:rPr lang="en-US" dirty="0" err="1" smtClean="0"/>
              <a:t>caruia</a:t>
            </a:r>
            <a:r>
              <a:rPr lang="en-US" dirty="0" smtClean="0"/>
              <a:t> ii </a:t>
            </a:r>
            <a:r>
              <a:rPr lang="en-US" dirty="0" err="1" smtClean="0"/>
              <a:t>deleaga</a:t>
            </a:r>
            <a:r>
              <a:rPr lang="en-US" dirty="0" smtClean="0"/>
              <a:t> </a:t>
            </a:r>
            <a:r>
              <a:rPr lang="en-US" dirty="0" err="1" smtClean="0"/>
              <a:t>sarcina</a:t>
            </a:r>
            <a:r>
              <a:rPr lang="en-US" dirty="0" smtClean="0"/>
              <a:t> de a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requestul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138" y="595869"/>
            <a:ext cx="7370261" cy="765175"/>
          </a:xfrm>
        </p:spPr>
        <p:txBody>
          <a:bodyPr/>
          <a:lstStyle/>
          <a:p>
            <a:r>
              <a:rPr lang="en-US" sz="6000" dirty="0" err="1" smtClean="0"/>
              <a:t>DispatcherServlet</a:t>
            </a:r>
            <a:endParaRPr lang="en-US" sz="6000" dirty="0"/>
          </a:p>
        </p:txBody>
      </p:sp>
      <p:pic>
        <p:nvPicPr>
          <p:cNvPr id="6" name="Picture 5" descr="arch_custom_mv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590800"/>
            <a:ext cx="6381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039" y="766826"/>
            <a:ext cx="5289177" cy="5930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The Onion Architecture</a:t>
            </a:r>
            <a:endParaRPr lang="en-US" sz="4000" dirty="0"/>
          </a:p>
        </p:txBody>
      </p:sp>
      <p:pic>
        <p:nvPicPr>
          <p:cNvPr id="5" name="Content Placeholder 4" descr="onion_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057400"/>
            <a:ext cx="5168655" cy="3657600"/>
          </a:xfrm>
        </p:spPr>
      </p:pic>
    </p:spTree>
    <p:extLst>
      <p:ext uri="{BB962C8B-B14F-4D97-AF65-F5344CB8AC3E}">
        <p14:creationId xmlns:p14="http://schemas.microsoft.com/office/powerpoint/2010/main" val="9482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r>
              <a:rPr lang="en-US" dirty="0" smtClean="0"/>
              <a:t>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69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MVC Application </vt:lpstr>
      <vt:lpstr>Web Frameworks</vt:lpstr>
      <vt:lpstr>   Avantaje si dezavantaje ale utilizarii frameworkurilor</vt:lpstr>
      <vt:lpstr>MVC Architecture</vt:lpstr>
      <vt:lpstr>Un servlet care preia requesturi de la client si selecteaza un apllication controller caruia ii deleaga sarcina de a procesa requestul</vt:lpstr>
      <vt:lpstr>The Onion Architecture</vt:lpstr>
      <vt:lpstr>Thank you!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andreeaf</dc:creator>
  <cp:lastModifiedBy>Oana Mihai</cp:lastModifiedBy>
  <cp:revision>20</cp:revision>
  <dcterms:created xsi:type="dcterms:W3CDTF">2014-11-10T16:49:21Z</dcterms:created>
  <dcterms:modified xsi:type="dcterms:W3CDTF">2016-07-14T22:20:16Z</dcterms:modified>
</cp:coreProperties>
</file>